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9" r:id="rId1"/>
  </p:sldMasterIdLst>
  <p:notesMasterIdLst>
    <p:notesMasterId r:id="rId14"/>
  </p:notesMasterIdLst>
  <p:sldIdLst>
    <p:sldId id="256" r:id="rId2"/>
    <p:sldId id="257" r:id="rId3"/>
    <p:sldId id="258" r:id="rId4"/>
    <p:sldId id="268" r:id="rId5"/>
    <p:sldId id="263" r:id="rId6"/>
    <p:sldId id="269" r:id="rId7"/>
    <p:sldId id="264" r:id="rId8"/>
    <p:sldId id="273" r:id="rId9"/>
    <p:sldId id="274" r:id="rId10"/>
    <p:sldId id="275" r:id="rId11"/>
    <p:sldId id="267" r:id="rId12"/>
    <p:sldId id="276" r:id="rId13"/>
  </p:sldIdLst>
  <p:sldSz cx="9144000" cy="5143500" type="screen16x9"/>
  <p:notesSz cx="6858000" cy="9144000"/>
  <p:embeddedFontLst>
    <p:embeddedFont>
      <p:font typeface="Hind" panose="02000000000000000000" pitchFamily="2" charset="0"/>
      <p:regular r:id="rId15"/>
      <p:bold r:id="rId16"/>
    </p:embeddedFont>
    <p:embeddedFont>
      <p:font typeface="Pompiere" panose="020B0604020202020204" charset="0"/>
      <p:regular r:id="rId17"/>
    </p:embeddedFont>
    <p:embeddedFont>
      <p:font typeface="Roboto Condensed Light" panose="02000000000000000000" pitchFamily="2" charset="0"/>
      <p:regular r:id="rId18"/>
      <p: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F4E6FA-25DE-4ABC-B53B-C92461A7DEB7}" v="63" dt="2022-02-23T18:26:51.6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47" autoAdjust="0"/>
  </p:normalViewPr>
  <p:slideViewPr>
    <p:cSldViewPr snapToGrid="0">
      <p:cViewPr varScale="1">
        <p:scale>
          <a:sx n="59" d="100"/>
          <a:sy n="59" d="100"/>
        </p:scale>
        <p:origin x="76" y="3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-56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esca Pang (Medicine Clinical)" userId="33640482-984b-44e1-9d2a-def7887625cf" providerId="ADAL" clId="{A7F4E6FA-25DE-4ABC-B53B-C92461A7DEB7}"/>
    <pc:docChg chg="undo custSel addSld delSld modSld sldOrd">
      <pc:chgData name="Francesca Pang (Medicine Clinical)" userId="33640482-984b-44e1-9d2a-def7887625cf" providerId="ADAL" clId="{A7F4E6FA-25DE-4ABC-B53B-C92461A7DEB7}" dt="2022-02-23T18:32:43.195" v="567" actId="20577"/>
      <pc:docMkLst>
        <pc:docMk/>
      </pc:docMkLst>
      <pc:sldChg chg="addSp delSp modSp mod modAnim">
        <pc:chgData name="Francesca Pang (Medicine Clinical)" userId="33640482-984b-44e1-9d2a-def7887625cf" providerId="ADAL" clId="{A7F4E6FA-25DE-4ABC-B53B-C92461A7DEB7}" dt="2022-02-15T22:12:51.297" v="166"/>
        <pc:sldMkLst>
          <pc:docMk/>
          <pc:sldMk cId="0" sldId="256"/>
        </pc:sldMkLst>
        <pc:spChg chg="add del mod">
          <ac:chgData name="Francesca Pang (Medicine Clinical)" userId="33640482-984b-44e1-9d2a-def7887625cf" providerId="ADAL" clId="{A7F4E6FA-25DE-4ABC-B53B-C92461A7DEB7}" dt="2022-02-15T22:12:51.297" v="166"/>
          <ac:spMkLst>
            <pc:docMk/>
            <pc:sldMk cId="0" sldId="256"/>
            <ac:spMk id="110" creationId="{35CB6807-6B98-4954-8A43-9AC18DE8FC7B}"/>
          </ac:spMkLst>
        </pc:spChg>
        <pc:picChg chg="del">
          <ac:chgData name="Francesca Pang (Medicine Clinical)" userId="33640482-984b-44e1-9d2a-def7887625cf" providerId="ADAL" clId="{A7F4E6FA-25DE-4ABC-B53B-C92461A7DEB7}" dt="2022-02-15T21:55:40.079" v="30" actId="478"/>
          <ac:picMkLst>
            <pc:docMk/>
            <pc:sldMk cId="0" sldId="256"/>
            <ac:picMk id="3" creationId="{321C84C1-08C0-47B3-BF8E-10CD09B3A2EC}"/>
          </ac:picMkLst>
        </pc:picChg>
      </pc:sldChg>
      <pc:sldChg chg="delSp add del mod">
        <pc:chgData name="Francesca Pang (Medicine Clinical)" userId="33640482-984b-44e1-9d2a-def7887625cf" providerId="ADAL" clId="{A7F4E6FA-25DE-4ABC-B53B-C92461A7DEB7}" dt="2022-02-15T21:55:44.009" v="33" actId="478"/>
        <pc:sldMkLst>
          <pc:docMk/>
          <pc:sldMk cId="3430442222" sldId="257"/>
        </pc:sldMkLst>
        <pc:picChg chg="del">
          <ac:chgData name="Francesca Pang (Medicine Clinical)" userId="33640482-984b-44e1-9d2a-def7887625cf" providerId="ADAL" clId="{A7F4E6FA-25DE-4ABC-B53B-C92461A7DEB7}" dt="2022-02-15T21:55:44.009" v="33" actId="478"/>
          <ac:picMkLst>
            <pc:docMk/>
            <pc:sldMk cId="3430442222" sldId="257"/>
            <ac:picMk id="3" creationId="{321C84C1-08C0-47B3-BF8E-10CD09B3A2EC}"/>
          </ac:picMkLst>
        </pc:picChg>
      </pc:sldChg>
      <pc:sldChg chg="addSp delSp modSp mod modAnim">
        <pc:chgData name="Francesca Pang (Medicine Clinical)" userId="33640482-984b-44e1-9d2a-def7887625cf" providerId="ADAL" clId="{A7F4E6FA-25DE-4ABC-B53B-C92461A7DEB7}" dt="2022-02-15T22:07:16.192" v="114"/>
        <pc:sldMkLst>
          <pc:docMk/>
          <pc:sldMk cId="526289659" sldId="258"/>
        </pc:sldMkLst>
        <pc:spChg chg="del">
          <ac:chgData name="Francesca Pang (Medicine Clinical)" userId="33640482-984b-44e1-9d2a-def7887625cf" providerId="ADAL" clId="{A7F4E6FA-25DE-4ABC-B53B-C92461A7DEB7}" dt="2022-02-15T21:52:34.799" v="7" actId="478"/>
          <ac:spMkLst>
            <pc:docMk/>
            <pc:sldMk cId="526289659" sldId="258"/>
            <ac:spMk id="259" creationId="{00000000-0000-0000-0000-000000000000}"/>
          </ac:spMkLst>
        </pc:spChg>
        <pc:spChg chg="del">
          <ac:chgData name="Francesca Pang (Medicine Clinical)" userId="33640482-984b-44e1-9d2a-def7887625cf" providerId="ADAL" clId="{A7F4E6FA-25DE-4ABC-B53B-C92461A7DEB7}" dt="2022-02-15T21:53:50.499" v="19" actId="478"/>
          <ac:spMkLst>
            <pc:docMk/>
            <pc:sldMk cId="526289659" sldId="258"/>
            <ac:spMk id="260" creationId="{00000000-0000-0000-0000-000000000000}"/>
          </ac:spMkLst>
        </pc:spChg>
        <pc:spChg chg="del">
          <ac:chgData name="Francesca Pang (Medicine Clinical)" userId="33640482-984b-44e1-9d2a-def7887625cf" providerId="ADAL" clId="{A7F4E6FA-25DE-4ABC-B53B-C92461A7DEB7}" dt="2022-02-15T21:53:41.269" v="16" actId="478"/>
          <ac:spMkLst>
            <pc:docMk/>
            <pc:sldMk cId="526289659" sldId="258"/>
            <ac:spMk id="261" creationId="{00000000-0000-0000-0000-000000000000}"/>
          </ac:spMkLst>
        </pc:spChg>
        <pc:spChg chg="del">
          <ac:chgData name="Francesca Pang (Medicine Clinical)" userId="33640482-984b-44e1-9d2a-def7887625cf" providerId="ADAL" clId="{A7F4E6FA-25DE-4ABC-B53B-C92461A7DEB7}" dt="2022-02-15T21:53:50.499" v="19" actId="478"/>
          <ac:spMkLst>
            <pc:docMk/>
            <pc:sldMk cId="526289659" sldId="258"/>
            <ac:spMk id="263" creationId="{00000000-0000-0000-0000-000000000000}"/>
          </ac:spMkLst>
        </pc:spChg>
        <pc:spChg chg="mod">
          <ac:chgData name="Francesca Pang (Medicine Clinical)" userId="33640482-984b-44e1-9d2a-def7887625cf" providerId="ADAL" clId="{A7F4E6FA-25DE-4ABC-B53B-C92461A7DEB7}" dt="2022-02-15T21:59:07.241" v="89" actId="113"/>
          <ac:spMkLst>
            <pc:docMk/>
            <pc:sldMk cId="526289659" sldId="258"/>
            <ac:spMk id="268" creationId="{00000000-0000-0000-0000-000000000000}"/>
          </ac:spMkLst>
        </pc:spChg>
        <pc:spChg chg="mod">
          <ac:chgData name="Francesca Pang (Medicine Clinical)" userId="33640482-984b-44e1-9d2a-def7887625cf" providerId="ADAL" clId="{A7F4E6FA-25DE-4ABC-B53B-C92461A7DEB7}" dt="2022-02-15T21:52:24.552" v="4" actId="20577"/>
          <ac:spMkLst>
            <pc:docMk/>
            <pc:sldMk cId="526289659" sldId="258"/>
            <ac:spMk id="269" creationId="{00000000-0000-0000-0000-000000000000}"/>
          </ac:spMkLst>
        </pc:spChg>
        <pc:spChg chg="mod">
          <ac:chgData name="Francesca Pang (Medicine Clinical)" userId="33640482-984b-44e1-9d2a-def7887625cf" providerId="ADAL" clId="{A7F4E6FA-25DE-4ABC-B53B-C92461A7DEB7}" dt="2022-02-15T21:52:29.799" v="6" actId="6549"/>
          <ac:spMkLst>
            <pc:docMk/>
            <pc:sldMk cId="526289659" sldId="258"/>
            <ac:spMk id="270" creationId="{00000000-0000-0000-0000-000000000000}"/>
          </ac:spMkLst>
        </pc:spChg>
        <pc:spChg chg="del mod">
          <ac:chgData name="Francesca Pang (Medicine Clinical)" userId="33640482-984b-44e1-9d2a-def7887625cf" providerId="ADAL" clId="{A7F4E6FA-25DE-4ABC-B53B-C92461A7DEB7}" dt="2022-02-15T21:53:50.499" v="19" actId="478"/>
          <ac:spMkLst>
            <pc:docMk/>
            <pc:sldMk cId="526289659" sldId="258"/>
            <ac:spMk id="271" creationId="{00000000-0000-0000-0000-000000000000}"/>
          </ac:spMkLst>
        </pc:spChg>
        <pc:spChg chg="del">
          <ac:chgData name="Francesca Pang (Medicine Clinical)" userId="33640482-984b-44e1-9d2a-def7887625cf" providerId="ADAL" clId="{A7F4E6FA-25DE-4ABC-B53B-C92461A7DEB7}" dt="2022-02-15T21:53:50.499" v="19" actId="478"/>
          <ac:spMkLst>
            <pc:docMk/>
            <pc:sldMk cId="526289659" sldId="258"/>
            <ac:spMk id="279" creationId="{00000000-0000-0000-0000-000000000000}"/>
          </ac:spMkLst>
        </pc:spChg>
        <pc:spChg chg="del">
          <ac:chgData name="Francesca Pang (Medicine Clinical)" userId="33640482-984b-44e1-9d2a-def7887625cf" providerId="ADAL" clId="{A7F4E6FA-25DE-4ABC-B53B-C92461A7DEB7}" dt="2022-02-15T21:53:42.649" v="17" actId="478"/>
          <ac:spMkLst>
            <pc:docMk/>
            <pc:sldMk cId="526289659" sldId="258"/>
            <ac:spMk id="280" creationId="{00000000-0000-0000-0000-000000000000}"/>
          </ac:spMkLst>
        </pc:spChg>
        <pc:spChg chg="del">
          <ac:chgData name="Francesca Pang (Medicine Clinical)" userId="33640482-984b-44e1-9d2a-def7887625cf" providerId="ADAL" clId="{A7F4E6FA-25DE-4ABC-B53B-C92461A7DEB7}" dt="2022-02-15T21:53:50.499" v="19" actId="478"/>
          <ac:spMkLst>
            <pc:docMk/>
            <pc:sldMk cId="526289659" sldId="258"/>
            <ac:spMk id="281" creationId="{00000000-0000-0000-0000-000000000000}"/>
          </ac:spMkLst>
        </pc:spChg>
        <pc:spChg chg="del">
          <ac:chgData name="Francesca Pang (Medicine Clinical)" userId="33640482-984b-44e1-9d2a-def7887625cf" providerId="ADAL" clId="{A7F4E6FA-25DE-4ABC-B53B-C92461A7DEB7}" dt="2022-02-15T21:53:50.499" v="19" actId="478"/>
          <ac:spMkLst>
            <pc:docMk/>
            <pc:sldMk cId="526289659" sldId="258"/>
            <ac:spMk id="288" creationId="{00000000-0000-0000-0000-000000000000}"/>
          </ac:spMkLst>
        </pc:spChg>
        <pc:grpChg chg="add del">
          <ac:chgData name="Francesca Pang (Medicine Clinical)" userId="33640482-984b-44e1-9d2a-def7887625cf" providerId="ADAL" clId="{A7F4E6FA-25DE-4ABC-B53B-C92461A7DEB7}" dt="2022-02-15T21:53:38.009" v="14" actId="478"/>
          <ac:grpSpMkLst>
            <pc:docMk/>
            <pc:sldMk cId="526289659" sldId="258"/>
            <ac:grpSpMk id="272" creationId="{00000000-0000-0000-0000-000000000000}"/>
          </ac:grpSpMkLst>
        </pc:grpChg>
        <pc:grpChg chg="del">
          <ac:chgData name="Francesca Pang (Medicine Clinical)" userId="33640482-984b-44e1-9d2a-def7887625cf" providerId="ADAL" clId="{A7F4E6FA-25DE-4ABC-B53B-C92461A7DEB7}" dt="2022-02-15T21:53:50.499" v="19" actId="478"/>
          <ac:grpSpMkLst>
            <pc:docMk/>
            <pc:sldMk cId="526289659" sldId="258"/>
            <ac:grpSpMk id="282" creationId="{00000000-0000-0000-0000-000000000000}"/>
          </ac:grpSpMkLst>
        </pc:grpChg>
        <pc:grpChg chg="del">
          <ac:chgData name="Francesca Pang (Medicine Clinical)" userId="33640482-984b-44e1-9d2a-def7887625cf" providerId="ADAL" clId="{A7F4E6FA-25DE-4ABC-B53B-C92461A7DEB7}" dt="2022-02-15T21:53:45.590" v="18" actId="478"/>
          <ac:grpSpMkLst>
            <pc:docMk/>
            <pc:sldMk cId="526289659" sldId="258"/>
            <ac:grpSpMk id="289" creationId="{00000000-0000-0000-0000-000000000000}"/>
          </ac:grpSpMkLst>
        </pc:grpChg>
        <pc:picChg chg="del">
          <ac:chgData name="Francesca Pang (Medicine Clinical)" userId="33640482-984b-44e1-9d2a-def7887625cf" providerId="ADAL" clId="{A7F4E6FA-25DE-4ABC-B53B-C92461A7DEB7}" dt="2022-02-15T21:55:45.899" v="34" actId="478"/>
          <ac:picMkLst>
            <pc:docMk/>
            <pc:sldMk cId="526289659" sldId="258"/>
            <ac:picMk id="3" creationId="{321C84C1-08C0-47B3-BF8E-10CD09B3A2EC}"/>
          </ac:picMkLst>
        </pc:picChg>
        <pc:cxnChg chg="add del">
          <ac:chgData name="Francesca Pang (Medicine Clinical)" userId="33640482-984b-44e1-9d2a-def7887625cf" providerId="ADAL" clId="{A7F4E6FA-25DE-4ABC-B53B-C92461A7DEB7}" dt="2022-02-15T21:53:39.789" v="15" actId="478"/>
          <ac:cxnSpMkLst>
            <pc:docMk/>
            <pc:sldMk cId="526289659" sldId="258"/>
            <ac:cxnSpMk id="262" creationId="{00000000-0000-0000-0000-000000000000}"/>
          </ac:cxnSpMkLst>
        </pc:cxnChg>
        <pc:cxnChg chg="del">
          <ac:chgData name="Francesca Pang (Medicine Clinical)" userId="33640482-984b-44e1-9d2a-def7887625cf" providerId="ADAL" clId="{A7F4E6FA-25DE-4ABC-B53B-C92461A7DEB7}" dt="2022-02-15T21:53:50.499" v="19" actId="478"/>
          <ac:cxnSpMkLst>
            <pc:docMk/>
            <pc:sldMk cId="526289659" sldId="258"/>
            <ac:cxnSpMk id="264" creationId="{00000000-0000-0000-0000-000000000000}"/>
          </ac:cxnSpMkLst>
        </pc:cxnChg>
      </pc:sldChg>
      <pc:sldChg chg="del">
        <pc:chgData name="Francesca Pang (Medicine Clinical)" userId="33640482-984b-44e1-9d2a-def7887625cf" providerId="ADAL" clId="{A7F4E6FA-25DE-4ABC-B53B-C92461A7DEB7}" dt="2022-02-15T21:52:03.300" v="0" actId="47"/>
        <pc:sldMkLst>
          <pc:docMk/>
          <pc:sldMk cId="503890184" sldId="260"/>
        </pc:sldMkLst>
      </pc:sldChg>
      <pc:sldChg chg="del">
        <pc:chgData name="Francesca Pang (Medicine Clinical)" userId="33640482-984b-44e1-9d2a-def7887625cf" providerId="ADAL" clId="{A7F4E6FA-25DE-4ABC-B53B-C92461A7DEB7}" dt="2022-02-15T21:52:04.009" v="1" actId="47"/>
        <pc:sldMkLst>
          <pc:docMk/>
          <pc:sldMk cId="4284619535" sldId="261"/>
        </pc:sldMkLst>
      </pc:sldChg>
      <pc:sldChg chg="del">
        <pc:chgData name="Francesca Pang (Medicine Clinical)" userId="33640482-984b-44e1-9d2a-def7887625cf" providerId="ADAL" clId="{A7F4E6FA-25DE-4ABC-B53B-C92461A7DEB7}" dt="2022-02-15T21:52:04.679" v="2" actId="47"/>
        <pc:sldMkLst>
          <pc:docMk/>
          <pc:sldMk cId="2103908722" sldId="262"/>
        </pc:sldMkLst>
      </pc:sldChg>
      <pc:sldChg chg="addSp delSp modSp mod modAnim">
        <pc:chgData name="Francesca Pang (Medicine Clinical)" userId="33640482-984b-44e1-9d2a-def7887625cf" providerId="ADAL" clId="{A7F4E6FA-25DE-4ABC-B53B-C92461A7DEB7}" dt="2022-02-15T22:07:36.732" v="115"/>
        <pc:sldMkLst>
          <pc:docMk/>
          <pc:sldMk cId="2962294270" sldId="263"/>
        </pc:sldMkLst>
        <pc:spChg chg="add mod">
          <ac:chgData name="Francesca Pang (Medicine Clinical)" userId="33640482-984b-44e1-9d2a-def7887625cf" providerId="ADAL" clId="{A7F4E6FA-25DE-4ABC-B53B-C92461A7DEB7}" dt="2022-02-15T21:54:08.625" v="21" actId="478"/>
          <ac:spMkLst>
            <pc:docMk/>
            <pc:sldMk cId="2962294270" sldId="263"/>
            <ac:spMk id="4" creationId="{86993088-3B8E-4922-B7AA-9A7AC0DC218F}"/>
          </ac:spMkLst>
        </pc:spChg>
        <pc:spChg chg="add mod">
          <ac:chgData name="Francesca Pang (Medicine Clinical)" userId="33640482-984b-44e1-9d2a-def7887625cf" providerId="ADAL" clId="{A7F4E6FA-25DE-4ABC-B53B-C92461A7DEB7}" dt="2022-02-15T21:54:19.831" v="23" actId="478"/>
          <ac:spMkLst>
            <pc:docMk/>
            <pc:sldMk cId="2962294270" sldId="263"/>
            <ac:spMk id="6" creationId="{B59A8E48-97CE-4FFB-B21F-6FD51E116E2C}"/>
          </ac:spMkLst>
        </pc:spChg>
        <pc:spChg chg="mod">
          <ac:chgData name="Francesca Pang (Medicine Clinical)" userId="33640482-984b-44e1-9d2a-def7887625cf" providerId="ADAL" clId="{A7F4E6FA-25DE-4ABC-B53B-C92461A7DEB7}" dt="2022-02-15T21:52:47.169" v="13" actId="1076"/>
          <ac:spMkLst>
            <pc:docMk/>
            <pc:sldMk cId="2962294270" sldId="263"/>
            <ac:spMk id="259" creationId="{00000000-0000-0000-0000-000000000000}"/>
          </ac:spMkLst>
        </pc:spChg>
        <pc:spChg chg="del">
          <ac:chgData name="Francesca Pang (Medicine Clinical)" userId="33640482-984b-44e1-9d2a-def7887625cf" providerId="ADAL" clId="{A7F4E6FA-25DE-4ABC-B53B-C92461A7DEB7}" dt="2022-02-15T21:54:08.625" v="21" actId="478"/>
          <ac:spMkLst>
            <pc:docMk/>
            <pc:sldMk cId="2962294270" sldId="263"/>
            <ac:spMk id="260" creationId="{00000000-0000-0000-0000-000000000000}"/>
          </ac:spMkLst>
        </pc:spChg>
        <pc:spChg chg="del">
          <ac:chgData name="Francesca Pang (Medicine Clinical)" userId="33640482-984b-44e1-9d2a-def7887625cf" providerId="ADAL" clId="{A7F4E6FA-25DE-4ABC-B53B-C92461A7DEB7}" dt="2022-02-15T21:54:05.591" v="20" actId="478"/>
          <ac:spMkLst>
            <pc:docMk/>
            <pc:sldMk cId="2962294270" sldId="263"/>
            <ac:spMk id="263" creationId="{00000000-0000-0000-0000-000000000000}"/>
          </ac:spMkLst>
        </pc:spChg>
        <pc:spChg chg="mod">
          <ac:chgData name="Francesca Pang (Medicine Clinical)" userId="33640482-984b-44e1-9d2a-def7887625cf" providerId="ADAL" clId="{A7F4E6FA-25DE-4ABC-B53B-C92461A7DEB7}" dt="2022-02-15T22:04:20.855" v="94" actId="113"/>
          <ac:spMkLst>
            <pc:docMk/>
            <pc:sldMk cId="2962294270" sldId="263"/>
            <ac:spMk id="268" creationId="{00000000-0000-0000-0000-000000000000}"/>
          </ac:spMkLst>
        </pc:spChg>
        <pc:spChg chg="del mod">
          <ac:chgData name="Francesca Pang (Medicine Clinical)" userId="33640482-984b-44e1-9d2a-def7887625cf" providerId="ADAL" clId="{A7F4E6FA-25DE-4ABC-B53B-C92461A7DEB7}" dt="2022-02-15T21:54:19.831" v="23" actId="478"/>
          <ac:spMkLst>
            <pc:docMk/>
            <pc:sldMk cId="2962294270" sldId="263"/>
            <ac:spMk id="270" creationId="{00000000-0000-0000-0000-000000000000}"/>
          </ac:spMkLst>
        </pc:spChg>
        <pc:spChg chg="del">
          <ac:chgData name="Francesca Pang (Medicine Clinical)" userId="33640482-984b-44e1-9d2a-def7887625cf" providerId="ADAL" clId="{A7F4E6FA-25DE-4ABC-B53B-C92461A7DEB7}" dt="2022-02-15T21:54:08.625" v="21" actId="478"/>
          <ac:spMkLst>
            <pc:docMk/>
            <pc:sldMk cId="2962294270" sldId="263"/>
            <ac:spMk id="271" creationId="{00000000-0000-0000-0000-000000000000}"/>
          </ac:spMkLst>
        </pc:spChg>
        <pc:spChg chg="del">
          <ac:chgData name="Francesca Pang (Medicine Clinical)" userId="33640482-984b-44e1-9d2a-def7887625cf" providerId="ADAL" clId="{A7F4E6FA-25DE-4ABC-B53B-C92461A7DEB7}" dt="2022-02-15T21:54:05.591" v="20" actId="478"/>
          <ac:spMkLst>
            <pc:docMk/>
            <pc:sldMk cId="2962294270" sldId="263"/>
            <ac:spMk id="279" creationId="{00000000-0000-0000-0000-000000000000}"/>
          </ac:spMkLst>
        </pc:spChg>
        <pc:spChg chg="del">
          <ac:chgData name="Francesca Pang (Medicine Clinical)" userId="33640482-984b-44e1-9d2a-def7887625cf" providerId="ADAL" clId="{A7F4E6FA-25DE-4ABC-B53B-C92461A7DEB7}" dt="2022-02-15T21:54:08.625" v="21" actId="478"/>
          <ac:spMkLst>
            <pc:docMk/>
            <pc:sldMk cId="2962294270" sldId="263"/>
            <ac:spMk id="280" creationId="{00000000-0000-0000-0000-000000000000}"/>
          </ac:spMkLst>
        </pc:spChg>
        <pc:spChg chg="del">
          <ac:chgData name="Francesca Pang (Medicine Clinical)" userId="33640482-984b-44e1-9d2a-def7887625cf" providerId="ADAL" clId="{A7F4E6FA-25DE-4ABC-B53B-C92461A7DEB7}" dt="2022-02-15T21:54:05.591" v="20" actId="478"/>
          <ac:spMkLst>
            <pc:docMk/>
            <pc:sldMk cId="2962294270" sldId="263"/>
            <ac:spMk id="281" creationId="{00000000-0000-0000-0000-000000000000}"/>
          </ac:spMkLst>
        </pc:spChg>
        <pc:spChg chg="del">
          <ac:chgData name="Francesca Pang (Medicine Clinical)" userId="33640482-984b-44e1-9d2a-def7887625cf" providerId="ADAL" clId="{A7F4E6FA-25DE-4ABC-B53B-C92461A7DEB7}" dt="2022-02-15T21:54:05.591" v="20" actId="478"/>
          <ac:spMkLst>
            <pc:docMk/>
            <pc:sldMk cId="2962294270" sldId="263"/>
            <ac:spMk id="288" creationId="{00000000-0000-0000-0000-000000000000}"/>
          </ac:spMkLst>
        </pc:spChg>
        <pc:grpChg chg="del">
          <ac:chgData name="Francesca Pang (Medicine Clinical)" userId="33640482-984b-44e1-9d2a-def7887625cf" providerId="ADAL" clId="{A7F4E6FA-25DE-4ABC-B53B-C92461A7DEB7}" dt="2022-02-15T21:54:05.591" v="20" actId="478"/>
          <ac:grpSpMkLst>
            <pc:docMk/>
            <pc:sldMk cId="2962294270" sldId="263"/>
            <ac:grpSpMk id="282" creationId="{00000000-0000-0000-0000-000000000000}"/>
          </ac:grpSpMkLst>
        </pc:grpChg>
        <pc:grpChg chg="del">
          <ac:chgData name="Francesca Pang (Medicine Clinical)" userId="33640482-984b-44e1-9d2a-def7887625cf" providerId="ADAL" clId="{A7F4E6FA-25DE-4ABC-B53B-C92461A7DEB7}" dt="2022-02-15T21:54:05.591" v="20" actId="478"/>
          <ac:grpSpMkLst>
            <pc:docMk/>
            <pc:sldMk cId="2962294270" sldId="263"/>
            <ac:grpSpMk id="289" creationId="{00000000-0000-0000-0000-000000000000}"/>
          </ac:grpSpMkLst>
        </pc:grpChg>
        <pc:picChg chg="del">
          <ac:chgData name="Francesca Pang (Medicine Clinical)" userId="33640482-984b-44e1-9d2a-def7887625cf" providerId="ADAL" clId="{A7F4E6FA-25DE-4ABC-B53B-C92461A7DEB7}" dt="2022-02-15T21:55:47.839" v="35" actId="478"/>
          <ac:picMkLst>
            <pc:docMk/>
            <pc:sldMk cId="2962294270" sldId="263"/>
            <ac:picMk id="3" creationId="{321C84C1-08C0-47B3-BF8E-10CD09B3A2EC}"/>
          </ac:picMkLst>
        </pc:picChg>
        <pc:cxnChg chg="del">
          <ac:chgData name="Francesca Pang (Medicine Clinical)" userId="33640482-984b-44e1-9d2a-def7887625cf" providerId="ADAL" clId="{A7F4E6FA-25DE-4ABC-B53B-C92461A7DEB7}" dt="2022-02-15T21:54:05.591" v="20" actId="478"/>
          <ac:cxnSpMkLst>
            <pc:docMk/>
            <pc:sldMk cId="2962294270" sldId="263"/>
            <ac:cxnSpMk id="264" creationId="{00000000-0000-0000-0000-000000000000}"/>
          </ac:cxnSpMkLst>
        </pc:cxnChg>
      </pc:sldChg>
      <pc:sldChg chg="addSp delSp modSp mod modAnim">
        <pc:chgData name="Francesca Pang (Medicine Clinical)" userId="33640482-984b-44e1-9d2a-def7887625cf" providerId="ADAL" clId="{A7F4E6FA-25DE-4ABC-B53B-C92461A7DEB7}" dt="2022-02-15T22:11:24.754" v="146" actId="1036"/>
        <pc:sldMkLst>
          <pc:docMk/>
          <pc:sldMk cId="857911064" sldId="264"/>
        </pc:sldMkLst>
        <pc:spChg chg="add mod">
          <ac:chgData name="Francesca Pang (Medicine Clinical)" userId="33640482-984b-44e1-9d2a-def7887625cf" providerId="ADAL" clId="{A7F4E6FA-25DE-4ABC-B53B-C92461A7DEB7}" dt="2022-02-15T21:55:14.403" v="26" actId="478"/>
          <ac:spMkLst>
            <pc:docMk/>
            <pc:sldMk cId="857911064" sldId="264"/>
            <ac:spMk id="4" creationId="{6143CFF1-738F-49BF-B4D5-08F9B0ADD84D}"/>
          </ac:spMkLst>
        </pc:spChg>
        <pc:spChg chg="mod">
          <ac:chgData name="Francesca Pang (Medicine Clinical)" userId="33640482-984b-44e1-9d2a-def7887625cf" providerId="ADAL" clId="{A7F4E6FA-25DE-4ABC-B53B-C92461A7DEB7}" dt="2022-02-15T22:04:22.692" v="96" actId="113"/>
          <ac:spMkLst>
            <pc:docMk/>
            <pc:sldMk cId="857911064" sldId="264"/>
            <ac:spMk id="268" creationId="{00000000-0000-0000-0000-000000000000}"/>
          </ac:spMkLst>
        </pc:spChg>
        <pc:spChg chg="del">
          <ac:chgData name="Francesca Pang (Medicine Clinical)" userId="33640482-984b-44e1-9d2a-def7887625cf" providerId="ADAL" clId="{A7F4E6FA-25DE-4ABC-B53B-C92461A7DEB7}" dt="2022-02-15T21:55:14.403" v="26" actId="478"/>
          <ac:spMkLst>
            <pc:docMk/>
            <pc:sldMk cId="857911064" sldId="264"/>
            <ac:spMk id="270" creationId="{00000000-0000-0000-0000-000000000000}"/>
          </ac:spMkLst>
        </pc:spChg>
        <pc:spChg chg="mod">
          <ac:chgData name="Francesca Pang (Medicine Clinical)" userId="33640482-984b-44e1-9d2a-def7887625cf" providerId="ADAL" clId="{A7F4E6FA-25DE-4ABC-B53B-C92461A7DEB7}" dt="2022-02-15T22:11:14.134" v="132" actId="1036"/>
          <ac:spMkLst>
            <pc:docMk/>
            <pc:sldMk cId="857911064" sldId="264"/>
            <ac:spMk id="271" creationId="{00000000-0000-0000-0000-000000000000}"/>
          </ac:spMkLst>
        </pc:spChg>
        <pc:spChg chg="mod">
          <ac:chgData name="Francesca Pang (Medicine Clinical)" userId="33640482-984b-44e1-9d2a-def7887625cf" providerId="ADAL" clId="{A7F4E6FA-25DE-4ABC-B53B-C92461A7DEB7}" dt="2022-02-15T22:11:24.754" v="146" actId="1036"/>
          <ac:spMkLst>
            <pc:docMk/>
            <pc:sldMk cId="857911064" sldId="264"/>
            <ac:spMk id="288" creationId="{00000000-0000-0000-0000-000000000000}"/>
          </ac:spMkLst>
        </pc:spChg>
        <pc:grpChg chg="mod">
          <ac:chgData name="Francesca Pang (Medicine Clinical)" userId="33640482-984b-44e1-9d2a-def7887625cf" providerId="ADAL" clId="{A7F4E6FA-25DE-4ABC-B53B-C92461A7DEB7}" dt="2022-02-15T22:11:14.134" v="132" actId="1036"/>
          <ac:grpSpMkLst>
            <pc:docMk/>
            <pc:sldMk cId="857911064" sldId="264"/>
            <ac:grpSpMk id="282" creationId="{00000000-0000-0000-0000-000000000000}"/>
          </ac:grpSpMkLst>
        </pc:grpChg>
        <pc:grpChg chg="mod">
          <ac:chgData name="Francesca Pang (Medicine Clinical)" userId="33640482-984b-44e1-9d2a-def7887625cf" providerId="ADAL" clId="{A7F4E6FA-25DE-4ABC-B53B-C92461A7DEB7}" dt="2022-02-15T22:11:21.313" v="142" actId="1036"/>
          <ac:grpSpMkLst>
            <pc:docMk/>
            <pc:sldMk cId="857911064" sldId="264"/>
            <ac:grpSpMk id="289" creationId="{00000000-0000-0000-0000-000000000000}"/>
          </ac:grpSpMkLst>
        </pc:grpChg>
        <pc:picChg chg="del">
          <ac:chgData name="Francesca Pang (Medicine Clinical)" userId="33640482-984b-44e1-9d2a-def7887625cf" providerId="ADAL" clId="{A7F4E6FA-25DE-4ABC-B53B-C92461A7DEB7}" dt="2022-02-15T21:55:49.699" v="36" actId="478"/>
          <ac:picMkLst>
            <pc:docMk/>
            <pc:sldMk cId="857911064" sldId="264"/>
            <ac:picMk id="3" creationId="{321C84C1-08C0-47B3-BF8E-10CD09B3A2EC}"/>
          </ac:picMkLst>
        </pc:picChg>
      </pc:sldChg>
      <pc:sldChg chg="delSp modSp add del mod modAnim">
        <pc:chgData name="Francesca Pang (Medicine Clinical)" userId="33640482-984b-44e1-9d2a-def7887625cf" providerId="ADAL" clId="{A7F4E6FA-25DE-4ABC-B53B-C92461A7DEB7}" dt="2022-02-15T22:12:46.620" v="164" actId="47"/>
        <pc:sldMkLst>
          <pc:docMk/>
          <pc:sldMk cId="1165397150" sldId="265"/>
        </pc:sldMkLst>
        <pc:spChg chg="mod">
          <ac:chgData name="Francesca Pang (Medicine Clinical)" userId="33640482-984b-44e1-9d2a-def7887625cf" providerId="ADAL" clId="{A7F4E6FA-25DE-4ABC-B53B-C92461A7DEB7}" dt="2022-02-15T21:59:34.970" v="92" actId="113"/>
          <ac:spMkLst>
            <pc:docMk/>
            <pc:sldMk cId="1165397150" sldId="265"/>
            <ac:spMk id="268" creationId="{00000000-0000-0000-0000-000000000000}"/>
          </ac:spMkLst>
        </pc:spChg>
        <pc:picChg chg="del">
          <ac:chgData name="Francesca Pang (Medicine Clinical)" userId="33640482-984b-44e1-9d2a-def7887625cf" providerId="ADAL" clId="{A7F4E6FA-25DE-4ABC-B53B-C92461A7DEB7}" dt="2022-02-15T21:55:54.499" v="38" actId="478"/>
          <ac:picMkLst>
            <pc:docMk/>
            <pc:sldMk cId="1165397150" sldId="265"/>
            <ac:picMk id="3" creationId="{321C84C1-08C0-47B3-BF8E-10CD09B3A2EC}"/>
          </ac:picMkLst>
        </pc:picChg>
      </pc:sldChg>
      <pc:sldChg chg="delSp modSp add del mod">
        <pc:chgData name="Francesca Pang (Medicine Clinical)" userId="33640482-984b-44e1-9d2a-def7887625cf" providerId="ADAL" clId="{A7F4E6FA-25DE-4ABC-B53B-C92461A7DEB7}" dt="2022-02-15T22:12:45.151" v="163" actId="47"/>
        <pc:sldMkLst>
          <pc:docMk/>
          <pc:sldMk cId="806388821" sldId="266"/>
        </pc:sldMkLst>
        <pc:spChg chg="mod">
          <ac:chgData name="Francesca Pang (Medicine Clinical)" userId="33640482-984b-44e1-9d2a-def7887625cf" providerId="ADAL" clId="{A7F4E6FA-25DE-4ABC-B53B-C92461A7DEB7}" dt="2022-02-15T22:04:21.921" v="95" actId="113"/>
          <ac:spMkLst>
            <pc:docMk/>
            <pc:sldMk cId="806388821" sldId="266"/>
            <ac:spMk id="268" creationId="{00000000-0000-0000-0000-000000000000}"/>
          </ac:spMkLst>
        </pc:spChg>
        <pc:spChg chg="mod">
          <ac:chgData name="Francesca Pang (Medicine Clinical)" userId="33640482-984b-44e1-9d2a-def7887625cf" providerId="ADAL" clId="{A7F4E6FA-25DE-4ABC-B53B-C92461A7DEB7}" dt="2022-02-15T22:12:27.100" v="162" actId="1036"/>
          <ac:spMkLst>
            <pc:docMk/>
            <pc:sldMk cId="806388821" sldId="266"/>
            <ac:spMk id="271" creationId="{00000000-0000-0000-0000-000000000000}"/>
          </ac:spMkLst>
        </pc:spChg>
        <pc:picChg chg="del">
          <ac:chgData name="Francesca Pang (Medicine Clinical)" userId="33640482-984b-44e1-9d2a-def7887625cf" providerId="ADAL" clId="{A7F4E6FA-25DE-4ABC-B53B-C92461A7DEB7}" dt="2022-02-15T21:55:52.804" v="37" actId="478"/>
          <ac:picMkLst>
            <pc:docMk/>
            <pc:sldMk cId="806388821" sldId="266"/>
            <ac:picMk id="3" creationId="{321C84C1-08C0-47B3-BF8E-10CD09B3A2EC}"/>
          </ac:picMkLst>
        </pc:picChg>
      </pc:sldChg>
      <pc:sldChg chg="addSp delSp modSp add mod ord modTransition modNotesTx">
        <pc:chgData name="Francesca Pang (Medicine Clinical)" userId="33640482-984b-44e1-9d2a-def7887625cf" providerId="ADAL" clId="{A7F4E6FA-25DE-4ABC-B53B-C92461A7DEB7}" dt="2022-02-23T18:32:43.195" v="567" actId="20577"/>
        <pc:sldMkLst>
          <pc:docMk/>
          <pc:sldMk cId="1935569056" sldId="267"/>
        </pc:sldMkLst>
        <pc:spChg chg="add mod">
          <ac:chgData name="Francesca Pang (Medicine Clinical)" userId="33640482-984b-44e1-9d2a-def7887625cf" providerId="ADAL" clId="{A7F4E6FA-25DE-4ABC-B53B-C92461A7DEB7}" dt="2022-02-23T18:26:40.109" v="482" actId="1036"/>
          <ac:spMkLst>
            <pc:docMk/>
            <pc:sldMk cId="1935569056" sldId="267"/>
            <ac:spMk id="3" creationId="{23C303B3-7D45-463F-8B93-FC5EC6DCD707}"/>
          </ac:spMkLst>
        </pc:spChg>
        <pc:spChg chg="del mod">
          <ac:chgData name="Francesca Pang (Medicine Clinical)" userId="33640482-984b-44e1-9d2a-def7887625cf" providerId="ADAL" clId="{A7F4E6FA-25DE-4ABC-B53B-C92461A7DEB7}" dt="2022-02-23T18:25:29.795" v="420" actId="478"/>
          <ac:spMkLst>
            <pc:docMk/>
            <pc:sldMk cId="1935569056" sldId="267"/>
            <ac:spMk id="6" creationId="{00000000-0000-0000-0000-000000000000}"/>
          </ac:spMkLst>
        </pc:spChg>
        <pc:spChg chg="add mod">
          <ac:chgData name="Francesca Pang (Medicine Clinical)" userId="33640482-984b-44e1-9d2a-def7887625cf" providerId="ADAL" clId="{A7F4E6FA-25DE-4ABC-B53B-C92461A7DEB7}" dt="2022-02-15T22:24:18.520" v="418" actId="1035"/>
          <ac:spMkLst>
            <pc:docMk/>
            <pc:sldMk cId="1935569056" sldId="267"/>
            <ac:spMk id="110" creationId="{FECEB59B-ECB7-43EE-9A8C-26D774F49100}"/>
          </ac:spMkLst>
        </pc:spChg>
        <pc:spChg chg="add mod">
          <ac:chgData name="Francesca Pang (Medicine Clinical)" userId="33640482-984b-44e1-9d2a-def7887625cf" providerId="ADAL" clId="{A7F4E6FA-25DE-4ABC-B53B-C92461A7DEB7}" dt="2022-02-23T18:27:33.806" v="563" actId="122"/>
          <ac:spMkLst>
            <pc:docMk/>
            <pc:sldMk cId="1935569056" sldId="267"/>
            <ac:spMk id="115" creationId="{A9A3A1A0-7809-4A82-9D75-AE72E5AE0556}"/>
          </ac:spMkLst>
        </pc:spChg>
        <pc:spChg chg="mod">
          <ac:chgData name="Francesca Pang (Medicine Clinical)" userId="33640482-984b-44e1-9d2a-def7887625cf" providerId="ADAL" clId="{A7F4E6FA-25DE-4ABC-B53B-C92461A7DEB7}" dt="2022-02-15T21:56:21.304" v="64" actId="14100"/>
          <ac:spMkLst>
            <pc:docMk/>
            <pc:sldMk cId="1935569056" sldId="267"/>
            <ac:spMk id="302" creationId="{00000000-0000-0000-0000-000000000000}"/>
          </ac:spMkLst>
        </pc:spChg>
        <pc:picChg chg="del">
          <ac:chgData name="Francesca Pang (Medicine Clinical)" userId="33640482-984b-44e1-9d2a-def7887625cf" providerId="ADAL" clId="{A7F4E6FA-25DE-4ABC-B53B-C92461A7DEB7}" dt="2022-02-15T21:55:56.260" v="39" actId="478"/>
          <ac:picMkLst>
            <pc:docMk/>
            <pc:sldMk cId="1935569056" sldId="267"/>
            <ac:picMk id="3" creationId="{321C84C1-08C0-47B3-BF8E-10CD09B3A2EC}"/>
          </ac:picMkLst>
        </pc:picChg>
        <pc:picChg chg="add mod">
          <ac:chgData name="Francesca Pang (Medicine Clinical)" userId="33640482-984b-44e1-9d2a-def7887625cf" providerId="ADAL" clId="{A7F4E6FA-25DE-4ABC-B53B-C92461A7DEB7}" dt="2022-02-23T18:26:24.095" v="474" actId="1076"/>
          <ac:picMkLst>
            <pc:docMk/>
            <pc:sldMk cId="1935569056" sldId="267"/>
            <ac:picMk id="9" creationId="{234A4BDF-3E7F-4356-8C63-7813C5E25B90}"/>
          </ac:picMkLst>
        </pc:picChg>
      </pc:sldChg>
      <pc:sldChg chg="add modTransition">
        <pc:chgData name="Francesca Pang (Medicine Clinical)" userId="33640482-984b-44e1-9d2a-def7887625cf" providerId="ADAL" clId="{A7F4E6FA-25DE-4ABC-B53B-C92461A7DEB7}" dt="2022-02-15T22:05:49.772" v="101"/>
        <pc:sldMkLst>
          <pc:docMk/>
          <pc:sldMk cId="3680842529" sldId="268"/>
        </pc:sldMkLst>
      </pc:sldChg>
      <pc:sldChg chg="add">
        <pc:chgData name="Francesca Pang (Medicine Clinical)" userId="33640482-984b-44e1-9d2a-def7887625cf" providerId="ADAL" clId="{A7F4E6FA-25DE-4ABC-B53B-C92461A7DEB7}" dt="2022-02-15T22:04:38.724" v="99" actId="2890"/>
        <pc:sldMkLst>
          <pc:docMk/>
          <pc:sldMk cId="2223530007" sldId="269"/>
        </pc:sldMkLst>
      </pc:sldChg>
      <pc:sldChg chg="add del">
        <pc:chgData name="Francesca Pang (Medicine Clinical)" userId="33640482-984b-44e1-9d2a-def7887625cf" providerId="ADAL" clId="{A7F4E6FA-25DE-4ABC-B53B-C92461A7DEB7}" dt="2022-02-15T22:11:34.538" v="148" actId="47"/>
        <pc:sldMkLst>
          <pc:docMk/>
          <pc:sldMk cId="489105535" sldId="270"/>
        </pc:sldMkLst>
      </pc:sldChg>
      <pc:sldChg chg="addSp modSp add del modTransition modAnim">
        <pc:chgData name="Francesca Pang (Medicine Clinical)" userId="33640482-984b-44e1-9d2a-def7887625cf" providerId="ADAL" clId="{A7F4E6FA-25DE-4ABC-B53B-C92461A7DEB7}" dt="2022-02-23T18:27:47.891" v="565" actId="47"/>
        <pc:sldMkLst>
          <pc:docMk/>
          <pc:sldMk cId="2145206054" sldId="271"/>
        </pc:sldMkLst>
        <pc:spChg chg="add mod">
          <ac:chgData name="Francesca Pang (Medicine Clinical)" userId="33640482-984b-44e1-9d2a-def7887625cf" providerId="ADAL" clId="{A7F4E6FA-25DE-4ABC-B53B-C92461A7DEB7}" dt="2022-02-15T22:28:52.768" v="419"/>
          <ac:spMkLst>
            <pc:docMk/>
            <pc:sldMk cId="2145206054" sldId="271"/>
            <ac:spMk id="110" creationId="{64D95BAB-119E-48E2-9CF7-437D1CEB06AC}"/>
          </ac:spMkLst>
        </pc:spChg>
      </pc:sldChg>
      <pc:sldChg chg="add del modAnim">
        <pc:chgData name="Francesca Pang (Medicine Clinical)" userId="33640482-984b-44e1-9d2a-def7887625cf" providerId="ADAL" clId="{A7F4E6FA-25DE-4ABC-B53B-C92461A7DEB7}" dt="2022-02-15T22:11:53.327" v="151" actId="47"/>
        <pc:sldMkLst>
          <pc:docMk/>
          <pc:sldMk cId="652720671" sldId="272"/>
        </pc:sldMkLst>
      </pc:sldChg>
      <pc:sldChg chg="add modAnim">
        <pc:chgData name="Francesca Pang (Medicine Clinical)" userId="33640482-984b-44e1-9d2a-def7887625cf" providerId="ADAL" clId="{A7F4E6FA-25DE-4ABC-B53B-C92461A7DEB7}" dt="2022-02-15T22:12:07.166" v="152"/>
        <pc:sldMkLst>
          <pc:docMk/>
          <pc:sldMk cId="817160414" sldId="273"/>
        </pc:sldMkLst>
      </pc:sldChg>
      <pc:sldChg chg="addSp delSp modSp add mod">
        <pc:chgData name="Francesca Pang (Medicine Clinical)" userId="33640482-984b-44e1-9d2a-def7887625cf" providerId="ADAL" clId="{A7F4E6FA-25DE-4ABC-B53B-C92461A7DEB7}" dt="2022-02-15T22:13:27.774" v="237" actId="1038"/>
        <pc:sldMkLst>
          <pc:docMk/>
          <pc:sldMk cId="649142259" sldId="274"/>
        </pc:sldMkLst>
        <pc:spChg chg="del">
          <ac:chgData name="Francesca Pang (Medicine Clinical)" userId="33640482-984b-44e1-9d2a-def7887625cf" providerId="ADAL" clId="{A7F4E6FA-25DE-4ABC-B53B-C92461A7DEB7}" dt="2022-02-15T22:13:15.931" v="168"/>
          <ac:spMkLst>
            <pc:docMk/>
            <pc:sldMk cId="649142259" sldId="274"/>
            <ac:spMk id="4" creationId="{6143CFF1-738F-49BF-B4D5-08F9B0ADD84D}"/>
          </ac:spMkLst>
        </pc:spChg>
        <pc:spChg chg="add mod">
          <ac:chgData name="Francesca Pang (Medicine Clinical)" userId="33640482-984b-44e1-9d2a-def7887625cf" providerId="ADAL" clId="{A7F4E6FA-25DE-4ABC-B53B-C92461A7DEB7}" dt="2022-02-15T22:13:27.774" v="237" actId="1038"/>
          <ac:spMkLst>
            <pc:docMk/>
            <pc:sldMk cId="649142259" sldId="274"/>
            <ac:spMk id="151" creationId="{ADC42429-D7A2-42DD-BF43-076BB17029D9}"/>
          </ac:spMkLst>
        </pc:spChg>
      </pc:sldChg>
      <pc:sldChg chg="add modAnim">
        <pc:chgData name="Francesca Pang (Medicine Clinical)" userId="33640482-984b-44e1-9d2a-def7887625cf" providerId="ADAL" clId="{A7F4E6FA-25DE-4ABC-B53B-C92461A7DEB7}" dt="2022-02-15T22:13:39.167" v="239"/>
        <pc:sldMkLst>
          <pc:docMk/>
          <pc:sldMk cId="2600361970" sldId="275"/>
        </pc:sldMkLst>
      </pc:sldChg>
      <pc:sldChg chg="add">
        <pc:chgData name="Francesca Pang (Medicine Clinical)" userId="33640482-984b-44e1-9d2a-def7887625cf" providerId="ADAL" clId="{A7F4E6FA-25DE-4ABC-B53B-C92461A7DEB7}" dt="2022-02-23T18:27:44.779" v="564" actId="2890"/>
        <pc:sldMkLst>
          <pc:docMk/>
          <pc:sldMk cId="2524903874" sldId="27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0076711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5b8c88666_2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65b8c88666_2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5b8c88666_2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65b8c88666_2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102961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5b8c88666_2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65b8c88666_2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https://www.qr-code-generator.com/solutions/pdf-qr-code/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30186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5b8c88666_2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65b8c88666_2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34011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5b8c88666_2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65b8c88666_2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5b8c88666_2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65b8c88666_2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5b8c88666_2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65b8c88666_2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743663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5b8c88666_2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65b8c88666_2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73541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5b8c88666_2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65b8c88666_2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58114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5b8c88666_2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65b8c88666_2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528063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5b8c88666_2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65b8c88666_2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280016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5b8c88666_2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65b8c88666_2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28851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5925750" y="860400"/>
            <a:ext cx="2498400" cy="269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7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5925750" y="3659875"/>
            <a:ext cx="2498400" cy="51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7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-1504831" y="1782683"/>
            <a:ext cx="6795898" cy="3371479"/>
          </a:xfrm>
          <a:custGeom>
            <a:avLst/>
            <a:gdLst/>
            <a:ahLst/>
            <a:cxnLst/>
            <a:rect l="l" t="t" r="r" b="b"/>
            <a:pathLst>
              <a:path w="182796" h="90686" extrusionOk="0">
                <a:moveTo>
                  <a:pt x="42095" y="260"/>
                </a:moveTo>
                <a:cubicBezTo>
                  <a:pt x="32418" y="893"/>
                  <a:pt x="23619" y="6668"/>
                  <a:pt x="17167" y="14056"/>
                </a:cubicBezTo>
                <a:cubicBezTo>
                  <a:pt x="14287" y="17340"/>
                  <a:pt x="11810" y="20954"/>
                  <a:pt x="9563" y="24699"/>
                </a:cubicBezTo>
                <a:cubicBezTo>
                  <a:pt x="4782" y="32677"/>
                  <a:pt x="1469" y="39878"/>
                  <a:pt x="649" y="49224"/>
                </a:cubicBezTo>
                <a:cubicBezTo>
                  <a:pt x="1" y="56857"/>
                  <a:pt x="821" y="64561"/>
                  <a:pt x="3068" y="71892"/>
                </a:cubicBezTo>
                <a:cubicBezTo>
                  <a:pt x="4695" y="77249"/>
                  <a:pt x="6985" y="82376"/>
                  <a:pt x="9894" y="87157"/>
                </a:cubicBezTo>
                <a:cubicBezTo>
                  <a:pt x="10125" y="87517"/>
                  <a:pt x="10974" y="89159"/>
                  <a:pt x="11853" y="90541"/>
                </a:cubicBezTo>
                <a:cubicBezTo>
                  <a:pt x="11954" y="90685"/>
                  <a:pt x="170022" y="90426"/>
                  <a:pt x="170022" y="90426"/>
                </a:cubicBezTo>
                <a:cubicBezTo>
                  <a:pt x="178562" y="73087"/>
                  <a:pt x="182796" y="57346"/>
                  <a:pt x="181442" y="44313"/>
                </a:cubicBezTo>
                <a:cubicBezTo>
                  <a:pt x="179973" y="30243"/>
                  <a:pt x="177727" y="16980"/>
                  <a:pt x="159048" y="8483"/>
                </a:cubicBezTo>
                <a:cubicBezTo>
                  <a:pt x="140370" y="1"/>
                  <a:pt x="120438" y="14661"/>
                  <a:pt x="102019" y="14920"/>
                </a:cubicBezTo>
                <a:cubicBezTo>
                  <a:pt x="95294" y="15007"/>
                  <a:pt x="89173" y="12443"/>
                  <a:pt x="82851" y="10514"/>
                </a:cubicBezTo>
                <a:cubicBezTo>
                  <a:pt x="76039" y="8440"/>
                  <a:pt x="69213" y="6294"/>
                  <a:pt x="62416" y="4105"/>
                </a:cubicBezTo>
                <a:cubicBezTo>
                  <a:pt x="56410" y="2161"/>
                  <a:pt x="50247" y="202"/>
                  <a:pt x="43982" y="202"/>
                </a:cubicBezTo>
                <a:cubicBezTo>
                  <a:pt x="43348" y="202"/>
                  <a:pt x="42729" y="231"/>
                  <a:pt x="42095" y="274"/>
                </a:cubicBezTo>
              </a:path>
            </a:pathLst>
          </a:custGeom>
          <a:gradFill>
            <a:gsLst>
              <a:gs pos="0">
                <a:srgbClr val="E3FFD5"/>
              </a:gs>
              <a:gs pos="100000">
                <a:srgbClr val="90EBBA"/>
              </a:gs>
            </a:gsLst>
            <a:lin ang="2698631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flipH="1">
            <a:off x="-1447" y="2804246"/>
            <a:ext cx="5150645" cy="2346160"/>
          </a:xfrm>
          <a:custGeom>
            <a:avLst/>
            <a:gdLst/>
            <a:ahLst/>
            <a:cxnLst/>
            <a:rect l="l" t="t" r="r" b="b"/>
            <a:pathLst>
              <a:path w="138542" h="63107" extrusionOk="0">
                <a:moveTo>
                  <a:pt x="37084" y="1498"/>
                </a:moveTo>
                <a:cubicBezTo>
                  <a:pt x="30834" y="4018"/>
                  <a:pt x="25966" y="9116"/>
                  <a:pt x="22193" y="14704"/>
                </a:cubicBezTo>
                <a:cubicBezTo>
                  <a:pt x="18406" y="20277"/>
                  <a:pt x="15554" y="26427"/>
                  <a:pt x="12055" y="32173"/>
                </a:cubicBezTo>
                <a:cubicBezTo>
                  <a:pt x="8123" y="38653"/>
                  <a:pt x="7331" y="42153"/>
                  <a:pt x="1916" y="47452"/>
                </a:cubicBezTo>
                <a:cubicBezTo>
                  <a:pt x="1" y="49325"/>
                  <a:pt x="103892" y="63020"/>
                  <a:pt x="103892" y="63020"/>
                </a:cubicBezTo>
                <a:lnTo>
                  <a:pt x="129540" y="63107"/>
                </a:lnTo>
                <a:lnTo>
                  <a:pt x="138541" y="63107"/>
                </a:lnTo>
                <a:lnTo>
                  <a:pt x="138541" y="42225"/>
                </a:lnTo>
                <a:cubicBezTo>
                  <a:pt x="136885" y="41591"/>
                  <a:pt x="134955" y="41116"/>
                  <a:pt x="133040" y="41289"/>
                </a:cubicBezTo>
                <a:cubicBezTo>
                  <a:pt x="132262" y="41361"/>
                  <a:pt x="131484" y="41490"/>
                  <a:pt x="130721" y="41692"/>
                </a:cubicBezTo>
                <a:cubicBezTo>
                  <a:pt x="125119" y="43190"/>
                  <a:pt x="119013" y="42426"/>
                  <a:pt x="114333" y="38812"/>
                </a:cubicBezTo>
                <a:cubicBezTo>
                  <a:pt x="109364" y="34981"/>
                  <a:pt x="106513" y="28644"/>
                  <a:pt x="100997" y="25620"/>
                </a:cubicBezTo>
                <a:cubicBezTo>
                  <a:pt x="96259" y="23013"/>
                  <a:pt x="90599" y="23373"/>
                  <a:pt x="84997" y="23734"/>
                </a:cubicBezTo>
                <a:cubicBezTo>
                  <a:pt x="78805" y="24137"/>
                  <a:pt x="72684" y="24540"/>
                  <a:pt x="67917" y="20968"/>
                </a:cubicBezTo>
                <a:cubicBezTo>
                  <a:pt x="62373" y="16821"/>
                  <a:pt x="61091" y="8843"/>
                  <a:pt x="56036" y="4119"/>
                </a:cubicBezTo>
                <a:cubicBezTo>
                  <a:pt x="53012" y="1296"/>
                  <a:pt x="48922" y="0"/>
                  <a:pt x="44760" y="0"/>
                </a:cubicBezTo>
                <a:cubicBezTo>
                  <a:pt x="42125" y="0"/>
                  <a:pt x="39518" y="504"/>
                  <a:pt x="37084" y="1484"/>
                </a:cubicBezTo>
              </a:path>
            </a:pathLst>
          </a:custGeom>
          <a:gradFill>
            <a:gsLst>
              <a:gs pos="0">
                <a:srgbClr val="E3FFD5"/>
              </a:gs>
              <a:gs pos="100000">
                <a:srgbClr val="90EBBA"/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 flipH="1">
            <a:off x="568224" y="3606277"/>
            <a:ext cx="4655367" cy="1546287"/>
          </a:xfrm>
          <a:custGeom>
            <a:avLst/>
            <a:gdLst/>
            <a:ahLst/>
            <a:cxnLst/>
            <a:rect l="l" t="t" r="r" b="b"/>
            <a:pathLst>
              <a:path w="125220" h="41592" extrusionOk="0">
                <a:moveTo>
                  <a:pt x="44111" y="3658"/>
                </a:moveTo>
                <a:cubicBezTo>
                  <a:pt x="40165" y="6654"/>
                  <a:pt x="37184" y="10758"/>
                  <a:pt x="33670" y="14286"/>
                </a:cubicBezTo>
                <a:cubicBezTo>
                  <a:pt x="30156" y="17815"/>
                  <a:pt x="25750" y="20897"/>
                  <a:pt x="20810" y="20954"/>
                </a:cubicBezTo>
                <a:cubicBezTo>
                  <a:pt x="17973" y="20997"/>
                  <a:pt x="15222" y="20018"/>
                  <a:pt x="12486" y="19039"/>
                </a:cubicBezTo>
                <a:cubicBezTo>
                  <a:pt x="9375" y="17915"/>
                  <a:pt x="6265" y="16807"/>
                  <a:pt x="3024" y="17195"/>
                </a:cubicBezTo>
                <a:cubicBezTo>
                  <a:pt x="1987" y="17325"/>
                  <a:pt x="965" y="17599"/>
                  <a:pt x="0" y="18016"/>
                </a:cubicBezTo>
                <a:cubicBezTo>
                  <a:pt x="346" y="19644"/>
                  <a:pt x="778" y="21257"/>
                  <a:pt x="1253" y="22855"/>
                </a:cubicBezTo>
                <a:cubicBezTo>
                  <a:pt x="2880" y="28212"/>
                  <a:pt x="5170" y="33339"/>
                  <a:pt x="8079" y="38106"/>
                </a:cubicBezTo>
                <a:cubicBezTo>
                  <a:pt x="8310" y="38481"/>
                  <a:pt x="9174" y="40137"/>
                  <a:pt x="10052" y="41519"/>
                </a:cubicBezTo>
                <a:cubicBezTo>
                  <a:pt x="10124" y="41591"/>
                  <a:pt x="125162" y="41418"/>
                  <a:pt x="125219" y="41505"/>
                </a:cubicBezTo>
                <a:cubicBezTo>
                  <a:pt x="124859" y="41217"/>
                  <a:pt x="124557" y="40886"/>
                  <a:pt x="124297" y="40511"/>
                </a:cubicBezTo>
                <a:cubicBezTo>
                  <a:pt x="122526" y="38106"/>
                  <a:pt x="119099" y="37818"/>
                  <a:pt x="116161" y="38120"/>
                </a:cubicBezTo>
                <a:cubicBezTo>
                  <a:pt x="113223" y="38437"/>
                  <a:pt x="110127" y="39114"/>
                  <a:pt x="107419" y="37919"/>
                </a:cubicBezTo>
                <a:cubicBezTo>
                  <a:pt x="102134" y="35571"/>
                  <a:pt x="101558" y="27766"/>
                  <a:pt x="96921" y="24281"/>
                </a:cubicBezTo>
                <a:cubicBezTo>
                  <a:pt x="93695" y="21847"/>
                  <a:pt x="89605" y="22164"/>
                  <a:pt x="85457" y="22481"/>
                </a:cubicBezTo>
                <a:cubicBezTo>
                  <a:pt x="81943" y="22740"/>
                  <a:pt x="78386" y="23014"/>
                  <a:pt x="75276" y="21602"/>
                </a:cubicBezTo>
                <a:cubicBezTo>
                  <a:pt x="66952" y="17843"/>
                  <a:pt x="66347" y="4450"/>
                  <a:pt x="57965" y="836"/>
                </a:cubicBezTo>
                <a:cubicBezTo>
                  <a:pt x="56655" y="274"/>
                  <a:pt x="55258" y="0"/>
                  <a:pt x="53846" y="15"/>
                </a:cubicBezTo>
                <a:cubicBezTo>
                  <a:pt x="50419" y="15"/>
                  <a:pt x="46919" y="1527"/>
                  <a:pt x="44111" y="3658"/>
                </a:cubicBezTo>
              </a:path>
            </a:pathLst>
          </a:custGeom>
          <a:gradFill>
            <a:gsLst>
              <a:gs pos="0">
                <a:srgbClr val="E3FFD5"/>
              </a:gs>
              <a:gs pos="100000">
                <a:srgbClr val="90EBBA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 flipH="1">
            <a:off x="-518832" y="2571746"/>
            <a:ext cx="1301062" cy="1333212"/>
          </a:xfrm>
          <a:custGeom>
            <a:avLst/>
            <a:gdLst/>
            <a:ahLst/>
            <a:cxnLst/>
            <a:rect l="l" t="t" r="r" b="b"/>
            <a:pathLst>
              <a:path w="15194" h="15569" extrusionOk="0">
                <a:moveTo>
                  <a:pt x="13955" y="5502"/>
                </a:moveTo>
                <a:cubicBezTo>
                  <a:pt x="12343" y="2204"/>
                  <a:pt x="7936" y="0"/>
                  <a:pt x="4436" y="3687"/>
                </a:cubicBezTo>
                <a:cubicBezTo>
                  <a:pt x="1" y="8367"/>
                  <a:pt x="5416" y="15568"/>
                  <a:pt x="11176" y="12875"/>
                </a:cubicBezTo>
                <a:cubicBezTo>
                  <a:pt x="14805" y="11190"/>
                  <a:pt x="15194" y="8022"/>
                  <a:pt x="13955" y="5502"/>
                </a:cubicBezTo>
                <a:close/>
              </a:path>
            </a:pathLst>
          </a:custGeom>
          <a:gradFill>
            <a:gsLst>
              <a:gs pos="0">
                <a:srgbClr val="E3FFD5"/>
              </a:gs>
              <a:gs pos="100000">
                <a:srgbClr val="90EBBA"/>
              </a:gs>
            </a:gsLst>
            <a:lin ang="2698631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0" y="2505825"/>
            <a:ext cx="5927168" cy="276470"/>
          </a:xfrm>
          <a:custGeom>
            <a:avLst/>
            <a:gdLst/>
            <a:ahLst/>
            <a:cxnLst/>
            <a:rect l="l" t="t" r="r" b="b"/>
            <a:pathLst>
              <a:path w="168757" h="19216" extrusionOk="0">
                <a:moveTo>
                  <a:pt x="0" y="1"/>
                </a:moveTo>
                <a:lnTo>
                  <a:pt x="168757" y="1"/>
                </a:lnTo>
                <a:lnTo>
                  <a:pt x="168757" y="19216"/>
                </a:lnTo>
                <a:lnTo>
                  <a:pt x="0" y="19216"/>
                </a:lnTo>
                <a:close/>
              </a:path>
            </a:pathLst>
          </a:custGeom>
          <a:gradFill>
            <a:gsLst>
              <a:gs pos="0">
                <a:srgbClr val="E3FFD5"/>
              </a:gs>
              <a:gs pos="100000">
                <a:srgbClr val="90EBBA"/>
              </a:gs>
            </a:gsLst>
            <a:lin ang="2698631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920925" y="908575"/>
            <a:ext cx="5006400" cy="207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7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920925" y="2937600"/>
            <a:ext cx="50064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700"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/>
          <p:nvPr/>
        </p:nvSpPr>
        <p:spPr>
          <a:xfrm flipH="1">
            <a:off x="5997499" y="2188625"/>
            <a:ext cx="3146501" cy="2952286"/>
          </a:xfrm>
          <a:custGeom>
            <a:avLst/>
            <a:gdLst/>
            <a:ahLst/>
            <a:cxnLst/>
            <a:rect l="l" t="t" r="r" b="b"/>
            <a:pathLst>
              <a:path w="95457" h="92115" extrusionOk="0">
                <a:moveTo>
                  <a:pt x="0" y="17"/>
                </a:moveTo>
                <a:cubicBezTo>
                  <a:pt x="7235" y="317"/>
                  <a:pt x="19533" y="5414"/>
                  <a:pt x="26183" y="34169"/>
                </a:cubicBezTo>
                <a:cubicBezTo>
                  <a:pt x="33869" y="67319"/>
                  <a:pt x="55974" y="71780"/>
                  <a:pt x="65281" y="72147"/>
                </a:cubicBezTo>
                <a:cubicBezTo>
                  <a:pt x="70728" y="72365"/>
                  <a:pt x="76091" y="73551"/>
                  <a:pt x="80953" y="75840"/>
                </a:cubicBezTo>
                <a:cubicBezTo>
                  <a:pt x="87369" y="78864"/>
                  <a:pt x="94303" y="83960"/>
                  <a:pt x="95456" y="92114"/>
                </a:cubicBezTo>
                <a:lnTo>
                  <a:pt x="0" y="92114"/>
                </a:lnTo>
                <a:cubicBezTo>
                  <a:pt x="0" y="92114"/>
                  <a:pt x="0" y="0"/>
                  <a:pt x="0" y="17"/>
                </a:cubicBezTo>
                <a:close/>
              </a:path>
            </a:pathLst>
          </a:custGeom>
          <a:gradFill>
            <a:gsLst>
              <a:gs pos="0">
                <a:srgbClr val="E3FFD5"/>
              </a:gs>
              <a:gs pos="100000">
                <a:srgbClr val="90EBBA"/>
              </a:gs>
            </a:gsLst>
            <a:lin ang="2698631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/>
          <p:nvPr/>
        </p:nvSpPr>
        <p:spPr>
          <a:xfrm>
            <a:off x="6118088" y="1929640"/>
            <a:ext cx="3025773" cy="3213548"/>
          </a:xfrm>
          <a:custGeom>
            <a:avLst/>
            <a:gdLst/>
            <a:ahLst/>
            <a:cxnLst/>
            <a:rect l="l" t="t" r="r" b="b"/>
            <a:pathLst>
              <a:path w="154870" h="164481" extrusionOk="0">
                <a:moveTo>
                  <a:pt x="28" y="164344"/>
                </a:moveTo>
                <a:cubicBezTo>
                  <a:pt x="1561" y="153364"/>
                  <a:pt x="9830" y="132554"/>
                  <a:pt x="48712" y="118946"/>
                </a:cubicBezTo>
                <a:cubicBezTo>
                  <a:pt x="103639" y="99724"/>
                  <a:pt x="93946" y="55284"/>
                  <a:pt x="93946" y="55284"/>
                </a:cubicBezTo>
                <a:cubicBezTo>
                  <a:pt x="93946" y="55284"/>
                  <a:pt x="83869" y="1"/>
                  <a:pt x="154869" y="3834"/>
                </a:cubicBezTo>
                <a:cubicBezTo>
                  <a:pt x="154705" y="3971"/>
                  <a:pt x="154705" y="164152"/>
                  <a:pt x="154705" y="164152"/>
                </a:cubicBezTo>
                <a:cubicBezTo>
                  <a:pt x="154705" y="164152"/>
                  <a:pt x="0" y="164481"/>
                  <a:pt x="28" y="164344"/>
                </a:cubicBezTo>
                <a:close/>
              </a:path>
            </a:pathLst>
          </a:custGeom>
          <a:gradFill>
            <a:gsLst>
              <a:gs pos="0">
                <a:srgbClr val="E3FFD5"/>
              </a:gs>
              <a:gs pos="100000">
                <a:srgbClr val="90EBBA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32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title" idx="2" hasCustomPrompt="1"/>
          </p:nvPr>
        </p:nvSpPr>
        <p:spPr>
          <a:xfrm>
            <a:off x="720150" y="1470375"/>
            <a:ext cx="1680900" cy="40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2" name="Google Shape;62;p13"/>
          <p:cNvSpPr txBox="1">
            <a:spLocks noGrp="1"/>
          </p:cNvSpPr>
          <p:nvPr>
            <p:ph type="subTitle" idx="1"/>
          </p:nvPr>
        </p:nvSpPr>
        <p:spPr>
          <a:xfrm>
            <a:off x="720000" y="1965275"/>
            <a:ext cx="1680900" cy="32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Pompiere"/>
              <a:buNone/>
              <a:defRPr sz="2000">
                <a:latin typeface="Pompiere"/>
                <a:ea typeface="Pompiere"/>
                <a:cs typeface="Pompiere"/>
                <a:sym typeface="Pompier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subTitle" idx="3"/>
          </p:nvPr>
        </p:nvSpPr>
        <p:spPr>
          <a:xfrm>
            <a:off x="720000" y="2326675"/>
            <a:ext cx="1680900" cy="61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title" idx="4" hasCustomPrompt="1"/>
          </p:nvPr>
        </p:nvSpPr>
        <p:spPr>
          <a:xfrm>
            <a:off x="4294388" y="1470375"/>
            <a:ext cx="1680900" cy="40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5" name="Google Shape;65;p13"/>
          <p:cNvSpPr txBox="1">
            <a:spLocks noGrp="1"/>
          </p:cNvSpPr>
          <p:nvPr>
            <p:ph type="subTitle" idx="5"/>
          </p:nvPr>
        </p:nvSpPr>
        <p:spPr>
          <a:xfrm>
            <a:off x="4294238" y="1965275"/>
            <a:ext cx="1680900" cy="32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Pompiere"/>
              <a:buNone/>
              <a:defRPr sz="2000">
                <a:latin typeface="Pompiere"/>
                <a:ea typeface="Pompiere"/>
                <a:cs typeface="Pompiere"/>
                <a:sym typeface="Pompier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subTitle" idx="6"/>
          </p:nvPr>
        </p:nvSpPr>
        <p:spPr>
          <a:xfrm>
            <a:off x="4294246" y="2326675"/>
            <a:ext cx="1680900" cy="61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title" idx="7" hasCustomPrompt="1"/>
          </p:nvPr>
        </p:nvSpPr>
        <p:spPr>
          <a:xfrm>
            <a:off x="2507188" y="1470375"/>
            <a:ext cx="1680900" cy="40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8"/>
          </p:nvPr>
        </p:nvSpPr>
        <p:spPr>
          <a:xfrm>
            <a:off x="2507038" y="1965275"/>
            <a:ext cx="1680900" cy="32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Pompiere"/>
              <a:buNone/>
              <a:defRPr sz="2000">
                <a:latin typeface="Pompiere"/>
                <a:ea typeface="Pompiere"/>
                <a:cs typeface="Pompiere"/>
                <a:sym typeface="Pompier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subTitle" idx="9"/>
          </p:nvPr>
        </p:nvSpPr>
        <p:spPr>
          <a:xfrm>
            <a:off x="2507042" y="2326675"/>
            <a:ext cx="1680900" cy="61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title" idx="13" hasCustomPrompt="1"/>
          </p:nvPr>
        </p:nvSpPr>
        <p:spPr>
          <a:xfrm>
            <a:off x="720150" y="2937600"/>
            <a:ext cx="1680900" cy="40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71" name="Google Shape;71;p13"/>
          <p:cNvSpPr txBox="1">
            <a:spLocks noGrp="1"/>
          </p:cNvSpPr>
          <p:nvPr>
            <p:ph type="subTitle" idx="14"/>
          </p:nvPr>
        </p:nvSpPr>
        <p:spPr>
          <a:xfrm>
            <a:off x="720000" y="3432500"/>
            <a:ext cx="1680900" cy="32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Pompiere"/>
              <a:buNone/>
              <a:defRPr sz="2000">
                <a:latin typeface="Pompiere"/>
                <a:ea typeface="Pompiere"/>
                <a:cs typeface="Pompiere"/>
                <a:sym typeface="Pompier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subTitle" idx="15"/>
          </p:nvPr>
        </p:nvSpPr>
        <p:spPr>
          <a:xfrm>
            <a:off x="720000" y="3793900"/>
            <a:ext cx="1680900" cy="61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title" idx="16" hasCustomPrompt="1"/>
          </p:nvPr>
        </p:nvSpPr>
        <p:spPr>
          <a:xfrm>
            <a:off x="2507188" y="2937600"/>
            <a:ext cx="1680900" cy="40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74" name="Google Shape;74;p13"/>
          <p:cNvSpPr txBox="1">
            <a:spLocks noGrp="1"/>
          </p:cNvSpPr>
          <p:nvPr>
            <p:ph type="subTitle" idx="17"/>
          </p:nvPr>
        </p:nvSpPr>
        <p:spPr>
          <a:xfrm>
            <a:off x="2507038" y="3432500"/>
            <a:ext cx="1680900" cy="32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Pompiere"/>
              <a:buNone/>
              <a:defRPr sz="2000">
                <a:latin typeface="Pompiere"/>
                <a:ea typeface="Pompiere"/>
                <a:cs typeface="Pompiere"/>
                <a:sym typeface="Pompier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subTitle" idx="18"/>
          </p:nvPr>
        </p:nvSpPr>
        <p:spPr>
          <a:xfrm>
            <a:off x="2507044" y="3793900"/>
            <a:ext cx="1680900" cy="61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2">
  <p:cSld name="CUSTOM_17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4"/>
          <p:cNvSpPr txBox="1">
            <a:spLocks noGrp="1"/>
          </p:cNvSpPr>
          <p:nvPr>
            <p:ph type="title"/>
          </p:nvPr>
        </p:nvSpPr>
        <p:spPr>
          <a:xfrm>
            <a:off x="4427593" y="3102404"/>
            <a:ext cx="39936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title" idx="2" hasCustomPrompt="1"/>
          </p:nvPr>
        </p:nvSpPr>
        <p:spPr>
          <a:xfrm>
            <a:off x="4430425" y="2103825"/>
            <a:ext cx="3993600" cy="95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7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79" name="Google Shape;79;p14"/>
          <p:cNvSpPr txBox="1">
            <a:spLocks noGrp="1"/>
          </p:cNvSpPr>
          <p:nvPr>
            <p:ph type="subTitle" idx="1"/>
          </p:nvPr>
        </p:nvSpPr>
        <p:spPr>
          <a:xfrm>
            <a:off x="4427475" y="3887049"/>
            <a:ext cx="3993600" cy="29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0" name="Google Shape;80;p14"/>
          <p:cNvSpPr/>
          <p:nvPr/>
        </p:nvSpPr>
        <p:spPr>
          <a:xfrm flipH="1">
            <a:off x="-787948" y="326625"/>
            <a:ext cx="4827298" cy="4831218"/>
          </a:xfrm>
          <a:custGeom>
            <a:avLst/>
            <a:gdLst/>
            <a:ahLst/>
            <a:cxnLst/>
            <a:rect l="l" t="t" r="r" b="b"/>
            <a:pathLst>
              <a:path w="154870" h="164481" extrusionOk="0">
                <a:moveTo>
                  <a:pt x="28" y="164344"/>
                </a:moveTo>
                <a:cubicBezTo>
                  <a:pt x="1561" y="153364"/>
                  <a:pt x="9830" y="132554"/>
                  <a:pt x="48712" y="118946"/>
                </a:cubicBezTo>
                <a:cubicBezTo>
                  <a:pt x="103639" y="99724"/>
                  <a:pt x="93946" y="55284"/>
                  <a:pt x="93946" y="55284"/>
                </a:cubicBezTo>
                <a:cubicBezTo>
                  <a:pt x="93946" y="55284"/>
                  <a:pt x="83869" y="1"/>
                  <a:pt x="154869" y="3834"/>
                </a:cubicBezTo>
                <a:cubicBezTo>
                  <a:pt x="154705" y="3971"/>
                  <a:pt x="154705" y="164152"/>
                  <a:pt x="154705" y="164152"/>
                </a:cubicBezTo>
                <a:cubicBezTo>
                  <a:pt x="154705" y="164152"/>
                  <a:pt x="0" y="164481"/>
                  <a:pt x="28" y="164344"/>
                </a:cubicBezTo>
                <a:close/>
              </a:path>
            </a:pathLst>
          </a:custGeom>
          <a:gradFill>
            <a:gsLst>
              <a:gs pos="0">
                <a:srgbClr val="E3FFD5"/>
              </a:gs>
              <a:gs pos="100000">
                <a:srgbClr val="90EBBA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4"/>
          <p:cNvSpPr/>
          <p:nvPr/>
        </p:nvSpPr>
        <p:spPr>
          <a:xfrm rot="10800000" flipH="1">
            <a:off x="5189763" y="2"/>
            <a:ext cx="3954231" cy="1859196"/>
          </a:xfrm>
          <a:custGeom>
            <a:avLst/>
            <a:gdLst/>
            <a:ahLst/>
            <a:cxnLst/>
            <a:rect l="l" t="t" r="r" b="b"/>
            <a:pathLst>
              <a:path w="111481" h="52416" extrusionOk="0">
                <a:moveTo>
                  <a:pt x="111480" y="0"/>
                </a:moveTo>
                <a:cubicBezTo>
                  <a:pt x="103510" y="168"/>
                  <a:pt x="89976" y="3075"/>
                  <a:pt x="82641" y="19449"/>
                </a:cubicBezTo>
                <a:cubicBezTo>
                  <a:pt x="71814" y="43593"/>
                  <a:pt x="33936" y="36124"/>
                  <a:pt x="33936" y="36124"/>
                </a:cubicBezTo>
                <a:cubicBezTo>
                  <a:pt x="33936" y="36124"/>
                  <a:pt x="1" y="34520"/>
                  <a:pt x="6316" y="52415"/>
                </a:cubicBezTo>
                <a:lnTo>
                  <a:pt x="111480" y="52415"/>
                </a:lnTo>
                <a:cubicBezTo>
                  <a:pt x="111480" y="52415"/>
                  <a:pt x="111480" y="0"/>
                  <a:pt x="111480" y="0"/>
                </a:cubicBezTo>
                <a:close/>
              </a:path>
            </a:pathLst>
          </a:custGeom>
          <a:gradFill>
            <a:gsLst>
              <a:gs pos="0">
                <a:srgbClr val="E3FFD5"/>
              </a:gs>
              <a:gs pos="100000">
                <a:srgbClr val="90EBBA"/>
              </a:gs>
            </a:gsLst>
            <a:lin ang="2698631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3">
  <p:cSld name="CUSTOM_17_1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>
            <a:spLocks noGrp="1"/>
          </p:cNvSpPr>
          <p:nvPr>
            <p:ph type="title"/>
          </p:nvPr>
        </p:nvSpPr>
        <p:spPr>
          <a:xfrm>
            <a:off x="2924493" y="2532916"/>
            <a:ext cx="39936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84" name="Google Shape;84;p15"/>
          <p:cNvSpPr txBox="1">
            <a:spLocks noGrp="1"/>
          </p:cNvSpPr>
          <p:nvPr>
            <p:ph type="title" idx="2" hasCustomPrompt="1"/>
          </p:nvPr>
        </p:nvSpPr>
        <p:spPr>
          <a:xfrm>
            <a:off x="2927325" y="1534338"/>
            <a:ext cx="3993600" cy="95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71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85" name="Google Shape;85;p15"/>
          <p:cNvSpPr txBox="1">
            <a:spLocks noGrp="1"/>
          </p:cNvSpPr>
          <p:nvPr>
            <p:ph type="subTitle" idx="1"/>
          </p:nvPr>
        </p:nvSpPr>
        <p:spPr>
          <a:xfrm>
            <a:off x="2924375" y="3317562"/>
            <a:ext cx="3993600" cy="29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200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6" name="Google Shape;86;p15"/>
          <p:cNvSpPr/>
          <p:nvPr/>
        </p:nvSpPr>
        <p:spPr>
          <a:xfrm rot="5400000" flipH="1">
            <a:off x="-388504" y="388398"/>
            <a:ext cx="3905458" cy="3128449"/>
          </a:xfrm>
          <a:custGeom>
            <a:avLst/>
            <a:gdLst/>
            <a:ahLst/>
            <a:cxnLst/>
            <a:rect l="l" t="t" r="r" b="b"/>
            <a:pathLst>
              <a:path w="111481" h="52416" extrusionOk="0">
                <a:moveTo>
                  <a:pt x="111480" y="0"/>
                </a:moveTo>
                <a:cubicBezTo>
                  <a:pt x="103510" y="168"/>
                  <a:pt x="89976" y="3075"/>
                  <a:pt x="82641" y="19449"/>
                </a:cubicBezTo>
                <a:cubicBezTo>
                  <a:pt x="71814" y="43593"/>
                  <a:pt x="33936" y="36124"/>
                  <a:pt x="33936" y="36124"/>
                </a:cubicBezTo>
                <a:cubicBezTo>
                  <a:pt x="33936" y="36124"/>
                  <a:pt x="1" y="34520"/>
                  <a:pt x="6316" y="52415"/>
                </a:cubicBezTo>
                <a:lnTo>
                  <a:pt x="111480" y="52415"/>
                </a:lnTo>
                <a:cubicBezTo>
                  <a:pt x="111480" y="52415"/>
                  <a:pt x="111480" y="0"/>
                  <a:pt x="111480" y="0"/>
                </a:cubicBezTo>
                <a:close/>
              </a:path>
            </a:pathLst>
          </a:custGeom>
          <a:gradFill>
            <a:gsLst>
              <a:gs pos="0">
                <a:srgbClr val="E3FFD5"/>
              </a:gs>
              <a:gs pos="100000">
                <a:srgbClr val="90EBBA"/>
              </a:gs>
            </a:gsLst>
            <a:lin ang="2698631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5"/>
          <p:cNvSpPr/>
          <p:nvPr/>
        </p:nvSpPr>
        <p:spPr>
          <a:xfrm rot="-5400000" flipH="1">
            <a:off x="5005889" y="1005385"/>
            <a:ext cx="3954231" cy="4321961"/>
          </a:xfrm>
          <a:custGeom>
            <a:avLst/>
            <a:gdLst/>
            <a:ahLst/>
            <a:cxnLst/>
            <a:rect l="l" t="t" r="r" b="b"/>
            <a:pathLst>
              <a:path w="111481" h="52416" extrusionOk="0">
                <a:moveTo>
                  <a:pt x="111480" y="0"/>
                </a:moveTo>
                <a:cubicBezTo>
                  <a:pt x="103510" y="168"/>
                  <a:pt x="89976" y="3075"/>
                  <a:pt x="82641" y="19449"/>
                </a:cubicBezTo>
                <a:cubicBezTo>
                  <a:pt x="71814" y="43593"/>
                  <a:pt x="33936" y="36124"/>
                  <a:pt x="33936" y="36124"/>
                </a:cubicBezTo>
                <a:cubicBezTo>
                  <a:pt x="33936" y="36124"/>
                  <a:pt x="1" y="34520"/>
                  <a:pt x="6316" y="52415"/>
                </a:cubicBezTo>
                <a:lnTo>
                  <a:pt x="111480" y="52415"/>
                </a:lnTo>
                <a:cubicBezTo>
                  <a:pt x="111480" y="52415"/>
                  <a:pt x="111480" y="0"/>
                  <a:pt x="111480" y="0"/>
                </a:cubicBezTo>
                <a:close/>
              </a:path>
            </a:pathLst>
          </a:custGeom>
          <a:gradFill>
            <a:gsLst>
              <a:gs pos="0">
                <a:srgbClr val="E3FFD5"/>
              </a:gs>
              <a:gs pos="100000">
                <a:srgbClr val="90EBBA"/>
              </a:gs>
            </a:gsLst>
            <a:lin ang="2698631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">
  <p:cSld name="CUSTOM_4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/>
          <p:nvPr/>
        </p:nvSpPr>
        <p:spPr>
          <a:xfrm>
            <a:off x="-71150" y="1614625"/>
            <a:ext cx="9286200" cy="479100"/>
          </a:xfrm>
          <a:prstGeom prst="rect">
            <a:avLst/>
          </a:prstGeom>
          <a:gradFill>
            <a:gsLst>
              <a:gs pos="0">
                <a:srgbClr val="E3FFD5"/>
              </a:gs>
              <a:gs pos="100000">
                <a:srgbClr val="90EBBA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6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32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6"/>
          <p:cNvSpPr txBox="1">
            <a:spLocks noGrp="1"/>
          </p:cNvSpPr>
          <p:nvPr>
            <p:ph type="subTitle" idx="1"/>
          </p:nvPr>
        </p:nvSpPr>
        <p:spPr>
          <a:xfrm>
            <a:off x="791238" y="1614625"/>
            <a:ext cx="2352900" cy="47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Pompiere"/>
              <a:buNone/>
              <a:defRPr sz="2000">
                <a:latin typeface="Pompiere"/>
                <a:ea typeface="Pompiere"/>
                <a:cs typeface="Pompiere"/>
                <a:sym typeface="Pompier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92" name="Google Shape;92;p16"/>
          <p:cNvSpPr txBox="1">
            <a:spLocks noGrp="1"/>
          </p:cNvSpPr>
          <p:nvPr>
            <p:ph type="subTitle" idx="2"/>
          </p:nvPr>
        </p:nvSpPr>
        <p:spPr>
          <a:xfrm>
            <a:off x="791300" y="3808800"/>
            <a:ext cx="2352900" cy="79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93" name="Google Shape;93;p16"/>
          <p:cNvSpPr txBox="1">
            <a:spLocks noGrp="1"/>
          </p:cNvSpPr>
          <p:nvPr>
            <p:ph type="subTitle" idx="3"/>
          </p:nvPr>
        </p:nvSpPr>
        <p:spPr>
          <a:xfrm>
            <a:off x="3395550" y="1614625"/>
            <a:ext cx="2352900" cy="47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Pompiere"/>
              <a:buNone/>
              <a:defRPr sz="2000">
                <a:latin typeface="Pompiere"/>
                <a:ea typeface="Pompiere"/>
                <a:cs typeface="Pompiere"/>
                <a:sym typeface="Pompier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94" name="Google Shape;94;p16"/>
          <p:cNvSpPr txBox="1">
            <a:spLocks noGrp="1"/>
          </p:cNvSpPr>
          <p:nvPr>
            <p:ph type="subTitle" idx="4"/>
          </p:nvPr>
        </p:nvSpPr>
        <p:spPr>
          <a:xfrm>
            <a:off x="3395550" y="3808800"/>
            <a:ext cx="2352900" cy="79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95" name="Google Shape;95;p16"/>
          <p:cNvSpPr txBox="1">
            <a:spLocks noGrp="1"/>
          </p:cNvSpPr>
          <p:nvPr>
            <p:ph type="subTitle" idx="5"/>
          </p:nvPr>
        </p:nvSpPr>
        <p:spPr>
          <a:xfrm>
            <a:off x="5999863" y="1614625"/>
            <a:ext cx="2352900" cy="47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Pompiere"/>
              <a:buNone/>
              <a:defRPr sz="2000">
                <a:latin typeface="Pompiere"/>
                <a:ea typeface="Pompiere"/>
                <a:cs typeface="Pompiere"/>
                <a:sym typeface="Pompier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96" name="Google Shape;96;p16"/>
          <p:cNvSpPr txBox="1">
            <a:spLocks noGrp="1"/>
          </p:cNvSpPr>
          <p:nvPr>
            <p:ph type="subTitle" idx="6"/>
          </p:nvPr>
        </p:nvSpPr>
        <p:spPr>
          <a:xfrm>
            <a:off x="5999878" y="3808800"/>
            <a:ext cx="2352900" cy="79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">
  <p:cSld name="CUSTOM_1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7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32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7"/>
          <p:cNvSpPr txBox="1">
            <a:spLocks noGrp="1"/>
          </p:cNvSpPr>
          <p:nvPr>
            <p:ph type="subTitle" idx="1"/>
          </p:nvPr>
        </p:nvSpPr>
        <p:spPr>
          <a:xfrm>
            <a:off x="2765325" y="1424050"/>
            <a:ext cx="2328600" cy="21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571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Font typeface="Pompiere"/>
              <a:buChar char="❏"/>
              <a:defRPr sz="2000">
                <a:latin typeface="Pompiere"/>
                <a:ea typeface="Pompiere"/>
                <a:cs typeface="Pompiere"/>
                <a:sym typeface="Pompier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❏"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❏"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❏"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❏"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❏"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❏"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❏"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❏"/>
              <a:defRPr sz="2100"/>
            </a:lvl9pPr>
          </a:lstStyle>
          <a:p>
            <a:endParaRPr/>
          </a:p>
        </p:txBody>
      </p:sp>
      <p:sp>
        <p:nvSpPr>
          <p:cNvPr id="100" name="Google Shape;100;p17"/>
          <p:cNvSpPr txBox="1">
            <a:spLocks noGrp="1"/>
          </p:cNvSpPr>
          <p:nvPr>
            <p:ph type="subTitle" idx="2"/>
          </p:nvPr>
        </p:nvSpPr>
        <p:spPr>
          <a:xfrm>
            <a:off x="5595175" y="1424050"/>
            <a:ext cx="2055600" cy="32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Pompiere"/>
              <a:buNone/>
              <a:defRPr sz="2000">
                <a:latin typeface="Pompiere"/>
                <a:ea typeface="Pompiere"/>
                <a:cs typeface="Pompiere"/>
                <a:sym typeface="Pompier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01" name="Google Shape;101;p17"/>
          <p:cNvSpPr txBox="1">
            <a:spLocks noGrp="1"/>
          </p:cNvSpPr>
          <p:nvPr>
            <p:ph type="subTitle" idx="3"/>
          </p:nvPr>
        </p:nvSpPr>
        <p:spPr>
          <a:xfrm>
            <a:off x="5595300" y="1781950"/>
            <a:ext cx="2055600" cy="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02" name="Google Shape;102;p17"/>
          <p:cNvSpPr txBox="1">
            <a:spLocks noGrp="1"/>
          </p:cNvSpPr>
          <p:nvPr>
            <p:ph type="subTitle" idx="4"/>
          </p:nvPr>
        </p:nvSpPr>
        <p:spPr>
          <a:xfrm>
            <a:off x="5595175" y="2548175"/>
            <a:ext cx="2055600" cy="32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Pompiere"/>
              <a:buNone/>
              <a:defRPr sz="2000">
                <a:latin typeface="Pompiere"/>
                <a:ea typeface="Pompiere"/>
                <a:cs typeface="Pompiere"/>
                <a:sym typeface="Pompier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03" name="Google Shape;103;p17"/>
          <p:cNvSpPr txBox="1">
            <a:spLocks noGrp="1"/>
          </p:cNvSpPr>
          <p:nvPr>
            <p:ph type="subTitle" idx="5"/>
          </p:nvPr>
        </p:nvSpPr>
        <p:spPr>
          <a:xfrm>
            <a:off x="5595300" y="2906075"/>
            <a:ext cx="2055600" cy="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04" name="Google Shape;104;p17"/>
          <p:cNvSpPr txBox="1">
            <a:spLocks noGrp="1"/>
          </p:cNvSpPr>
          <p:nvPr>
            <p:ph type="subTitle" idx="6"/>
          </p:nvPr>
        </p:nvSpPr>
        <p:spPr>
          <a:xfrm>
            <a:off x="5595175" y="3672300"/>
            <a:ext cx="2055600" cy="32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Pompiere"/>
              <a:buNone/>
              <a:defRPr sz="2000">
                <a:latin typeface="Pompiere"/>
                <a:ea typeface="Pompiere"/>
                <a:cs typeface="Pompiere"/>
                <a:sym typeface="Pompier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05" name="Google Shape;105;p17"/>
          <p:cNvSpPr txBox="1">
            <a:spLocks noGrp="1"/>
          </p:cNvSpPr>
          <p:nvPr>
            <p:ph type="subTitle" idx="7"/>
          </p:nvPr>
        </p:nvSpPr>
        <p:spPr>
          <a:xfrm>
            <a:off x="5595300" y="4030200"/>
            <a:ext cx="2055600" cy="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06" name="Google Shape;106;p17"/>
          <p:cNvSpPr/>
          <p:nvPr/>
        </p:nvSpPr>
        <p:spPr>
          <a:xfrm>
            <a:off x="233" y="2757361"/>
            <a:ext cx="3507616" cy="2385738"/>
          </a:xfrm>
          <a:custGeom>
            <a:avLst/>
            <a:gdLst/>
            <a:ahLst/>
            <a:cxnLst/>
            <a:rect l="l" t="t" r="r" b="b"/>
            <a:pathLst>
              <a:path w="109442" h="74438" extrusionOk="0">
                <a:moveTo>
                  <a:pt x="0" y="6768"/>
                </a:moveTo>
                <a:cubicBezTo>
                  <a:pt x="0" y="6768"/>
                  <a:pt x="11362" y="1"/>
                  <a:pt x="18430" y="12415"/>
                </a:cubicBezTo>
                <a:cubicBezTo>
                  <a:pt x="31512" y="35389"/>
                  <a:pt x="54604" y="30761"/>
                  <a:pt x="73000" y="33301"/>
                </a:cubicBezTo>
                <a:cubicBezTo>
                  <a:pt x="82106" y="34554"/>
                  <a:pt x="95857" y="41655"/>
                  <a:pt x="100736" y="53551"/>
                </a:cubicBezTo>
                <a:cubicBezTo>
                  <a:pt x="102858" y="58714"/>
                  <a:pt x="109441" y="74337"/>
                  <a:pt x="109441" y="74337"/>
                </a:cubicBezTo>
                <a:lnTo>
                  <a:pt x="0" y="74437"/>
                </a:lnTo>
                <a:close/>
              </a:path>
            </a:pathLst>
          </a:custGeom>
          <a:gradFill>
            <a:gsLst>
              <a:gs pos="0">
                <a:srgbClr val="E3FFD5"/>
              </a:gs>
              <a:gs pos="100000">
                <a:srgbClr val="90EBBA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7"/>
          <p:cNvSpPr/>
          <p:nvPr/>
        </p:nvSpPr>
        <p:spPr>
          <a:xfrm>
            <a:off x="7845432" y="-1022"/>
            <a:ext cx="1298634" cy="4143777"/>
          </a:xfrm>
          <a:custGeom>
            <a:avLst/>
            <a:gdLst/>
            <a:ahLst/>
            <a:cxnLst/>
            <a:rect l="l" t="t" r="r" b="b"/>
            <a:pathLst>
              <a:path w="40519" h="129291" extrusionOk="0">
                <a:moveTo>
                  <a:pt x="6484" y="0"/>
                </a:moveTo>
                <a:cubicBezTo>
                  <a:pt x="6484" y="0"/>
                  <a:pt x="1" y="14202"/>
                  <a:pt x="14420" y="37811"/>
                </a:cubicBezTo>
                <a:cubicBezTo>
                  <a:pt x="28823" y="61404"/>
                  <a:pt x="19215" y="82289"/>
                  <a:pt x="19215" y="82289"/>
                </a:cubicBezTo>
                <a:cubicBezTo>
                  <a:pt x="19215" y="82289"/>
                  <a:pt x="5013" y="115506"/>
                  <a:pt x="40519" y="129291"/>
                </a:cubicBezTo>
                <a:lnTo>
                  <a:pt x="40519" y="0"/>
                </a:lnTo>
                <a:close/>
              </a:path>
            </a:pathLst>
          </a:custGeom>
          <a:gradFill>
            <a:gsLst>
              <a:gs pos="0">
                <a:srgbClr val="E3FFD5"/>
              </a:gs>
              <a:gs pos="100000">
                <a:srgbClr val="90EBBA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ive columns">
  <p:cSld name="CUSTOM_5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/>
          <p:nvPr/>
        </p:nvSpPr>
        <p:spPr>
          <a:xfrm>
            <a:off x="35" y="124"/>
            <a:ext cx="2446248" cy="1506414"/>
          </a:xfrm>
          <a:custGeom>
            <a:avLst/>
            <a:gdLst/>
            <a:ahLst/>
            <a:cxnLst/>
            <a:rect l="l" t="t" r="r" b="b"/>
            <a:pathLst>
              <a:path w="76326" h="47002" extrusionOk="0">
                <a:moveTo>
                  <a:pt x="0" y="46985"/>
                </a:moveTo>
                <a:cubicBezTo>
                  <a:pt x="5464" y="46834"/>
                  <a:pt x="14737" y="44228"/>
                  <a:pt x="19750" y="29574"/>
                </a:cubicBezTo>
                <a:cubicBezTo>
                  <a:pt x="27168" y="7920"/>
                  <a:pt x="53100" y="14620"/>
                  <a:pt x="53100" y="14620"/>
                </a:cubicBezTo>
                <a:cubicBezTo>
                  <a:pt x="53100" y="14620"/>
                  <a:pt x="76325" y="16057"/>
                  <a:pt x="71997" y="0"/>
                </a:cubicBezTo>
                <a:lnTo>
                  <a:pt x="0" y="0"/>
                </a:lnTo>
                <a:cubicBezTo>
                  <a:pt x="0" y="0"/>
                  <a:pt x="0" y="47001"/>
                  <a:pt x="0" y="46985"/>
                </a:cubicBezTo>
                <a:close/>
              </a:path>
            </a:pathLst>
          </a:custGeom>
          <a:gradFill>
            <a:gsLst>
              <a:gs pos="0">
                <a:srgbClr val="E3FFD5"/>
              </a:gs>
              <a:gs pos="100000">
                <a:srgbClr val="90EBBA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8"/>
          <p:cNvSpPr/>
          <p:nvPr/>
        </p:nvSpPr>
        <p:spPr>
          <a:xfrm>
            <a:off x="7618737" y="124"/>
            <a:ext cx="1525163" cy="2402853"/>
          </a:xfrm>
          <a:custGeom>
            <a:avLst/>
            <a:gdLst/>
            <a:ahLst/>
            <a:cxnLst/>
            <a:rect l="l" t="t" r="r" b="b"/>
            <a:pathLst>
              <a:path w="47587" h="74972" extrusionOk="0">
                <a:moveTo>
                  <a:pt x="0" y="0"/>
                </a:moveTo>
                <a:cubicBezTo>
                  <a:pt x="150" y="5364"/>
                  <a:pt x="2790" y="14470"/>
                  <a:pt x="17644" y="19399"/>
                </a:cubicBezTo>
                <a:cubicBezTo>
                  <a:pt x="39583" y="26684"/>
                  <a:pt x="32799" y="52164"/>
                  <a:pt x="32799" y="52164"/>
                </a:cubicBezTo>
                <a:cubicBezTo>
                  <a:pt x="32799" y="52164"/>
                  <a:pt x="31329" y="74971"/>
                  <a:pt x="47586" y="70727"/>
                </a:cubicBezTo>
                <a:lnTo>
                  <a:pt x="47586" y="0"/>
                </a:lnTo>
                <a:cubicBezTo>
                  <a:pt x="47586" y="0"/>
                  <a:pt x="0" y="0"/>
                  <a:pt x="0" y="0"/>
                </a:cubicBezTo>
                <a:close/>
              </a:path>
            </a:pathLst>
          </a:custGeom>
          <a:gradFill>
            <a:gsLst>
              <a:gs pos="0">
                <a:srgbClr val="E3FFD5"/>
              </a:gs>
              <a:gs pos="100000">
                <a:srgbClr val="90EBBA"/>
              </a:gs>
            </a:gsLst>
            <a:lin ang="2698631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18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32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8"/>
          <p:cNvSpPr txBox="1">
            <a:spLocks noGrp="1"/>
          </p:cNvSpPr>
          <p:nvPr>
            <p:ph type="subTitle" idx="1"/>
          </p:nvPr>
        </p:nvSpPr>
        <p:spPr>
          <a:xfrm>
            <a:off x="3206675" y="1708800"/>
            <a:ext cx="1392300" cy="20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Pompiere"/>
              <a:buNone/>
              <a:defRPr sz="2000">
                <a:latin typeface="Pompiere"/>
                <a:ea typeface="Pompiere"/>
                <a:cs typeface="Pompiere"/>
                <a:sym typeface="Pompier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13" name="Google Shape;113;p18"/>
          <p:cNvSpPr txBox="1">
            <a:spLocks noGrp="1"/>
          </p:cNvSpPr>
          <p:nvPr>
            <p:ph type="subTitle" idx="2"/>
          </p:nvPr>
        </p:nvSpPr>
        <p:spPr>
          <a:xfrm>
            <a:off x="3206675" y="1938225"/>
            <a:ext cx="1392300" cy="8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1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14" name="Google Shape;114;p18"/>
          <p:cNvSpPr txBox="1">
            <a:spLocks noGrp="1"/>
          </p:cNvSpPr>
          <p:nvPr>
            <p:ph type="subTitle" idx="3"/>
          </p:nvPr>
        </p:nvSpPr>
        <p:spPr>
          <a:xfrm>
            <a:off x="5739468" y="1708800"/>
            <a:ext cx="1392300" cy="20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Pompiere"/>
              <a:buNone/>
              <a:defRPr sz="2000">
                <a:latin typeface="Pompiere"/>
                <a:ea typeface="Pompiere"/>
                <a:cs typeface="Pompiere"/>
                <a:sym typeface="Pompier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15" name="Google Shape;115;p18"/>
          <p:cNvSpPr txBox="1">
            <a:spLocks noGrp="1"/>
          </p:cNvSpPr>
          <p:nvPr>
            <p:ph type="subTitle" idx="4"/>
          </p:nvPr>
        </p:nvSpPr>
        <p:spPr>
          <a:xfrm>
            <a:off x="5739475" y="1938300"/>
            <a:ext cx="1392300" cy="8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1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16" name="Google Shape;116;p18"/>
          <p:cNvSpPr txBox="1">
            <a:spLocks noGrp="1"/>
          </p:cNvSpPr>
          <p:nvPr>
            <p:ph type="subTitle" idx="5"/>
          </p:nvPr>
        </p:nvSpPr>
        <p:spPr>
          <a:xfrm>
            <a:off x="6879087" y="3430050"/>
            <a:ext cx="1392300" cy="20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Pompiere"/>
              <a:buNone/>
              <a:defRPr sz="2000">
                <a:latin typeface="Pompiere"/>
                <a:ea typeface="Pompiere"/>
                <a:cs typeface="Pompiere"/>
                <a:sym typeface="Pompier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17" name="Google Shape;117;p18"/>
          <p:cNvSpPr txBox="1">
            <a:spLocks noGrp="1"/>
          </p:cNvSpPr>
          <p:nvPr>
            <p:ph type="subTitle" idx="6"/>
          </p:nvPr>
        </p:nvSpPr>
        <p:spPr>
          <a:xfrm>
            <a:off x="6879076" y="3659575"/>
            <a:ext cx="1392300" cy="8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1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18" name="Google Shape;118;p18"/>
          <p:cNvSpPr txBox="1">
            <a:spLocks noGrp="1"/>
          </p:cNvSpPr>
          <p:nvPr>
            <p:ph type="subTitle" idx="7"/>
          </p:nvPr>
        </p:nvSpPr>
        <p:spPr>
          <a:xfrm>
            <a:off x="4472556" y="3430050"/>
            <a:ext cx="1392300" cy="20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Pompiere"/>
              <a:buNone/>
              <a:defRPr sz="2000">
                <a:latin typeface="Pompiere"/>
                <a:ea typeface="Pompiere"/>
                <a:cs typeface="Pompiere"/>
                <a:sym typeface="Pompier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19" name="Google Shape;119;p18"/>
          <p:cNvSpPr txBox="1">
            <a:spLocks noGrp="1"/>
          </p:cNvSpPr>
          <p:nvPr>
            <p:ph type="subTitle" idx="8"/>
          </p:nvPr>
        </p:nvSpPr>
        <p:spPr>
          <a:xfrm>
            <a:off x="4472552" y="3659575"/>
            <a:ext cx="1392300" cy="8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1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20" name="Google Shape;120;p18"/>
          <p:cNvSpPr txBox="1">
            <a:spLocks noGrp="1"/>
          </p:cNvSpPr>
          <p:nvPr>
            <p:ph type="subTitle" idx="9"/>
          </p:nvPr>
        </p:nvSpPr>
        <p:spPr>
          <a:xfrm>
            <a:off x="2067072" y="3430050"/>
            <a:ext cx="1392300" cy="20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Pompiere"/>
              <a:buNone/>
              <a:defRPr sz="2000">
                <a:latin typeface="Pompiere"/>
                <a:ea typeface="Pompiere"/>
                <a:cs typeface="Pompiere"/>
                <a:sym typeface="Pompier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21" name="Google Shape;121;p18"/>
          <p:cNvSpPr txBox="1">
            <a:spLocks noGrp="1"/>
          </p:cNvSpPr>
          <p:nvPr>
            <p:ph type="subTitle" idx="13"/>
          </p:nvPr>
        </p:nvSpPr>
        <p:spPr>
          <a:xfrm>
            <a:off x="2067075" y="3659575"/>
            <a:ext cx="1392300" cy="8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1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22" name="Google Shape;122;p18"/>
          <p:cNvSpPr txBox="1">
            <a:spLocks noGrp="1"/>
          </p:cNvSpPr>
          <p:nvPr>
            <p:ph type="title" idx="14" hasCustomPrompt="1"/>
          </p:nvPr>
        </p:nvSpPr>
        <p:spPr>
          <a:xfrm>
            <a:off x="2012325" y="2003425"/>
            <a:ext cx="1071600" cy="35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123" name="Google Shape;123;p18"/>
          <p:cNvSpPr txBox="1">
            <a:spLocks noGrp="1"/>
          </p:cNvSpPr>
          <p:nvPr>
            <p:ph type="title" idx="15" hasCustomPrompt="1"/>
          </p:nvPr>
        </p:nvSpPr>
        <p:spPr>
          <a:xfrm>
            <a:off x="4545124" y="2003425"/>
            <a:ext cx="1071600" cy="35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124" name="Google Shape;124;p18"/>
          <p:cNvSpPr txBox="1">
            <a:spLocks noGrp="1"/>
          </p:cNvSpPr>
          <p:nvPr>
            <p:ph type="title" idx="16" hasCustomPrompt="1"/>
          </p:nvPr>
        </p:nvSpPr>
        <p:spPr>
          <a:xfrm>
            <a:off x="5684726" y="3724675"/>
            <a:ext cx="1071600" cy="35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125" name="Google Shape;125;p18"/>
          <p:cNvSpPr txBox="1">
            <a:spLocks noGrp="1"/>
          </p:cNvSpPr>
          <p:nvPr>
            <p:ph type="title" idx="17" hasCustomPrompt="1"/>
          </p:nvPr>
        </p:nvSpPr>
        <p:spPr>
          <a:xfrm>
            <a:off x="3278200" y="3724675"/>
            <a:ext cx="1071600" cy="35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126" name="Google Shape;126;p18"/>
          <p:cNvSpPr txBox="1">
            <a:spLocks noGrp="1"/>
          </p:cNvSpPr>
          <p:nvPr>
            <p:ph type="title" idx="18" hasCustomPrompt="1"/>
          </p:nvPr>
        </p:nvSpPr>
        <p:spPr>
          <a:xfrm>
            <a:off x="872625" y="3724675"/>
            <a:ext cx="1071600" cy="35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ive columns 2">
  <p:cSld name="CUSTOM_2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32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9"/>
          <p:cNvSpPr txBox="1">
            <a:spLocks noGrp="1"/>
          </p:cNvSpPr>
          <p:nvPr>
            <p:ph type="subTitle" idx="1"/>
          </p:nvPr>
        </p:nvSpPr>
        <p:spPr>
          <a:xfrm>
            <a:off x="3840150" y="1451875"/>
            <a:ext cx="1464000" cy="32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Pompiere"/>
              <a:buNone/>
              <a:defRPr sz="2000">
                <a:latin typeface="Pompiere"/>
                <a:ea typeface="Pompiere"/>
                <a:cs typeface="Pompiere"/>
                <a:sym typeface="Pompier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30" name="Google Shape;130;p19"/>
          <p:cNvSpPr txBox="1">
            <a:spLocks noGrp="1"/>
          </p:cNvSpPr>
          <p:nvPr>
            <p:ph type="title" idx="2" hasCustomPrompt="1"/>
          </p:nvPr>
        </p:nvSpPr>
        <p:spPr>
          <a:xfrm>
            <a:off x="3840150" y="3213250"/>
            <a:ext cx="1464000" cy="35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31" name="Google Shape;131;p19"/>
          <p:cNvSpPr txBox="1">
            <a:spLocks noGrp="1"/>
          </p:cNvSpPr>
          <p:nvPr>
            <p:ph type="subTitle" idx="3"/>
          </p:nvPr>
        </p:nvSpPr>
        <p:spPr>
          <a:xfrm>
            <a:off x="3839925" y="3572600"/>
            <a:ext cx="1464000" cy="94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32" name="Google Shape;132;p19"/>
          <p:cNvSpPr txBox="1">
            <a:spLocks noGrp="1"/>
          </p:cNvSpPr>
          <p:nvPr>
            <p:ph type="subTitle" idx="4"/>
          </p:nvPr>
        </p:nvSpPr>
        <p:spPr>
          <a:xfrm>
            <a:off x="6960000" y="1451875"/>
            <a:ext cx="1464000" cy="32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Pompiere"/>
              <a:buNone/>
              <a:defRPr sz="2000">
                <a:latin typeface="Pompiere"/>
                <a:ea typeface="Pompiere"/>
                <a:cs typeface="Pompiere"/>
                <a:sym typeface="Pompier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33" name="Google Shape;133;p19"/>
          <p:cNvSpPr txBox="1">
            <a:spLocks noGrp="1"/>
          </p:cNvSpPr>
          <p:nvPr>
            <p:ph type="title" idx="5" hasCustomPrompt="1"/>
          </p:nvPr>
        </p:nvSpPr>
        <p:spPr>
          <a:xfrm>
            <a:off x="6960000" y="3213250"/>
            <a:ext cx="1464000" cy="35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34" name="Google Shape;134;p19"/>
          <p:cNvSpPr txBox="1">
            <a:spLocks noGrp="1"/>
          </p:cNvSpPr>
          <p:nvPr>
            <p:ph type="subTitle" idx="6"/>
          </p:nvPr>
        </p:nvSpPr>
        <p:spPr>
          <a:xfrm>
            <a:off x="6960000" y="3572600"/>
            <a:ext cx="1464000" cy="94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35" name="Google Shape;135;p19"/>
          <p:cNvSpPr txBox="1">
            <a:spLocks noGrp="1"/>
          </p:cNvSpPr>
          <p:nvPr>
            <p:ph type="subTitle" idx="7"/>
          </p:nvPr>
        </p:nvSpPr>
        <p:spPr>
          <a:xfrm>
            <a:off x="5400075" y="1451875"/>
            <a:ext cx="1464000" cy="32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Pompiere"/>
              <a:buNone/>
              <a:defRPr sz="2000">
                <a:latin typeface="Pompiere"/>
                <a:ea typeface="Pompiere"/>
                <a:cs typeface="Pompiere"/>
                <a:sym typeface="Pompier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36" name="Google Shape;136;p19"/>
          <p:cNvSpPr txBox="1">
            <a:spLocks noGrp="1"/>
          </p:cNvSpPr>
          <p:nvPr>
            <p:ph type="title" idx="8" hasCustomPrompt="1"/>
          </p:nvPr>
        </p:nvSpPr>
        <p:spPr>
          <a:xfrm>
            <a:off x="5400075" y="3213250"/>
            <a:ext cx="1464000" cy="35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37" name="Google Shape;137;p19"/>
          <p:cNvSpPr txBox="1">
            <a:spLocks noGrp="1"/>
          </p:cNvSpPr>
          <p:nvPr>
            <p:ph type="subTitle" idx="9"/>
          </p:nvPr>
        </p:nvSpPr>
        <p:spPr>
          <a:xfrm>
            <a:off x="5399963" y="3572600"/>
            <a:ext cx="1464000" cy="94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38" name="Google Shape;138;p19"/>
          <p:cNvSpPr txBox="1">
            <a:spLocks noGrp="1"/>
          </p:cNvSpPr>
          <p:nvPr>
            <p:ph type="subTitle" idx="13"/>
          </p:nvPr>
        </p:nvSpPr>
        <p:spPr>
          <a:xfrm>
            <a:off x="2279925" y="1451875"/>
            <a:ext cx="1464300" cy="32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Pompiere"/>
              <a:buNone/>
              <a:defRPr sz="2000">
                <a:latin typeface="Pompiere"/>
                <a:ea typeface="Pompiere"/>
                <a:cs typeface="Pompiere"/>
                <a:sym typeface="Pompier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39" name="Google Shape;139;p19"/>
          <p:cNvSpPr txBox="1">
            <a:spLocks noGrp="1"/>
          </p:cNvSpPr>
          <p:nvPr>
            <p:ph type="title" idx="14" hasCustomPrompt="1"/>
          </p:nvPr>
        </p:nvSpPr>
        <p:spPr>
          <a:xfrm>
            <a:off x="2279925" y="3213250"/>
            <a:ext cx="1464300" cy="35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40" name="Google Shape;140;p19"/>
          <p:cNvSpPr txBox="1">
            <a:spLocks noGrp="1"/>
          </p:cNvSpPr>
          <p:nvPr>
            <p:ph type="subTitle" idx="15"/>
          </p:nvPr>
        </p:nvSpPr>
        <p:spPr>
          <a:xfrm>
            <a:off x="2279888" y="3572600"/>
            <a:ext cx="1464000" cy="94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41" name="Google Shape;141;p19"/>
          <p:cNvSpPr txBox="1">
            <a:spLocks noGrp="1"/>
          </p:cNvSpPr>
          <p:nvPr>
            <p:ph type="subTitle" idx="16"/>
          </p:nvPr>
        </p:nvSpPr>
        <p:spPr>
          <a:xfrm>
            <a:off x="719700" y="1451875"/>
            <a:ext cx="1464300" cy="32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Pompiere"/>
              <a:buNone/>
              <a:defRPr sz="2000">
                <a:latin typeface="Pompiere"/>
                <a:ea typeface="Pompiere"/>
                <a:cs typeface="Pompiere"/>
                <a:sym typeface="Pompier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42" name="Google Shape;142;p19"/>
          <p:cNvSpPr txBox="1">
            <a:spLocks noGrp="1"/>
          </p:cNvSpPr>
          <p:nvPr>
            <p:ph type="title" idx="17" hasCustomPrompt="1"/>
          </p:nvPr>
        </p:nvSpPr>
        <p:spPr>
          <a:xfrm>
            <a:off x="719700" y="3213250"/>
            <a:ext cx="1464300" cy="35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43" name="Google Shape;143;p19"/>
          <p:cNvSpPr txBox="1">
            <a:spLocks noGrp="1"/>
          </p:cNvSpPr>
          <p:nvPr>
            <p:ph type="subTitle" idx="18"/>
          </p:nvPr>
        </p:nvSpPr>
        <p:spPr>
          <a:xfrm>
            <a:off x="719850" y="3572600"/>
            <a:ext cx="1464000" cy="94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">
  <p:cSld name="CUSTOM_3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0"/>
          <p:cNvSpPr txBox="1">
            <a:spLocks noGrp="1"/>
          </p:cNvSpPr>
          <p:nvPr>
            <p:ph type="title"/>
          </p:nvPr>
        </p:nvSpPr>
        <p:spPr>
          <a:xfrm>
            <a:off x="5443200" y="1767600"/>
            <a:ext cx="2980800" cy="81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0"/>
          <p:cNvSpPr txBox="1">
            <a:spLocks noGrp="1"/>
          </p:cNvSpPr>
          <p:nvPr>
            <p:ph type="subTitle" idx="1"/>
          </p:nvPr>
        </p:nvSpPr>
        <p:spPr>
          <a:xfrm>
            <a:off x="5443050" y="2571750"/>
            <a:ext cx="2980800" cy="202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000"/>
              <a:buNone/>
              <a:defRPr sz="1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47" name="Google Shape;147;p20"/>
          <p:cNvSpPr/>
          <p:nvPr/>
        </p:nvSpPr>
        <p:spPr>
          <a:xfrm>
            <a:off x="0" y="613131"/>
            <a:ext cx="4867800" cy="4539000"/>
          </a:xfrm>
          <a:custGeom>
            <a:avLst/>
            <a:gdLst/>
            <a:ahLst/>
            <a:cxnLst/>
            <a:rect l="l" t="t" r="r" b="b"/>
            <a:pathLst>
              <a:path w="194712" h="181560" extrusionOk="0">
                <a:moveTo>
                  <a:pt x="106727" y="133"/>
                </a:moveTo>
                <a:cubicBezTo>
                  <a:pt x="126954" y="1419"/>
                  <a:pt x="145341" y="13241"/>
                  <a:pt x="158826" y="28390"/>
                </a:cubicBezTo>
                <a:cubicBezTo>
                  <a:pt x="164814" y="35110"/>
                  <a:pt x="170004" y="42518"/>
                  <a:pt x="174706" y="50214"/>
                </a:cubicBezTo>
                <a:cubicBezTo>
                  <a:pt x="184665" y="66538"/>
                  <a:pt x="191584" y="81287"/>
                  <a:pt x="193314" y="100450"/>
                </a:cubicBezTo>
                <a:cubicBezTo>
                  <a:pt x="194712" y="116109"/>
                  <a:pt x="192871" y="131922"/>
                  <a:pt x="188235" y="146916"/>
                </a:cubicBezTo>
                <a:cubicBezTo>
                  <a:pt x="184842" y="157894"/>
                  <a:pt x="180051" y="168407"/>
                  <a:pt x="173974" y="178188"/>
                </a:cubicBezTo>
                <a:cubicBezTo>
                  <a:pt x="173708" y="178610"/>
                  <a:pt x="172111" y="181427"/>
                  <a:pt x="172111" y="181427"/>
                </a:cubicBezTo>
                <a:lnTo>
                  <a:pt x="0" y="181560"/>
                </a:lnTo>
                <a:lnTo>
                  <a:pt x="155" y="27635"/>
                </a:lnTo>
                <a:cubicBezTo>
                  <a:pt x="155" y="27635"/>
                  <a:pt x="14394" y="23266"/>
                  <a:pt x="21580" y="21115"/>
                </a:cubicBezTo>
                <a:cubicBezTo>
                  <a:pt x="35820" y="16878"/>
                  <a:pt x="50103" y="12465"/>
                  <a:pt x="64298" y="7962"/>
                </a:cubicBezTo>
                <a:cubicBezTo>
                  <a:pt x="76851" y="4014"/>
                  <a:pt x="89715" y="0"/>
                  <a:pt x="102801" y="0"/>
                </a:cubicBezTo>
                <a:cubicBezTo>
                  <a:pt x="104109" y="0"/>
                  <a:pt x="105418" y="44"/>
                  <a:pt x="106727" y="133"/>
                </a:cubicBezTo>
              </a:path>
            </a:pathLst>
          </a:custGeom>
          <a:gradFill>
            <a:gsLst>
              <a:gs pos="0">
                <a:srgbClr val="E3FFD5"/>
              </a:gs>
              <a:gs pos="100000">
                <a:srgbClr val="90EBBA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2030400" y="2532925"/>
            <a:ext cx="5076000" cy="6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 idx="2" hasCustomPrompt="1"/>
          </p:nvPr>
        </p:nvSpPr>
        <p:spPr>
          <a:xfrm>
            <a:off x="2030550" y="1534348"/>
            <a:ext cx="5076000" cy="95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7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8" name="Google Shape;18;p3"/>
          <p:cNvSpPr txBox="1">
            <a:spLocks noGrp="1"/>
          </p:cNvSpPr>
          <p:nvPr>
            <p:ph type="subTitle" idx="1"/>
          </p:nvPr>
        </p:nvSpPr>
        <p:spPr>
          <a:xfrm>
            <a:off x="2030250" y="3317569"/>
            <a:ext cx="5076000" cy="29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9" name="Google Shape;19;p3"/>
          <p:cNvSpPr/>
          <p:nvPr/>
        </p:nvSpPr>
        <p:spPr>
          <a:xfrm rot="10800000">
            <a:off x="-115" y="-76"/>
            <a:ext cx="4572115" cy="2501947"/>
          </a:xfrm>
          <a:custGeom>
            <a:avLst/>
            <a:gdLst/>
            <a:ahLst/>
            <a:cxnLst/>
            <a:rect l="l" t="t" r="r" b="b"/>
            <a:pathLst>
              <a:path w="111481" h="52416" extrusionOk="0">
                <a:moveTo>
                  <a:pt x="111480" y="0"/>
                </a:moveTo>
                <a:cubicBezTo>
                  <a:pt x="103510" y="168"/>
                  <a:pt x="89976" y="3075"/>
                  <a:pt x="82641" y="19449"/>
                </a:cubicBezTo>
                <a:cubicBezTo>
                  <a:pt x="71814" y="43593"/>
                  <a:pt x="33936" y="36124"/>
                  <a:pt x="33936" y="36124"/>
                </a:cubicBezTo>
                <a:cubicBezTo>
                  <a:pt x="33936" y="36124"/>
                  <a:pt x="1" y="34520"/>
                  <a:pt x="6316" y="52415"/>
                </a:cubicBezTo>
                <a:lnTo>
                  <a:pt x="111480" y="52415"/>
                </a:lnTo>
                <a:cubicBezTo>
                  <a:pt x="111480" y="52415"/>
                  <a:pt x="111480" y="0"/>
                  <a:pt x="111480" y="0"/>
                </a:cubicBezTo>
                <a:close/>
              </a:path>
            </a:pathLst>
          </a:custGeom>
          <a:gradFill>
            <a:gsLst>
              <a:gs pos="0">
                <a:srgbClr val="E3FFD5"/>
              </a:gs>
              <a:gs pos="100000">
                <a:srgbClr val="90EBBA"/>
              </a:gs>
            </a:gsLst>
            <a:lin ang="2698631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3"/>
          <p:cNvSpPr/>
          <p:nvPr/>
        </p:nvSpPr>
        <p:spPr>
          <a:xfrm>
            <a:off x="5189688" y="3289527"/>
            <a:ext cx="3954231" cy="1859196"/>
          </a:xfrm>
          <a:custGeom>
            <a:avLst/>
            <a:gdLst/>
            <a:ahLst/>
            <a:cxnLst/>
            <a:rect l="l" t="t" r="r" b="b"/>
            <a:pathLst>
              <a:path w="111481" h="52416" extrusionOk="0">
                <a:moveTo>
                  <a:pt x="111480" y="0"/>
                </a:moveTo>
                <a:cubicBezTo>
                  <a:pt x="103510" y="168"/>
                  <a:pt x="89976" y="3075"/>
                  <a:pt x="82641" y="19449"/>
                </a:cubicBezTo>
                <a:cubicBezTo>
                  <a:pt x="71814" y="43593"/>
                  <a:pt x="33936" y="36124"/>
                  <a:pt x="33936" y="36124"/>
                </a:cubicBezTo>
                <a:cubicBezTo>
                  <a:pt x="33936" y="36124"/>
                  <a:pt x="1" y="34520"/>
                  <a:pt x="6316" y="52415"/>
                </a:cubicBezTo>
                <a:lnTo>
                  <a:pt x="111480" y="52415"/>
                </a:lnTo>
                <a:cubicBezTo>
                  <a:pt x="111480" y="52415"/>
                  <a:pt x="111480" y="0"/>
                  <a:pt x="111480" y="0"/>
                </a:cubicBezTo>
                <a:close/>
              </a:path>
            </a:pathLst>
          </a:custGeom>
          <a:gradFill>
            <a:gsLst>
              <a:gs pos="0">
                <a:srgbClr val="E3FFD5"/>
              </a:gs>
              <a:gs pos="100000">
                <a:srgbClr val="90EBBA"/>
              </a:gs>
            </a:gsLst>
            <a:lin ang="2698631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 2">
  <p:cSld name="CUSTOM_6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32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21"/>
          <p:cNvSpPr txBox="1">
            <a:spLocks noGrp="1"/>
          </p:cNvSpPr>
          <p:nvPr>
            <p:ph type="subTitle" idx="1"/>
          </p:nvPr>
        </p:nvSpPr>
        <p:spPr>
          <a:xfrm>
            <a:off x="3480325" y="1579350"/>
            <a:ext cx="2849700" cy="64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51" name="Google Shape;151;p21"/>
          <p:cNvSpPr txBox="1">
            <a:spLocks noGrp="1"/>
          </p:cNvSpPr>
          <p:nvPr>
            <p:ph type="subTitle" idx="2"/>
          </p:nvPr>
        </p:nvSpPr>
        <p:spPr>
          <a:xfrm>
            <a:off x="6469550" y="1576225"/>
            <a:ext cx="1954500" cy="64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Pompiere"/>
              <a:buNone/>
              <a:defRPr sz="2000">
                <a:latin typeface="Pompiere"/>
                <a:ea typeface="Pompiere"/>
                <a:cs typeface="Pompiere"/>
                <a:sym typeface="Pompier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52" name="Google Shape;152;p21"/>
          <p:cNvSpPr/>
          <p:nvPr/>
        </p:nvSpPr>
        <p:spPr>
          <a:xfrm>
            <a:off x="950" y="2188625"/>
            <a:ext cx="2984702" cy="2952286"/>
          </a:xfrm>
          <a:custGeom>
            <a:avLst/>
            <a:gdLst/>
            <a:ahLst/>
            <a:cxnLst/>
            <a:rect l="l" t="t" r="r" b="b"/>
            <a:pathLst>
              <a:path w="95457" h="92115" extrusionOk="0">
                <a:moveTo>
                  <a:pt x="0" y="17"/>
                </a:moveTo>
                <a:cubicBezTo>
                  <a:pt x="7235" y="317"/>
                  <a:pt x="19533" y="5414"/>
                  <a:pt x="26183" y="34169"/>
                </a:cubicBezTo>
                <a:cubicBezTo>
                  <a:pt x="33869" y="67319"/>
                  <a:pt x="55974" y="71780"/>
                  <a:pt x="65281" y="72147"/>
                </a:cubicBezTo>
                <a:cubicBezTo>
                  <a:pt x="70728" y="72365"/>
                  <a:pt x="76091" y="73551"/>
                  <a:pt x="80953" y="75840"/>
                </a:cubicBezTo>
                <a:cubicBezTo>
                  <a:pt x="87369" y="78864"/>
                  <a:pt x="94303" y="83960"/>
                  <a:pt x="95456" y="92114"/>
                </a:cubicBezTo>
                <a:lnTo>
                  <a:pt x="0" y="92114"/>
                </a:lnTo>
                <a:cubicBezTo>
                  <a:pt x="0" y="92114"/>
                  <a:pt x="0" y="0"/>
                  <a:pt x="0" y="17"/>
                </a:cubicBezTo>
                <a:close/>
              </a:path>
            </a:pathLst>
          </a:custGeom>
          <a:gradFill>
            <a:gsLst>
              <a:gs pos="0">
                <a:srgbClr val="E3FFD5"/>
              </a:gs>
              <a:gs pos="100000">
                <a:srgbClr val="90EBBA"/>
              </a:gs>
            </a:gsLst>
            <a:lin ang="2698631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21"/>
          <p:cNvSpPr txBox="1">
            <a:spLocks noGrp="1"/>
          </p:cNvSpPr>
          <p:nvPr>
            <p:ph type="subTitle" idx="3"/>
          </p:nvPr>
        </p:nvSpPr>
        <p:spPr>
          <a:xfrm>
            <a:off x="3480325" y="2629959"/>
            <a:ext cx="2849700" cy="64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54" name="Google Shape;154;p21"/>
          <p:cNvSpPr txBox="1">
            <a:spLocks noGrp="1"/>
          </p:cNvSpPr>
          <p:nvPr>
            <p:ph type="subTitle" idx="4"/>
          </p:nvPr>
        </p:nvSpPr>
        <p:spPr>
          <a:xfrm>
            <a:off x="6469550" y="2631538"/>
            <a:ext cx="1954500" cy="64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Pompiere"/>
              <a:buNone/>
              <a:defRPr sz="2000">
                <a:latin typeface="Pompiere"/>
                <a:ea typeface="Pompiere"/>
                <a:cs typeface="Pompiere"/>
                <a:sym typeface="Pompier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55" name="Google Shape;155;p21"/>
          <p:cNvSpPr txBox="1">
            <a:spLocks noGrp="1"/>
          </p:cNvSpPr>
          <p:nvPr>
            <p:ph type="subTitle" idx="5"/>
          </p:nvPr>
        </p:nvSpPr>
        <p:spPr>
          <a:xfrm>
            <a:off x="3480325" y="3688450"/>
            <a:ext cx="2849700" cy="64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56" name="Google Shape;156;p21"/>
          <p:cNvSpPr txBox="1">
            <a:spLocks noGrp="1"/>
          </p:cNvSpPr>
          <p:nvPr>
            <p:ph type="subTitle" idx="6"/>
          </p:nvPr>
        </p:nvSpPr>
        <p:spPr>
          <a:xfrm>
            <a:off x="6469550" y="3688475"/>
            <a:ext cx="1954500" cy="64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Pompiere"/>
              <a:buNone/>
              <a:defRPr sz="2000">
                <a:latin typeface="Pompiere"/>
                <a:ea typeface="Pompiere"/>
                <a:cs typeface="Pompiere"/>
                <a:sym typeface="Pompier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 3">
  <p:cSld name="CUSTOM_7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2"/>
          <p:cNvSpPr/>
          <p:nvPr/>
        </p:nvSpPr>
        <p:spPr>
          <a:xfrm>
            <a:off x="-848" y="1674182"/>
            <a:ext cx="5408662" cy="615873"/>
          </a:xfrm>
          <a:custGeom>
            <a:avLst/>
            <a:gdLst/>
            <a:ahLst/>
            <a:cxnLst/>
            <a:rect l="l" t="t" r="r" b="b"/>
            <a:pathLst>
              <a:path w="168757" h="19216" extrusionOk="0">
                <a:moveTo>
                  <a:pt x="0" y="1"/>
                </a:moveTo>
                <a:lnTo>
                  <a:pt x="168757" y="1"/>
                </a:lnTo>
                <a:lnTo>
                  <a:pt x="168757" y="19216"/>
                </a:lnTo>
                <a:lnTo>
                  <a:pt x="0" y="19216"/>
                </a:lnTo>
                <a:close/>
              </a:path>
            </a:pathLst>
          </a:custGeom>
          <a:gradFill>
            <a:gsLst>
              <a:gs pos="0">
                <a:srgbClr val="E3FFD5"/>
              </a:gs>
              <a:gs pos="100000">
                <a:srgbClr val="90EBBA"/>
              </a:gs>
            </a:gsLst>
            <a:lin ang="2698631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22"/>
          <p:cNvSpPr/>
          <p:nvPr/>
        </p:nvSpPr>
        <p:spPr>
          <a:xfrm>
            <a:off x="-848" y="2550995"/>
            <a:ext cx="5408662" cy="615873"/>
          </a:xfrm>
          <a:custGeom>
            <a:avLst/>
            <a:gdLst/>
            <a:ahLst/>
            <a:cxnLst/>
            <a:rect l="l" t="t" r="r" b="b"/>
            <a:pathLst>
              <a:path w="168757" h="19216" extrusionOk="0">
                <a:moveTo>
                  <a:pt x="0" y="1"/>
                </a:moveTo>
                <a:lnTo>
                  <a:pt x="168757" y="1"/>
                </a:lnTo>
                <a:lnTo>
                  <a:pt x="168757" y="19216"/>
                </a:lnTo>
                <a:lnTo>
                  <a:pt x="0" y="19216"/>
                </a:lnTo>
                <a:close/>
              </a:path>
            </a:pathLst>
          </a:custGeom>
          <a:gradFill>
            <a:gsLst>
              <a:gs pos="0">
                <a:srgbClr val="E3FFD5"/>
              </a:gs>
              <a:gs pos="100000">
                <a:srgbClr val="90EBBA"/>
              </a:gs>
            </a:gsLst>
            <a:lin ang="2698631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22"/>
          <p:cNvSpPr/>
          <p:nvPr/>
        </p:nvSpPr>
        <p:spPr>
          <a:xfrm>
            <a:off x="-848" y="3427645"/>
            <a:ext cx="5408662" cy="615873"/>
          </a:xfrm>
          <a:custGeom>
            <a:avLst/>
            <a:gdLst/>
            <a:ahLst/>
            <a:cxnLst/>
            <a:rect l="l" t="t" r="r" b="b"/>
            <a:pathLst>
              <a:path w="168757" h="19216" extrusionOk="0">
                <a:moveTo>
                  <a:pt x="0" y="1"/>
                </a:moveTo>
                <a:lnTo>
                  <a:pt x="168757" y="1"/>
                </a:lnTo>
                <a:lnTo>
                  <a:pt x="168757" y="19216"/>
                </a:lnTo>
                <a:lnTo>
                  <a:pt x="0" y="19216"/>
                </a:lnTo>
                <a:close/>
              </a:path>
            </a:pathLst>
          </a:custGeom>
          <a:gradFill>
            <a:gsLst>
              <a:gs pos="0">
                <a:srgbClr val="E3FFD5"/>
              </a:gs>
              <a:gs pos="100000">
                <a:srgbClr val="90EBBA"/>
              </a:gs>
            </a:gsLst>
            <a:lin ang="2698631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22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32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62" name="Google Shape;162;p22"/>
          <p:cNvSpPr txBox="1">
            <a:spLocks noGrp="1"/>
          </p:cNvSpPr>
          <p:nvPr>
            <p:ph type="title" idx="2" hasCustomPrompt="1"/>
          </p:nvPr>
        </p:nvSpPr>
        <p:spPr>
          <a:xfrm>
            <a:off x="3831300" y="1674300"/>
            <a:ext cx="1494300" cy="61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63" name="Google Shape;163;p22"/>
          <p:cNvSpPr txBox="1">
            <a:spLocks noGrp="1"/>
          </p:cNvSpPr>
          <p:nvPr>
            <p:ph type="subTitle" idx="1"/>
          </p:nvPr>
        </p:nvSpPr>
        <p:spPr>
          <a:xfrm>
            <a:off x="5443200" y="1674150"/>
            <a:ext cx="2980800" cy="61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1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64" name="Google Shape;164;p22"/>
          <p:cNvSpPr txBox="1">
            <a:spLocks noGrp="1"/>
          </p:cNvSpPr>
          <p:nvPr>
            <p:ph type="title" idx="3" hasCustomPrompt="1"/>
          </p:nvPr>
        </p:nvSpPr>
        <p:spPr>
          <a:xfrm>
            <a:off x="3831300" y="2550975"/>
            <a:ext cx="1494300" cy="61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65" name="Google Shape;165;p22"/>
          <p:cNvSpPr txBox="1">
            <a:spLocks noGrp="1"/>
          </p:cNvSpPr>
          <p:nvPr>
            <p:ph type="subTitle" idx="4"/>
          </p:nvPr>
        </p:nvSpPr>
        <p:spPr>
          <a:xfrm>
            <a:off x="5443200" y="2550825"/>
            <a:ext cx="2980800" cy="61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1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66" name="Google Shape;166;p22"/>
          <p:cNvSpPr txBox="1">
            <a:spLocks noGrp="1"/>
          </p:cNvSpPr>
          <p:nvPr>
            <p:ph type="title" idx="5" hasCustomPrompt="1"/>
          </p:nvPr>
        </p:nvSpPr>
        <p:spPr>
          <a:xfrm>
            <a:off x="3831300" y="3427825"/>
            <a:ext cx="1494300" cy="61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67" name="Google Shape;167;p22"/>
          <p:cNvSpPr txBox="1">
            <a:spLocks noGrp="1"/>
          </p:cNvSpPr>
          <p:nvPr>
            <p:ph type="subTitle" idx="6"/>
          </p:nvPr>
        </p:nvSpPr>
        <p:spPr>
          <a:xfrm>
            <a:off x="5443200" y="3427675"/>
            <a:ext cx="2980800" cy="61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1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x columns">
  <p:cSld name="CUSTOM_7_1"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3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32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70" name="Google Shape;170;p23"/>
          <p:cNvSpPr txBox="1">
            <a:spLocks noGrp="1"/>
          </p:cNvSpPr>
          <p:nvPr>
            <p:ph type="subTitle" idx="1"/>
          </p:nvPr>
        </p:nvSpPr>
        <p:spPr>
          <a:xfrm>
            <a:off x="720078" y="1168800"/>
            <a:ext cx="2032500" cy="20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Pompiere"/>
              <a:buNone/>
              <a:defRPr sz="2000">
                <a:latin typeface="Pompiere"/>
                <a:ea typeface="Pompiere"/>
                <a:cs typeface="Pompiere"/>
                <a:sym typeface="Pompier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71" name="Google Shape;171;p23"/>
          <p:cNvSpPr txBox="1">
            <a:spLocks noGrp="1"/>
          </p:cNvSpPr>
          <p:nvPr>
            <p:ph type="subTitle" idx="2"/>
          </p:nvPr>
        </p:nvSpPr>
        <p:spPr>
          <a:xfrm>
            <a:off x="720000" y="1400263"/>
            <a:ext cx="2032500" cy="53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1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72" name="Google Shape;172;p23"/>
          <p:cNvSpPr txBox="1">
            <a:spLocks noGrp="1"/>
          </p:cNvSpPr>
          <p:nvPr>
            <p:ph type="subTitle" idx="3"/>
          </p:nvPr>
        </p:nvSpPr>
        <p:spPr>
          <a:xfrm>
            <a:off x="720078" y="2295149"/>
            <a:ext cx="2032500" cy="20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Pompiere"/>
              <a:buNone/>
              <a:defRPr sz="2000">
                <a:latin typeface="Pompiere"/>
                <a:ea typeface="Pompiere"/>
                <a:cs typeface="Pompiere"/>
                <a:sym typeface="Pompier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73" name="Google Shape;173;p23"/>
          <p:cNvSpPr txBox="1">
            <a:spLocks noGrp="1"/>
          </p:cNvSpPr>
          <p:nvPr>
            <p:ph type="subTitle" idx="4"/>
          </p:nvPr>
        </p:nvSpPr>
        <p:spPr>
          <a:xfrm>
            <a:off x="720000" y="2526762"/>
            <a:ext cx="2032500" cy="53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1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74" name="Google Shape;174;p23"/>
          <p:cNvSpPr txBox="1">
            <a:spLocks noGrp="1"/>
          </p:cNvSpPr>
          <p:nvPr>
            <p:ph type="subTitle" idx="5"/>
          </p:nvPr>
        </p:nvSpPr>
        <p:spPr>
          <a:xfrm>
            <a:off x="720078" y="3421497"/>
            <a:ext cx="2032500" cy="20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Pompiere"/>
              <a:buNone/>
              <a:defRPr sz="2000">
                <a:latin typeface="Pompiere"/>
                <a:ea typeface="Pompiere"/>
                <a:cs typeface="Pompiere"/>
                <a:sym typeface="Pompier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75" name="Google Shape;175;p23"/>
          <p:cNvSpPr txBox="1">
            <a:spLocks noGrp="1"/>
          </p:cNvSpPr>
          <p:nvPr>
            <p:ph type="subTitle" idx="6"/>
          </p:nvPr>
        </p:nvSpPr>
        <p:spPr>
          <a:xfrm>
            <a:off x="720000" y="3653123"/>
            <a:ext cx="2032500" cy="53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1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76" name="Google Shape;176;p23"/>
          <p:cNvSpPr/>
          <p:nvPr/>
        </p:nvSpPr>
        <p:spPr>
          <a:xfrm>
            <a:off x="2041645" y="3635812"/>
            <a:ext cx="5642691" cy="1504812"/>
          </a:xfrm>
          <a:custGeom>
            <a:avLst/>
            <a:gdLst/>
            <a:ahLst/>
            <a:cxnLst/>
            <a:rect l="l" t="t" r="r" b="b"/>
            <a:pathLst>
              <a:path w="176059" h="46952" extrusionOk="0">
                <a:moveTo>
                  <a:pt x="1" y="46951"/>
                </a:moveTo>
                <a:cubicBezTo>
                  <a:pt x="1" y="46951"/>
                  <a:pt x="4211" y="34119"/>
                  <a:pt x="27603" y="31395"/>
                </a:cubicBezTo>
                <a:cubicBezTo>
                  <a:pt x="41471" y="29791"/>
                  <a:pt x="48506" y="23609"/>
                  <a:pt x="51948" y="18864"/>
                </a:cubicBezTo>
                <a:cubicBezTo>
                  <a:pt x="55924" y="13367"/>
                  <a:pt x="61338" y="9090"/>
                  <a:pt x="67604" y="6500"/>
                </a:cubicBezTo>
                <a:cubicBezTo>
                  <a:pt x="72399" y="4511"/>
                  <a:pt x="78163" y="2607"/>
                  <a:pt x="84195" y="1754"/>
                </a:cubicBezTo>
                <a:cubicBezTo>
                  <a:pt x="96760" y="0"/>
                  <a:pt x="108807" y="7352"/>
                  <a:pt x="112984" y="19332"/>
                </a:cubicBezTo>
                <a:cubicBezTo>
                  <a:pt x="114287" y="23108"/>
                  <a:pt x="118849" y="27051"/>
                  <a:pt x="123460" y="27853"/>
                </a:cubicBezTo>
                <a:cubicBezTo>
                  <a:pt x="134321" y="29725"/>
                  <a:pt x="153536" y="33902"/>
                  <a:pt x="153536" y="33902"/>
                </a:cubicBezTo>
                <a:cubicBezTo>
                  <a:pt x="153536" y="33902"/>
                  <a:pt x="173920" y="37661"/>
                  <a:pt x="176059" y="46951"/>
                </a:cubicBezTo>
              </a:path>
            </a:pathLst>
          </a:custGeom>
          <a:gradFill>
            <a:gsLst>
              <a:gs pos="0">
                <a:srgbClr val="E3FFD5"/>
              </a:gs>
              <a:gs pos="100000">
                <a:srgbClr val="90EBBA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23"/>
          <p:cNvSpPr txBox="1">
            <a:spLocks noGrp="1"/>
          </p:cNvSpPr>
          <p:nvPr>
            <p:ph type="subTitle" idx="7"/>
          </p:nvPr>
        </p:nvSpPr>
        <p:spPr>
          <a:xfrm>
            <a:off x="6391500" y="1168800"/>
            <a:ext cx="2032500" cy="20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Pompiere"/>
              <a:buNone/>
              <a:defRPr sz="2000">
                <a:latin typeface="Pompiere"/>
                <a:ea typeface="Pompiere"/>
                <a:cs typeface="Pompiere"/>
                <a:sym typeface="Pompier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78" name="Google Shape;178;p23"/>
          <p:cNvSpPr txBox="1">
            <a:spLocks noGrp="1"/>
          </p:cNvSpPr>
          <p:nvPr>
            <p:ph type="subTitle" idx="8"/>
          </p:nvPr>
        </p:nvSpPr>
        <p:spPr>
          <a:xfrm>
            <a:off x="6391500" y="1404826"/>
            <a:ext cx="2032500" cy="53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1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79" name="Google Shape;179;p23"/>
          <p:cNvSpPr txBox="1">
            <a:spLocks noGrp="1"/>
          </p:cNvSpPr>
          <p:nvPr>
            <p:ph type="subTitle" idx="9"/>
          </p:nvPr>
        </p:nvSpPr>
        <p:spPr>
          <a:xfrm>
            <a:off x="6391500" y="2295149"/>
            <a:ext cx="2032500" cy="20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Pompiere"/>
              <a:buNone/>
              <a:defRPr sz="2000">
                <a:latin typeface="Pompiere"/>
                <a:ea typeface="Pompiere"/>
                <a:cs typeface="Pompiere"/>
                <a:sym typeface="Pompier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80" name="Google Shape;180;p23"/>
          <p:cNvSpPr txBox="1">
            <a:spLocks noGrp="1"/>
          </p:cNvSpPr>
          <p:nvPr>
            <p:ph type="subTitle" idx="13"/>
          </p:nvPr>
        </p:nvSpPr>
        <p:spPr>
          <a:xfrm>
            <a:off x="6391500" y="2528974"/>
            <a:ext cx="2032500" cy="53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1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81" name="Google Shape;181;p23"/>
          <p:cNvSpPr txBox="1">
            <a:spLocks noGrp="1"/>
          </p:cNvSpPr>
          <p:nvPr>
            <p:ph type="subTitle" idx="14"/>
          </p:nvPr>
        </p:nvSpPr>
        <p:spPr>
          <a:xfrm>
            <a:off x="6391500" y="3421497"/>
            <a:ext cx="2032500" cy="20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Pompiere"/>
              <a:buNone/>
              <a:defRPr sz="2000">
                <a:latin typeface="Pompiere"/>
                <a:ea typeface="Pompiere"/>
                <a:cs typeface="Pompiere"/>
                <a:sym typeface="Pompier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82" name="Google Shape;182;p23"/>
          <p:cNvSpPr txBox="1">
            <a:spLocks noGrp="1"/>
          </p:cNvSpPr>
          <p:nvPr>
            <p:ph type="subTitle" idx="15"/>
          </p:nvPr>
        </p:nvSpPr>
        <p:spPr>
          <a:xfrm>
            <a:off x="6391500" y="3653123"/>
            <a:ext cx="2032500" cy="53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1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columns">
  <p:cSld name="CUSTOM_8"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32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5" name="Google Shape;185;p24"/>
          <p:cNvSpPr/>
          <p:nvPr/>
        </p:nvSpPr>
        <p:spPr>
          <a:xfrm>
            <a:off x="6831885" y="3664338"/>
            <a:ext cx="2311831" cy="1478595"/>
          </a:xfrm>
          <a:custGeom>
            <a:avLst/>
            <a:gdLst/>
            <a:ahLst/>
            <a:cxnLst/>
            <a:rect l="l" t="t" r="r" b="b"/>
            <a:pathLst>
              <a:path w="72132" h="46134" extrusionOk="0">
                <a:moveTo>
                  <a:pt x="72131" y="18"/>
                </a:moveTo>
                <a:cubicBezTo>
                  <a:pt x="67069" y="168"/>
                  <a:pt x="58464" y="2758"/>
                  <a:pt x="53785" y="17411"/>
                </a:cubicBezTo>
                <a:cubicBezTo>
                  <a:pt x="48171" y="35055"/>
                  <a:pt x="31747" y="37361"/>
                  <a:pt x="24646" y="36325"/>
                </a:cubicBezTo>
                <a:cubicBezTo>
                  <a:pt x="20819" y="35757"/>
                  <a:pt x="15656" y="36325"/>
                  <a:pt x="12532" y="37161"/>
                </a:cubicBezTo>
                <a:cubicBezTo>
                  <a:pt x="6834" y="38681"/>
                  <a:pt x="1" y="46133"/>
                  <a:pt x="1" y="46133"/>
                </a:cubicBezTo>
                <a:lnTo>
                  <a:pt x="72081" y="46133"/>
                </a:lnTo>
                <a:cubicBezTo>
                  <a:pt x="72081" y="46133"/>
                  <a:pt x="72131" y="1"/>
                  <a:pt x="72131" y="18"/>
                </a:cubicBezTo>
                <a:close/>
              </a:path>
            </a:pathLst>
          </a:custGeom>
          <a:gradFill>
            <a:gsLst>
              <a:gs pos="0">
                <a:srgbClr val="E3FFD5"/>
              </a:gs>
              <a:gs pos="100000">
                <a:srgbClr val="90EBBA"/>
              </a:gs>
            </a:gsLst>
            <a:lin ang="2698631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24"/>
          <p:cNvSpPr/>
          <p:nvPr/>
        </p:nvSpPr>
        <p:spPr>
          <a:xfrm>
            <a:off x="395" y="2786104"/>
            <a:ext cx="1525676" cy="2356829"/>
          </a:xfrm>
          <a:custGeom>
            <a:avLst/>
            <a:gdLst/>
            <a:ahLst/>
            <a:cxnLst/>
            <a:rect l="l" t="t" r="r" b="b"/>
            <a:pathLst>
              <a:path w="47603" h="73536" extrusionOk="0">
                <a:moveTo>
                  <a:pt x="47586" y="73535"/>
                </a:moveTo>
                <a:cubicBezTo>
                  <a:pt x="47436" y="68172"/>
                  <a:pt x="44796" y="59065"/>
                  <a:pt x="29942" y="54136"/>
                </a:cubicBezTo>
                <a:cubicBezTo>
                  <a:pt x="12081" y="48205"/>
                  <a:pt x="14203" y="19466"/>
                  <a:pt x="13551" y="16074"/>
                </a:cubicBezTo>
                <a:cubicBezTo>
                  <a:pt x="12365" y="9959"/>
                  <a:pt x="9992" y="2290"/>
                  <a:pt x="184" y="1"/>
                </a:cubicBezTo>
                <a:cubicBezTo>
                  <a:pt x="151" y="101"/>
                  <a:pt x="0" y="73535"/>
                  <a:pt x="0" y="73535"/>
                </a:cubicBezTo>
                <a:cubicBezTo>
                  <a:pt x="0" y="73535"/>
                  <a:pt x="47603" y="73535"/>
                  <a:pt x="47586" y="73535"/>
                </a:cubicBezTo>
                <a:close/>
              </a:path>
            </a:pathLst>
          </a:custGeom>
          <a:gradFill>
            <a:gsLst>
              <a:gs pos="0">
                <a:srgbClr val="E3FFD5"/>
              </a:gs>
              <a:gs pos="100000">
                <a:srgbClr val="90EBBA"/>
              </a:gs>
            </a:gsLst>
            <a:lin ang="2698631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24"/>
          <p:cNvSpPr txBox="1">
            <a:spLocks noGrp="1"/>
          </p:cNvSpPr>
          <p:nvPr>
            <p:ph type="subTitle" idx="1"/>
          </p:nvPr>
        </p:nvSpPr>
        <p:spPr>
          <a:xfrm>
            <a:off x="2085150" y="1452000"/>
            <a:ext cx="1358400" cy="50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Pompiere"/>
              <a:buNone/>
              <a:defRPr sz="1900">
                <a:latin typeface="Pompiere"/>
                <a:ea typeface="Pompiere"/>
                <a:cs typeface="Pompiere"/>
                <a:sym typeface="Pompiere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88" name="Google Shape;188;p24"/>
          <p:cNvSpPr txBox="1">
            <a:spLocks noGrp="1"/>
          </p:cNvSpPr>
          <p:nvPr>
            <p:ph type="subTitle" idx="2"/>
          </p:nvPr>
        </p:nvSpPr>
        <p:spPr>
          <a:xfrm>
            <a:off x="5527650" y="1451850"/>
            <a:ext cx="1813500" cy="50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89" name="Google Shape;189;p24"/>
          <p:cNvSpPr txBox="1">
            <a:spLocks noGrp="1"/>
          </p:cNvSpPr>
          <p:nvPr>
            <p:ph type="subTitle" idx="3"/>
          </p:nvPr>
        </p:nvSpPr>
        <p:spPr>
          <a:xfrm>
            <a:off x="2085150" y="2989014"/>
            <a:ext cx="1358400" cy="50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Pompiere"/>
              <a:buNone/>
              <a:defRPr sz="1900">
                <a:latin typeface="Pompiere"/>
                <a:ea typeface="Pompiere"/>
                <a:cs typeface="Pompiere"/>
                <a:sym typeface="Pompiere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90" name="Google Shape;190;p24"/>
          <p:cNvSpPr txBox="1">
            <a:spLocks noGrp="1"/>
          </p:cNvSpPr>
          <p:nvPr>
            <p:ph type="subTitle" idx="4"/>
          </p:nvPr>
        </p:nvSpPr>
        <p:spPr>
          <a:xfrm>
            <a:off x="5527650" y="2988864"/>
            <a:ext cx="1813500" cy="50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91" name="Google Shape;191;p24"/>
          <p:cNvSpPr txBox="1">
            <a:spLocks noGrp="1"/>
          </p:cNvSpPr>
          <p:nvPr>
            <p:ph type="subTitle" idx="5"/>
          </p:nvPr>
        </p:nvSpPr>
        <p:spPr>
          <a:xfrm>
            <a:off x="5982500" y="2220420"/>
            <a:ext cx="1358400" cy="50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Pompiere"/>
              <a:buNone/>
              <a:defRPr sz="1900">
                <a:latin typeface="Pompiere"/>
                <a:ea typeface="Pompiere"/>
                <a:cs typeface="Pompiere"/>
                <a:sym typeface="Pompiere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92" name="Google Shape;192;p24"/>
          <p:cNvSpPr txBox="1">
            <a:spLocks noGrp="1"/>
          </p:cNvSpPr>
          <p:nvPr>
            <p:ph type="subTitle" idx="6"/>
          </p:nvPr>
        </p:nvSpPr>
        <p:spPr>
          <a:xfrm>
            <a:off x="2085150" y="2220270"/>
            <a:ext cx="1813500" cy="50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93" name="Google Shape;193;p24"/>
          <p:cNvSpPr txBox="1">
            <a:spLocks noGrp="1"/>
          </p:cNvSpPr>
          <p:nvPr>
            <p:ph type="subTitle" idx="7"/>
          </p:nvPr>
        </p:nvSpPr>
        <p:spPr>
          <a:xfrm>
            <a:off x="5982500" y="3757909"/>
            <a:ext cx="1358400" cy="50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Pompiere"/>
              <a:buNone/>
              <a:defRPr sz="1900">
                <a:latin typeface="Pompiere"/>
                <a:ea typeface="Pompiere"/>
                <a:cs typeface="Pompiere"/>
                <a:sym typeface="Pompiere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94" name="Google Shape;194;p24"/>
          <p:cNvSpPr txBox="1">
            <a:spLocks noGrp="1"/>
          </p:cNvSpPr>
          <p:nvPr>
            <p:ph type="subTitle" idx="8"/>
          </p:nvPr>
        </p:nvSpPr>
        <p:spPr>
          <a:xfrm>
            <a:off x="2085150" y="3757759"/>
            <a:ext cx="1813500" cy="50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CUSTOM_15"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5"/>
          <p:cNvSpPr txBox="1">
            <a:spLocks noGrp="1"/>
          </p:cNvSpPr>
          <p:nvPr>
            <p:ph type="ctrTitle"/>
          </p:nvPr>
        </p:nvSpPr>
        <p:spPr>
          <a:xfrm>
            <a:off x="720000" y="540000"/>
            <a:ext cx="4723200" cy="406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7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ight columns">
  <p:cSld name="CUSTOM_9"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6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32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26"/>
          <p:cNvSpPr txBox="1">
            <a:spLocks noGrp="1"/>
          </p:cNvSpPr>
          <p:nvPr>
            <p:ph type="subTitle" idx="1"/>
          </p:nvPr>
        </p:nvSpPr>
        <p:spPr>
          <a:xfrm>
            <a:off x="720000" y="2287300"/>
            <a:ext cx="1874100" cy="50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100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00" name="Google Shape;200;p26"/>
          <p:cNvSpPr txBox="1">
            <a:spLocks noGrp="1"/>
          </p:cNvSpPr>
          <p:nvPr>
            <p:ph type="subTitle" idx="2"/>
          </p:nvPr>
        </p:nvSpPr>
        <p:spPr>
          <a:xfrm>
            <a:off x="720000" y="1488300"/>
            <a:ext cx="1874100" cy="50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100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01" name="Google Shape;201;p26"/>
          <p:cNvSpPr txBox="1">
            <a:spLocks noGrp="1"/>
          </p:cNvSpPr>
          <p:nvPr>
            <p:ph type="subTitle" idx="3"/>
          </p:nvPr>
        </p:nvSpPr>
        <p:spPr>
          <a:xfrm>
            <a:off x="720000" y="3086300"/>
            <a:ext cx="1874100" cy="50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100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02" name="Google Shape;202;p26"/>
          <p:cNvSpPr txBox="1">
            <a:spLocks noGrp="1"/>
          </p:cNvSpPr>
          <p:nvPr>
            <p:ph type="subTitle" idx="4"/>
          </p:nvPr>
        </p:nvSpPr>
        <p:spPr>
          <a:xfrm>
            <a:off x="720000" y="3885300"/>
            <a:ext cx="1874100" cy="50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100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03" name="Google Shape;203;p26"/>
          <p:cNvSpPr txBox="1">
            <a:spLocks noGrp="1"/>
          </p:cNvSpPr>
          <p:nvPr>
            <p:ph type="subTitle" idx="5"/>
          </p:nvPr>
        </p:nvSpPr>
        <p:spPr>
          <a:xfrm>
            <a:off x="6549900" y="2287300"/>
            <a:ext cx="1874100" cy="50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1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04" name="Google Shape;204;p26"/>
          <p:cNvSpPr txBox="1">
            <a:spLocks noGrp="1"/>
          </p:cNvSpPr>
          <p:nvPr>
            <p:ph type="subTitle" idx="6"/>
          </p:nvPr>
        </p:nvSpPr>
        <p:spPr>
          <a:xfrm>
            <a:off x="6549900" y="1488300"/>
            <a:ext cx="1874100" cy="50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1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05" name="Google Shape;205;p26"/>
          <p:cNvSpPr txBox="1">
            <a:spLocks noGrp="1"/>
          </p:cNvSpPr>
          <p:nvPr>
            <p:ph type="subTitle" idx="7"/>
          </p:nvPr>
        </p:nvSpPr>
        <p:spPr>
          <a:xfrm>
            <a:off x="6549900" y="3086300"/>
            <a:ext cx="1874100" cy="50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1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06" name="Google Shape;206;p26"/>
          <p:cNvSpPr txBox="1">
            <a:spLocks noGrp="1"/>
          </p:cNvSpPr>
          <p:nvPr>
            <p:ph type="subTitle" idx="8"/>
          </p:nvPr>
        </p:nvSpPr>
        <p:spPr>
          <a:xfrm>
            <a:off x="6549900" y="3885300"/>
            <a:ext cx="1874100" cy="50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1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x columns 2">
  <p:cSld name="CUSTOM_10"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7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32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27"/>
          <p:cNvSpPr/>
          <p:nvPr/>
        </p:nvSpPr>
        <p:spPr>
          <a:xfrm>
            <a:off x="4164" y="-5"/>
            <a:ext cx="2490702" cy="1204920"/>
          </a:xfrm>
          <a:custGeom>
            <a:avLst/>
            <a:gdLst/>
            <a:ahLst/>
            <a:cxnLst/>
            <a:rect l="l" t="t" r="r" b="b"/>
            <a:pathLst>
              <a:path w="77713" h="37595" extrusionOk="0">
                <a:moveTo>
                  <a:pt x="1" y="37594"/>
                </a:moveTo>
                <a:cubicBezTo>
                  <a:pt x="5046" y="37461"/>
                  <a:pt x="13618" y="35389"/>
                  <a:pt x="18263" y="23643"/>
                </a:cubicBezTo>
                <a:cubicBezTo>
                  <a:pt x="22824" y="12114"/>
                  <a:pt x="34955" y="10644"/>
                  <a:pt x="42557" y="10928"/>
                </a:cubicBezTo>
                <a:cubicBezTo>
                  <a:pt x="48121" y="11162"/>
                  <a:pt x="53668" y="10359"/>
                  <a:pt x="58932" y="8588"/>
                </a:cubicBezTo>
                <a:cubicBezTo>
                  <a:pt x="65849" y="6232"/>
                  <a:pt x="74437" y="2907"/>
                  <a:pt x="77712" y="0"/>
                </a:cubicBezTo>
                <a:lnTo>
                  <a:pt x="1" y="0"/>
                </a:lnTo>
                <a:cubicBezTo>
                  <a:pt x="1" y="0"/>
                  <a:pt x="1" y="37594"/>
                  <a:pt x="1" y="37594"/>
                </a:cubicBezTo>
                <a:close/>
              </a:path>
            </a:pathLst>
          </a:custGeom>
          <a:gradFill>
            <a:gsLst>
              <a:gs pos="0">
                <a:srgbClr val="E3FFD5"/>
              </a:gs>
              <a:gs pos="100000">
                <a:srgbClr val="90EBBA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27"/>
          <p:cNvSpPr/>
          <p:nvPr/>
        </p:nvSpPr>
        <p:spPr>
          <a:xfrm>
            <a:off x="6651463" y="-5"/>
            <a:ext cx="2490125" cy="1204920"/>
          </a:xfrm>
          <a:custGeom>
            <a:avLst/>
            <a:gdLst/>
            <a:ahLst/>
            <a:cxnLst/>
            <a:rect l="l" t="t" r="r" b="b"/>
            <a:pathLst>
              <a:path w="77695" h="37595" extrusionOk="0">
                <a:moveTo>
                  <a:pt x="77695" y="37594"/>
                </a:moveTo>
                <a:cubicBezTo>
                  <a:pt x="72649" y="37461"/>
                  <a:pt x="64077" y="35389"/>
                  <a:pt x="59432" y="23643"/>
                </a:cubicBezTo>
                <a:cubicBezTo>
                  <a:pt x="54888" y="12114"/>
                  <a:pt x="42757" y="10644"/>
                  <a:pt x="35138" y="10928"/>
                </a:cubicBezTo>
                <a:cubicBezTo>
                  <a:pt x="29574" y="11162"/>
                  <a:pt x="24027" y="10359"/>
                  <a:pt x="18764" y="8588"/>
                </a:cubicBezTo>
                <a:cubicBezTo>
                  <a:pt x="11846" y="6232"/>
                  <a:pt x="3275" y="2907"/>
                  <a:pt x="0" y="0"/>
                </a:cubicBezTo>
                <a:lnTo>
                  <a:pt x="77695" y="0"/>
                </a:lnTo>
                <a:cubicBezTo>
                  <a:pt x="77695" y="0"/>
                  <a:pt x="77695" y="37594"/>
                  <a:pt x="77695" y="37594"/>
                </a:cubicBezTo>
                <a:close/>
              </a:path>
            </a:pathLst>
          </a:custGeom>
          <a:gradFill>
            <a:gsLst>
              <a:gs pos="0">
                <a:srgbClr val="E3FFD5"/>
              </a:gs>
              <a:gs pos="100000">
                <a:srgbClr val="90EBBA"/>
              </a:gs>
            </a:gsLst>
            <a:lin ang="108014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27"/>
          <p:cNvSpPr txBox="1">
            <a:spLocks noGrp="1"/>
          </p:cNvSpPr>
          <p:nvPr>
            <p:ph type="subTitle" idx="1"/>
          </p:nvPr>
        </p:nvSpPr>
        <p:spPr>
          <a:xfrm>
            <a:off x="2957175" y="1567325"/>
            <a:ext cx="1206000" cy="33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Pompiere"/>
              <a:buNone/>
              <a:defRPr sz="2000">
                <a:latin typeface="Pompiere"/>
                <a:ea typeface="Pompiere"/>
                <a:cs typeface="Pompiere"/>
                <a:sym typeface="Pompiere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12" name="Google Shape;212;p27"/>
          <p:cNvSpPr txBox="1">
            <a:spLocks noGrp="1"/>
          </p:cNvSpPr>
          <p:nvPr>
            <p:ph type="subTitle" idx="2"/>
          </p:nvPr>
        </p:nvSpPr>
        <p:spPr>
          <a:xfrm>
            <a:off x="1291975" y="1576575"/>
            <a:ext cx="1574100" cy="63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1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13" name="Google Shape;213;p27"/>
          <p:cNvSpPr txBox="1">
            <a:spLocks noGrp="1"/>
          </p:cNvSpPr>
          <p:nvPr>
            <p:ph type="subTitle" idx="3"/>
          </p:nvPr>
        </p:nvSpPr>
        <p:spPr>
          <a:xfrm>
            <a:off x="2957175" y="3836931"/>
            <a:ext cx="1206000" cy="33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Pompiere"/>
              <a:buNone/>
              <a:defRPr sz="2000">
                <a:latin typeface="Pompiere"/>
                <a:ea typeface="Pompiere"/>
                <a:cs typeface="Pompiere"/>
                <a:sym typeface="Pompiere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14" name="Google Shape;214;p27"/>
          <p:cNvSpPr txBox="1">
            <a:spLocks noGrp="1"/>
          </p:cNvSpPr>
          <p:nvPr>
            <p:ph type="subTitle" idx="4"/>
          </p:nvPr>
        </p:nvSpPr>
        <p:spPr>
          <a:xfrm>
            <a:off x="1291975" y="3846175"/>
            <a:ext cx="1574100" cy="63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1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15" name="Google Shape;215;p27"/>
          <p:cNvSpPr txBox="1">
            <a:spLocks noGrp="1"/>
          </p:cNvSpPr>
          <p:nvPr>
            <p:ph type="subTitle" idx="5"/>
          </p:nvPr>
        </p:nvSpPr>
        <p:spPr>
          <a:xfrm>
            <a:off x="2385075" y="2700037"/>
            <a:ext cx="1206000" cy="33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Pompiere"/>
              <a:buNone/>
              <a:defRPr sz="2000">
                <a:latin typeface="Pompiere"/>
                <a:ea typeface="Pompiere"/>
                <a:cs typeface="Pompiere"/>
                <a:sym typeface="Pompiere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16" name="Google Shape;216;p27"/>
          <p:cNvSpPr txBox="1">
            <a:spLocks noGrp="1"/>
          </p:cNvSpPr>
          <p:nvPr>
            <p:ph type="subTitle" idx="6"/>
          </p:nvPr>
        </p:nvSpPr>
        <p:spPr>
          <a:xfrm>
            <a:off x="720000" y="2709275"/>
            <a:ext cx="1574100" cy="63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1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17" name="Google Shape;217;p27"/>
          <p:cNvSpPr txBox="1">
            <a:spLocks noGrp="1"/>
          </p:cNvSpPr>
          <p:nvPr>
            <p:ph type="subTitle" idx="7"/>
          </p:nvPr>
        </p:nvSpPr>
        <p:spPr>
          <a:xfrm flipH="1">
            <a:off x="4980825" y="1567325"/>
            <a:ext cx="1206000" cy="33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Pompiere"/>
              <a:buNone/>
              <a:defRPr sz="2000">
                <a:latin typeface="Pompiere"/>
                <a:ea typeface="Pompiere"/>
                <a:cs typeface="Pompiere"/>
                <a:sym typeface="Pompier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18" name="Google Shape;218;p27"/>
          <p:cNvSpPr txBox="1">
            <a:spLocks noGrp="1"/>
          </p:cNvSpPr>
          <p:nvPr>
            <p:ph type="subTitle" idx="8"/>
          </p:nvPr>
        </p:nvSpPr>
        <p:spPr>
          <a:xfrm flipH="1">
            <a:off x="6277925" y="1576575"/>
            <a:ext cx="1574100" cy="63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1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19" name="Google Shape;219;p27"/>
          <p:cNvSpPr txBox="1">
            <a:spLocks noGrp="1"/>
          </p:cNvSpPr>
          <p:nvPr>
            <p:ph type="subTitle" idx="9"/>
          </p:nvPr>
        </p:nvSpPr>
        <p:spPr>
          <a:xfrm flipH="1">
            <a:off x="4980825" y="3836931"/>
            <a:ext cx="1206000" cy="33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Pompiere"/>
              <a:buNone/>
              <a:defRPr sz="2000">
                <a:latin typeface="Pompiere"/>
                <a:ea typeface="Pompiere"/>
                <a:cs typeface="Pompiere"/>
                <a:sym typeface="Pompier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20" name="Google Shape;220;p27"/>
          <p:cNvSpPr txBox="1">
            <a:spLocks noGrp="1"/>
          </p:cNvSpPr>
          <p:nvPr>
            <p:ph type="subTitle" idx="13"/>
          </p:nvPr>
        </p:nvSpPr>
        <p:spPr>
          <a:xfrm flipH="1">
            <a:off x="6277925" y="3846175"/>
            <a:ext cx="1574100" cy="63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1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21" name="Google Shape;221;p27"/>
          <p:cNvSpPr txBox="1">
            <a:spLocks noGrp="1"/>
          </p:cNvSpPr>
          <p:nvPr>
            <p:ph type="subTitle" idx="14"/>
          </p:nvPr>
        </p:nvSpPr>
        <p:spPr>
          <a:xfrm flipH="1">
            <a:off x="5552925" y="2700037"/>
            <a:ext cx="1206000" cy="33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Pompiere"/>
              <a:buNone/>
              <a:defRPr sz="2000">
                <a:latin typeface="Pompiere"/>
                <a:ea typeface="Pompiere"/>
                <a:cs typeface="Pompiere"/>
                <a:sym typeface="Pompier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22" name="Google Shape;222;p27"/>
          <p:cNvSpPr txBox="1">
            <a:spLocks noGrp="1"/>
          </p:cNvSpPr>
          <p:nvPr>
            <p:ph type="subTitle" idx="15"/>
          </p:nvPr>
        </p:nvSpPr>
        <p:spPr>
          <a:xfrm flipH="1">
            <a:off x="6849900" y="2709275"/>
            <a:ext cx="1574100" cy="63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1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columns 2">
  <p:cSld name="CUSTOM_11"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8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32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5" name="Google Shape;225;p28"/>
          <p:cNvSpPr txBox="1">
            <a:spLocks noGrp="1"/>
          </p:cNvSpPr>
          <p:nvPr>
            <p:ph type="subTitle" idx="1"/>
          </p:nvPr>
        </p:nvSpPr>
        <p:spPr>
          <a:xfrm>
            <a:off x="892750" y="3344700"/>
            <a:ext cx="1766100" cy="20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Pompiere"/>
              <a:buNone/>
              <a:defRPr sz="2000">
                <a:latin typeface="Pompiere"/>
                <a:ea typeface="Pompiere"/>
                <a:cs typeface="Pompiere"/>
                <a:sym typeface="Pompier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26" name="Google Shape;226;p28"/>
          <p:cNvSpPr txBox="1">
            <a:spLocks noGrp="1"/>
          </p:cNvSpPr>
          <p:nvPr>
            <p:ph type="subTitle" idx="2"/>
          </p:nvPr>
        </p:nvSpPr>
        <p:spPr>
          <a:xfrm>
            <a:off x="892750" y="3583031"/>
            <a:ext cx="1766100" cy="10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1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27" name="Google Shape;227;p28"/>
          <p:cNvSpPr txBox="1">
            <a:spLocks noGrp="1"/>
          </p:cNvSpPr>
          <p:nvPr>
            <p:ph type="subTitle" idx="3"/>
          </p:nvPr>
        </p:nvSpPr>
        <p:spPr>
          <a:xfrm>
            <a:off x="2760225" y="3344700"/>
            <a:ext cx="1766100" cy="20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Pompiere"/>
              <a:buNone/>
              <a:defRPr sz="2000">
                <a:latin typeface="Pompiere"/>
                <a:ea typeface="Pompiere"/>
                <a:cs typeface="Pompiere"/>
                <a:sym typeface="Pompier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28" name="Google Shape;228;p28"/>
          <p:cNvSpPr txBox="1">
            <a:spLocks noGrp="1"/>
          </p:cNvSpPr>
          <p:nvPr>
            <p:ph type="subTitle" idx="4"/>
          </p:nvPr>
        </p:nvSpPr>
        <p:spPr>
          <a:xfrm>
            <a:off x="2760225" y="3583046"/>
            <a:ext cx="1766100" cy="10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1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29" name="Google Shape;229;p28"/>
          <p:cNvSpPr txBox="1">
            <a:spLocks noGrp="1"/>
          </p:cNvSpPr>
          <p:nvPr>
            <p:ph type="subTitle" idx="5"/>
          </p:nvPr>
        </p:nvSpPr>
        <p:spPr>
          <a:xfrm>
            <a:off x="4627700" y="3344700"/>
            <a:ext cx="1766100" cy="20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Pompiere"/>
              <a:buNone/>
              <a:defRPr sz="2000">
                <a:latin typeface="Pompiere"/>
                <a:ea typeface="Pompiere"/>
                <a:cs typeface="Pompiere"/>
                <a:sym typeface="Pompier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30" name="Google Shape;230;p28"/>
          <p:cNvSpPr txBox="1">
            <a:spLocks noGrp="1"/>
          </p:cNvSpPr>
          <p:nvPr>
            <p:ph type="subTitle" idx="6"/>
          </p:nvPr>
        </p:nvSpPr>
        <p:spPr>
          <a:xfrm>
            <a:off x="4627700" y="3583046"/>
            <a:ext cx="1766100" cy="10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1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31" name="Google Shape;231;p28"/>
          <p:cNvSpPr txBox="1">
            <a:spLocks noGrp="1"/>
          </p:cNvSpPr>
          <p:nvPr>
            <p:ph type="subTitle" idx="7"/>
          </p:nvPr>
        </p:nvSpPr>
        <p:spPr>
          <a:xfrm>
            <a:off x="6495175" y="3344700"/>
            <a:ext cx="1766100" cy="20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Pompiere"/>
              <a:buNone/>
              <a:defRPr sz="2000">
                <a:latin typeface="Pompiere"/>
                <a:ea typeface="Pompiere"/>
                <a:cs typeface="Pompiere"/>
                <a:sym typeface="Pompier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32" name="Google Shape;232;p28"/>
          <p:cNvSpPr txBox="1">
            <a:spLocks noGrp="1"/>
          </p:cNvSpPr>
          <p:nvPr>
            <p:ph type="subTitle" idx="8"/>
          </p:nvPr>
        </p:nvSpPr>
        <p:spPr>
          <a:xfrm>
            <a:off x="6495175" y="3583046"/>
            <a:ext cx="1766100" cy="10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1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2">
  <p:cSld name="CUSTOM_14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9"/>
          <p:cNvSpPr/>
          <p:nvPr/>
        </p:nvSpPr>
        <p:spPr>
          <a:xfrm>
            <a:off x="1192350" y="625625"/>
            <a:ext cx="6595754" cy="3833136"/>
          </a:xfrm>
          <a:custGeom>
            <a:avLst/>
            <a:gdLst/>
            <a:ahLst/>
            <a:cxnLst/>
            <a:rect l="l" t="t" r="r" b="b"/>
            <a:pathLst>
              <a:path w="305359" h="177460" extrusionOk="0">
                <a:moveTo>
                  <a:pt x="262195" y="0"/>
                </a:moveTo>
                <a:cubicBezTo>
                  <a:pt x="258473" y="0"/>
                  <a:pt x="254363" y="1311"/>
                  <a:pt x="249880" y="4529"/>
                </a:cubicBezTo>
                <a:cubicBezTo>
                  <a:pt x="244029" y="8719"/>
                  <a:pt x="237832" y="12908"/>
                  <a:pt x="231758" y="16875"/>
                </a:cubicBezTo>
                <a:cubicBezTo>
                  <a:pt x="229627" y="18263"/>
                  <a:pt x="227296" y="19329"/>
                  <a:pt x="224867" y="20023"/>
                </a:cubicBezTo>
                <a:lnTo>
                  <a:pt x="209844" y="24287"/>
                </a:lnTo>
                <a:cubicBezTo>
                  <a:pt x="206944" y="25108"/>
                  <a:pt x="203988" y="25508"/>
                  <a:pt x="201050" y="25508"/>
                </a:cubicBezTo>
                <a:cubicBezTo>
                  <a:pt x="193795" y="25508"/>
                  <a:pt x="186653" y="23071"/>
                  <a:pt x="180741" y="18536"/>
                </a:cubicBezTo>
                <a:cubicBezTo>
                  <a:pt x="168844" y="9391"/>
                  <a:pt x="152459" y="6436"/>
                  <a:pt x="136250" y="6436"/>
                </a:cubicBezTo>
                <a:cubicBezTo>
                  <a:pt x="106628" y="6436"/>
                  <a:pt x="77592" y="16305"/>
                  <a:pt x="77592" y="16305"/>
                </a:cubicBezTo>
                <a:cubicBezTo>
                  <a:pt x="77592" y="16305"/>
                  <a:pt x="54661" y="12264"/>
                  <a:pt x="48786" y="10727"/>
                </a:cubicBezTo>
                <a:cubicBezTo>
                  <a:pt x="47704" y="10441"/>
                  <a:pt x="46204" y="10268"/>
                  <a:pt x="44426" y="10268"/>
                </a:cubicBezTo>
                <a:cubicBezTo>
                  <a:pt x="35570" y="10268"/>
                  <a:pt x="19808" y="14559"/>
                  <a:pt x="14378" y="30559"/>
                </a:cubicBezTo>
                <a:cubicBezTo>
                  <a:pt x="9048" y="46325"/>
                  <a:pt x="23352" y="62314"/>
                  <a:pt x="28632" y="67520"/>
                </a:cubicBezTo>
                <a:cubicBezTo>
                  <a:pt x="32202" y="71015"/>
                  <a:pt x="34929" y="75279"/>
                  <a:pt x="36590" y="79964"/>
                </a:cubicBezTo>
                <a:cubicBezTo>
                  <a:pt x="39788" y="89062"/>
                  <a:pt x="39961" y="102622"/>
                  <a:pt x="22435" y="115463"/>
                </a:cubicBezTo>
                <a:cubicBezTo>
                  <a:pt x="0" y="131873"/>
                  <a:pt x="12445" y="154159"/>
                  <a:pt x="20179" y="164422"/>
                </a:cubicBezTo>
                <a:cubicBezTo>
                  <a:pt x="23327" y="168587"/>
                  <a:pt x="27665" y="171710"/>
                  <a:pt x="32599" y="173421"/>
                </a:cubicBezTo>
                <a:cubicBezTo>
                  <a:pt x="37677" y="175147"/>
                  <a:pt x="45157" y="176879"/>
                  <a:pt x="54741" y="176879"/>
                </a:cubicBezTo>
                <a:cubicBezTo>
                  <a:pt x="64291" y="176879"/>
                  <a:pt x="75930" y="175159"/>
                  <a:pt x="89367" y="170000"/>
                </a:cubicBezTo>
                <a:cubicBezTo>
                  <a:pt x="100815" y="165592"/>
                  <a:pt x="118494" y="164014"/>
                  <a:pt x="137937" y="164014"/>
                </a:cubicBezTo>
                <a:cubicBezTo>
                  <a:pt x="173056" y="164014"/>
                  <a:pt x="213934" y="169162"/>
                  <a:pt x="234262" y="172082"/>
                </a:cubicBezTo>
                <a:cubicBezTo>
                  <a:pt x="240360" y="172975"/>
                  <a:pt x="246384" y="174388"/>
                  <a:pt x="252235" y="176296"/>
                </a:cubicBezTo>
                <a:cubicBezTo>
                  <a:pt x="254243" y="176934"/>
                  <a:pt x="256700" y="177459"/>
                  <a:pt x="259356" y="177459"/>
                </a:cubicBezTo>
                <a:cubicBezTo>
                  <a:pt x="267850" y="177459"/>
                  <a:pt x="278382" y="172090"/>
                  <a:pt x="282800" y="147863"/>
                </a:cubicBezTo>
                <a:cubicBezTo>
                  <a:pt x="283222" y="145607"/>
                  <a:pt x="283346" y="143301"/>
                  <a:pt x="283172" y="140996"/>
                </a:cubicBezTo>
                <a:cubicBezTo>
                  <a:pt x="282577" y="133336"/>
                  <a:pt x="280148" y="114917"/>
                  <a:pt x="270232" y="102076"/>
                </a:cubicBezTo>
                <a:cubicBezTo>
                  <a:pt x="268001" y="99250"/>
                  <a:pt x="267034" y="95656"/>
                  <a:pt x="267579" y="92111"/>
                </a:cubicBezTo>
                <a:cubicBezTo>
                  <a:pt x="268398" y="87128"/>
                  <a:pt x="271992" y="80485"/>
                  <a:pt x="283346" y="74238"/>
                </a:cubicBezTo>
                <a:cubicBezTo>
                  <a:pt x="305359" y="62165"/>
                  <a:pt x="287386" y="25278"/>
                  <a:pt x="287386" y="25278"/>
                </a:cubicBezTo>
                <a:cubicBezTo>
                  <a:pt x="287386" y="25278"/>
                  <a:pt x="278538" y="0"/>
                  <a:pt x="262195" y="0"/>
                </a:cubicBezTo>
                <a:close/>
              </a:path>
            </a:pathLst>
          </a:custGeom>
          <a:gradFill>
            <a:gsLst>
              <a:gs pos="0">
                <a:srgbClr val="E3FFD5"/>
              </a:gs>
              <a:gs pos="100000">
                <a:srgbClr val="90EBBA"/>
              </a:gs>
            </a:gsLst>
            <a:lin ang="2698631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29"/>
          <p:cNvSpPr txBox="1">
            <a:spLocks noGrp="1"/>
          </p:cNvSpPr>
          <p:nvPr>
            <p:ph type="title"/>
          </p:nvPr>
        </p:nvSpPr>
        <p:spPr>
          <a:xfrm>
            <a:off x="3192200" y="1520775"/>
            <a:ext cx="2649300" cy="810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36" name="Google Shape;236;p29"/>
          <p:cNvSpPr txBox="1">
            <a:spLocks noGrp="1"/>
          </p:cNvSpPr>
          <p:nvPr>
            <p:ph type="subTitle" idx="1"/>
          </p:nvPr>
        </p:nvSpPr>
        <p:spPr>
          <a:xfrm>
            <a:off x="3192200" y="2324925"/>
            <a:ext cx="2649300" cy="202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0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 4">
  <p:cSld name="CUSTOM_12"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0"/>
          <p:cNvSpPr/>
          <p:nvPr/>
        </p:nvSpPr>
        <p:spPr>
          <a:xfrm>
            <a:off x="412" y="2825979"/>
            <a:ext cx="9143682" cy="2327673"/>
          </a:xfrm>
          <a:custGeom>
            <a:avLst/>
            <a:gdLst/>
            <a:ahLst/>
            <a:cxnLst/>
            <a:rect l="l" t="t" r="r" b="b"/>
            <a:pathLst>
              <a:path w="285517" h="72683" extrusionOk="0">
                <a:moveTo>
                  <a:pt x="0" y="1"/>
                </a:moveTo>
                <a:lnTo>
                  <a:pt x="285516" y="1"/>
                </a:lnTo>
                <a:lnTo>
                  <a:pt x="285516" y="72683"/>
                </a:lnTo>
                <a:lnTo>
                  <a:pt x="0" y="72683"/>
                </a:lnTo>
                <a:close/>
              </a:path>
            </a:pathLst>
          </a:custGeom>
          <a:gradFill>
            <a:gsLst>
              <a:gs pos="0">
                <a:srgbClr val="E3FFD5"/>
              </a:gs>
              <a:gs pos="100000">
                <a:srgbClr val="90EBBA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30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32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40" name="Google Shape;240;p30"/>
          <p:cNvSpPr txBox="1">
            <a:spLocks noGrp="1"/>
          </p:cNvSpPr>
          <p:nvPr>
            <p:ph type="subTitle" idx="1"/>
          </p:nvPr>
        </p:nvSpPr>
        <p:spPr>
          <a:xfrm>
            <a:off x="3688950" y="2958650"/>
            <a:ext cx="1766100" cy="36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Pompiere"/>
              <a:buNone/>
              <a:defRPr sz="2000">
                <a:latin typeface="Pompiere"/>
                <a:ea typeface="Pompiere"/>
                <a:cs typeface="Pompiere"/>
                <a:sym typeface="Pompier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41" name="Google Shape;241;p30"/>
          <p:cNvSpPr txBox="1">
            <a:spLocks noGrp="1"/>
          </p:cNvSpPr>
          <p:nvPr>
            <p:ph type="subTitle" idx="2"/>
          </p:nvPr>
        </p:nvSpPr>
        <p:spPr>
          <a:xfrm>
            <a:off x="3688950" y="3318725"/>
            <a:ext cx="1766100" cy="77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42" name="Google Shape;242;p30"/>
          <p:cNvSpPr txBox="1">
            <a:spLocks noGrp="1"/>
          </p:cNvSpPr>
          <p:nvPr>
            <p:ph type="subTitle" idx="3"/>
          </p:nvPr>
        </p:nvSpPr>
        <p:spPr>
          <a:xfrm>
            <a:off x="6316048" y="2958650"/>
            <a:ext cx="1766100" cy="36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Pompiere"/>
              <a:buNone/>
              <a:defRPr sz="2000">
                <a:latin typeface="Pompiere"/>
                <a:ea typeface="Pompiere"/>
                <a:cs typeface="Pompiere"/>
                <a:sym typeface="Pompier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43" name="Google Shape;243;p30"/>
          <p:cNvSpPr txBox="1">
            <a:spLocks noGrp="1"/>
          </p:cNvSpPr>
          <p:nvPr>
            <p:ph type="subTitle" idx="4"/>
          </p:nvPr>
        </p:nvSpPr>
        <p:spPr>
          <a:xfrm>
            <a:off x="6316038" y="3318725"/>
            <a:ext cx="1766100" cy="77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44" name="Google Shape;244;p30"/>
          <p:cNvSpPr txBox="1">
            <a:spLocks noGrp="1"/>
          </p:cNvSpPr>
          <p:nvPr>
            <p:ph type="subTitle" idx="5"/>
          </p:nvPr>
        </p:nvSpPr>
        <p:spPr>
          <a:xfrm>
            <a:off x="1061850" y="2958525"/>
            <a:ext cx="1766100" cy="36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Pompiere"/>
              <a:buNone/>
              <a:defRPr sz="2000">
                <a:latin typeface="Pompiere"/>
                <a:ea typeface="Pompiere"/>
                <a:cs typeface="Pompiere"/>
                <a:sym typeface="Pompier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45" name="Google Shape;245;p30"/>
          <p:cNvSpPr txBox="1">
            <a:spLocks noGrp="1"/>
          </p:cNvSpPr>
          <p:nvPr>
            <p:ph type="subTitle" idx="6"/>
          </p:nvPr>
        </p:nvSpPr>
        <p:spPr>
          <a:xfrm>
            <a:off x="1061850" y="3318725"/>
            <a:ext cx="1766100" cy="77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720000" y="860400"/>
            <a:ext cx="5874600" cy="374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9210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Pompiere"/>
              <a:buChar char="●"/>
              <a:defRPr sz="1200"/>
            </a:lvl1pPr>
            <a:lvl2pPr marL="914400" lvl="1" indent="-2921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Roboto Condensed Light"/>
              <a:buChar char="○"/>
              <a:defRPr sz="1000"/>
            </a:lvl2pPr>
            <a:lvl3pPr marL="1371600" lvl="2" indent="-2921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Roboto Condensed Light"/>
              <a:buChar char="■"/>
              <a:defRPr sz="1000"/>
            </a:lvl3pPr>
            <a:lvl4pPr marL="1828800" lvl="3" indent="-2921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Roboto Condensed Light"/>
              <a:buChar char="●"/>
              <a:defRPr sz="1000"/>
            </a:lvl4pPr>
            <a:lvl5pPr marL="2286000" lvl="4" indent="-2921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Roboto Condensed Light"/>
              <a:buChar char="○"/>
              <a:defRPr sz="1000"/>
            </a:lvl5pPr>
            <a:lvl6pPr marL="2743200" lvl="5" indent="-2921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Roboto Condensed Light"/>
              <a:buChar char="■"/>
              <a:defRPr sz="1000"/>
            </a:lvl6pPr>
            <a:lvl7pPr marL="3200400" lvl="6" indent="-2921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Roboto Condensed Light"/>
              <a:buChar char="●"/>
              <a:defRPr sz="1000"/>
            </a:lvl7pPr>
            <a:lvl8pPr marL="3657600" lvl="7" indent="-2921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Roboto Condensed Light"/>
              <a:buChar char="○"/>
              <a:defRPr sz="1000"/>
            </a:lvl8pPr>
            <a:lvl9pPr marL="4114800" lvl="8" indent="-292100" rtl="0"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000"/>
              <a:buFont typeface="Roboto Condensed Light"/>
              <a:buChar char="■"/>
              <a:defRPr sz="1000"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32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/>
          <p:nvPr/>
        </p:nvSpPr>
        <p:spPr>
          <a:xfrm>
            <a:off x="5639026" y="2487075"/>
            <a:ext cx="3508522" cy="2660742"/>
          </a:xfrm>
          <a:custGeom>
            <a:avLst/>
            <a:gdLst/>
            <a:ahLst/>
            <a:cxnLst/>
            <a:rect l="l" t="t" r="r" b="b"/>
            <a:pathLst>
              <a:path w="95457" h="92115" extrusionOk="0">
                <a:moveTo>
                  <a:pt x="95456" y="17"/>
                </a:moveTo>
                <a:cubicBezTo>
                  <a:pt x="88205" y="318"/>
                  <a:pt x="75924" y="5414"/>
                  <a:pt x="69274" y="34169"/>
                </a:cubicBezTo>
                <a:cubicBezTo>
                  <a:pt x="61588" y="67336"/>
                  <a:pt x="39482" y="71780"/>
                  <a:pt x="30176" y="72148"/>
                </a:cubicBezTo>
                <a:cubicBezTo>
                  <a:pt x="24729" y="72365"/>
                  <a:pt x="19365" y="73551"/>
                  <a:pt x="14486" y="75857"/>
                </a:cubicBezTo>
                <a:cubicBezTo>
                  <a:pt x="8070" y="78864"/>
                  <a:pt x="1136" y="83961"/>
                  <a:pt x="0" y="92114"/>
                </a:cubicBezTo>
                <a:lnTo>
                  <a:pt x="95439" y="92114"/>
                </a:lnTo>
                <a:cubicBezTo>
                  <a:pt x="95439" y="92114"/>
                  <a:pt x="95439" y="0"/>
                  <a:pt x="95456" y="17"/>
                </a:cubicBezTo>
                <a:close/>
              </a:path>
            </a:pathLst>
          </a:custGeom>
          <a:gradFill>
            <a:gsLst>
              <a:gs pos="0">
                <a:srgbClr val="E3FFD5"/>
              </a:gs>
              <a:gs pos="100000">
                <a:srgbClr val="90EBBA"/>
              </a:gs>
            </a:gsLst>
            <a:lin ang="2698631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_13"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1"/>
          <p:cNvSpPr txBox="1">
            <a:spLocks noGrp="1"/>
          </p:cNvSpPr>
          <p:nvPr>
            <p:ph type="title"/>
          </p:nvPr>
        </p:nvSpPr>
        <p:spPr>
          <a:xfrm>
            <a:off x="5446800" y="540000"/>
            <a:ext cx="2534400" cy="122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7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48" name="Google Shape;248;p31"/>
          <p:cNvSpPr txBox="1"/>
          <p:nvPr/>
        </p:nvSpPr>
        <p:spPr>
          <a:xfrm>
            <a:off x="5443200" y="3808800"/>
            <a:ext cx="2538000" cy="47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rPr>
              <a:t>CREDITS: This presentation template was created by </a:t>
            </a:r>
            <a:r>
              <a:rPr lang="en" sz="800">
                <a:solidFill>
                  <a:schemeClr val="dk1"/>
                </a:solidFill>
                <a:uFill>
                  <a:noFill/>
                </a:uFill>
                <a:latin typeface="Hind"/>
                <a:ea typeface="Hind"/>
                <a:cs typeface="Hind"/>
                <a:sym typeface="Hind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800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rPr>
              <a:t>, including icons by </a:t>
            </a:r>
            <a:r>
              <a:rPr lang="en" sz="800">
                <a:solidFill>
                  <a:schemeClr val="dk1"/>
                </a:solidFill>
                <a:uFill>
                  <a:noFill/>
                </a:uFill>
                <a:latin typeface="Hind"/>
                <a:ea typeface="Hind"/>
                <a:cs typeface="Hind"/>
                <a:sym typeface="Hin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800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rPr>
              <a:t>, and infographics &amp; images by </a:t>
            </a:r>
            <a:r>
              <a:rPr lang="en" sz="800">
                <a:solidFill>
                  <a:schemeClr val="dk1"/>
                </a:solidFill>
                <a:uFill>
                  <a:noFill/>
                </a:uFill>
                <a:latin typeface="Hind"/>
                <a:ea typeface="Hind"/>
                <a:cs typeface="Hind"/>
                <a:sym typeface="Hind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800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rPr>
              <a:t>.</a:t>
            </a:r>
            <a:endParaRPr sz="800">
              <a:solidFill>
                <a:schemeClr val="dk1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249" name="Google Shape;249;p31"/>
          <p:cNvSpPr txBox="1">
            <a:spLocks noGrp="1"/>
          </p:cNvSpPr>
          <p:nvPr>
            <p:ph type="subTitle" idx="1"/>
          </p:nvPr>
        </p:nvSpPr>
        <p:spPr>
          <a:xfrm>
            <a:off x="5446800" y="1767600"/>
            <a:ext cx="2538000" cy="117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50" name="Google Shape;250;p31"/>
          <p:cNvSpPr/>
          <p:nvPr/>
        </p:nvSpPr>
        <p:spPr>
          <a:xfrm rot="-5400000" flipH="1">
            <a:off x="1002303" y="1182572"/>
            <a:ext cx="2669183" cy="5447538"/>
          </a:xfrm>
          <a:custGeom>
            <a:avLst/>
            <a:gdLst/>
            <a:ahLst/>
            <a:cxnLst/>
            <a:rect l="l" t="t" r="r" b="b"/>
            <a:pathLst>
              <a:path w="103718" h="170796" extrusionOk="0">
                <a:moveTo>
                  <a:pt x="42136" y="0"/>
                </a:moveTo>
                <a:cubicBezTo>
                  <a:pt x="23819" y="0"/>
                  <a:pt x="12197" y="18853"/>
                  <a:pt x="12197" y="18853"/>
                </a:cubicBezTo>
                <a:cubicBezTo>
                  <a:pt x="4205" y="35426"/>
                  <a:pt x="16082" y="50720"/>
                  <a:pt x="25376" y="59376"/>
                </a:cubicBezTo>
                <a:cubicBezTo>
                  <a:pt x="38089" y="71252"/>
                  <a:pt x="38114" y="91563"/>
                  <a:pt x="25032" y="103021"/>
                </a:cubicBezTo>
                <a:cubicBezTo>
                  <a:pt x="23729" y="104152"/>
                  <a:pt x="22352" y="105185"/>
                  <a:pt x="20901" y="106119"/>
                </a:cubicBezTo>
                <a:cubicBezTo>
                  <a:pt x="0" y="119324"/>
                  <a:pt x="3787" y="145437"/>
                  <a:pt x="19868" y="162084"/>
                </a:cubicBezTo>
                <a:cubicBezTo>
                  <a:pt x="26221" y="168644"/>
                  <a:pt x="37060" y="170795"/>
                  <a:pt x="48541" y="170795"/>
                </a:cubicBezTo>
                <a:cubicBezTo>
                  <a:pt x="62923" y="170795"/>
                  <a:pt x="78311" y="167420"/>
                  <a:pt x="87144" y="165109"/>
                </a:cubicBezTo>
                <a:cubicBezTo>
                  <a:pt x="92554" y="163682"/>
                  <a:pt x="98136" y="162945"/>
                  <a:pt x="103717" y="162871"/>
                </a:cubicBezTo>
                <a:lnTo>
                  <a:pt x="100349" y="5452"/>
                </a:lnTo>
                <a:cubicBezTo>
                  <a:pt x="94789" y="6066"/>
                  <a:pt x="89568" y="6312"/>
                  <a:pt x="84776" y="6312"/>
                </a:cubicBezTo>
                <a:cubicBezTo>
                  <a:pt x="72892" y="6312"/>
                  <a:pt x="63653" y="4803"/>
                  <a:pt x="58449" y="3681"/>
                </a:cubicBezTo>
                <a:cubicBezTo>
                  <a:pt x="56211" y="3189"/>
                  <a:pt x="53974" y="2550"/>
                  <a:pt x="51810" y="1739"/>
                </a:cubicBezTo>
                <a:cubicBezTo>
                  <a:pt x="48415" y="522"/>
                  <a:pt x="45183" y="0"/>
                  <a:pt x="42136" y="0"/>
                </a:cubicBezTo>
                <a:close/>
              </a:path>
            </a:pathLst>
          </a:custGeom>
          <a:gradFill>
            <a:gsLst>
              <a:gs pos="0">
                <a:srgbClr val="E3FFD5"/>
              </a:gs>
              <a:gs pos="100000">
                <a:srgbClr val="90EBBA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">
  <p:cSld name="CUSTOM_16"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2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32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53" name="Google Shape;253;p32"/>
          <p:cNvSpPr/>
          <p:nvPr/>
        </p:nvSpPr>
        <p:spPr>
          <a:xfrm>
            <a:off x="4572001" y="1071024"/>
            <a:ext cx="4594174" cy="4079573"/>
          </a:xfrm>
          <a:custGeom>
            <a:avLst/>
            <a:gdLst/>
            <a:ahLst/>
            <a:cxnLst/>
            <a:rect l="l" t="t" r="r" b="b"/>
            <a:pathLst>
              <a:path w="156198" h="138702" extrusionOk="0">
                <a:moveTo>
                  <a:pt x="0" y="138701"/>
                </a:moveTo>
                <a:cubicBezTo>
                  <a:pt x="0" y="138701"/>
                  <a:pt x="2116" y="120906"/>
                  <a:pt x="13564" y="117157"/>
                </a:cubicBezTo>
                <a:cubicBezTo>
                  <a:pt x="16913" y="116057"/>
                  <a:pt x="20929" y="114074"/>
                  <a:pt x="24911" y="111808"/>
                </a:cubicBezTo>
                <a:cubicBezTo>
                  <a:pt x="35042" y="106076"/>
                  <a:pt x="41257" y="95328"/>
                  <a:pt x="41341" y="83714"/>
                </a:cubicBezTo>
                <a:cubicBezTo>
                  <a:pt x="41407" y="76549"/>
                  <a:pt x="44240" y="70118"/>
                  <a:pt x="55221" y="72584"/>
                </a:cubicBezTo>
                <a:cubicBezTo>
                  <a:pt x="77516" y="77582"/>
                  <a:pt x="91229" y="53771"/>
                  <a:pt x="91229" y="53771"/>
                </a:cubicBezTo>
                <a:cubicBezTo>
                  <a:pt x="91229" y="53771"/>
                  <a:pt x="84797" y="17380"/>
                  <a:pt x="108958" y="12181"/>
                </a:cubicBezTo>
                <a:cubicBezTo>
                  <a:pt x="133119" y="6966"/>
                  <a:pt x="156197" y="1"/>
                  <a:pt x="156197" y="1"/>
                </a:cubicBezTo>
                <a:lnTo>
                  <a:pt x="155831" y="138601"/>
                </a:lnTo>
                <a:close/>
              </a:path>
            </a:pathLst>
          </a:custGeom>
          <a:gradFill>
            <a:gsLst>
              <a:gs pos="0">
                <a:srgbClr val="E3FFD5"/>
              </a:gs>
              <a:gs pos="100000">
                <a:srgbClr val="90EBBA"/>
              </a:gs>
            </a:gsLst>
            <a:lin ang="2698631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720000" y="2232900"/>
            <a:ext cx="2763000" cy="157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2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Pompiere"/>
              <a:buAutoNum type="arabicPeriod"/>
              <a:defRPr sz="1200"/>
            </a:lvl1pPr>
            <a:lvl2pPr marL="914400" lvl="1" indent="-2921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Roboto Condensed Light"/>
              <a:buAutoNum type="alphaLcPeriod"/>
              <a:defRPr sz="1000"/>
            </a:lvl2pPr>
            <a:lvl3pPr marL="1371600" lvl="2" indent="-2921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Roboto Condensed Light"/>
              <a:buAutoNum type="romanLcPeriod"/>
              <a:defRPr sz="1000"/>
            </a:lvl3pPr>
            <a:lvl4pPr marL="1828800" lvl="3" indent="-2921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Roboto Condensed Light"/>
              <a:buAutoNum type="arabicPeriod"/>
              <a:defRPr sz="1000"/>
            </a:lvl4pPr>
            <a:lvl5pPr marL="2286000" lvl="4" indent="-2921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Roboto Condensed Light"/>
              <a:buAutoNum type="alphaLcPeriod"/>
              <a:defRPr sz="1000"/>
            </a:lvl5pPr>
            <a:lvl6pPr marL="2743200" lvl="5" indent="-2921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Roboto Condensed Light"/>
              <a:buAutoNum type="romanLcPeriod"/>
              <a:defRPr sz="1000"/>
            </a:lvl6pPr>
            <a:lvl7pPr marL="3200400" lvl="6" indent="-2921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Roboto Condensed Light"/>
              <a:buAutoNum type="arabicPeriod"/>
              <a:defRPr sz="1000"/>
            </a:lvl7pPr>
            <a:lvl8pPr marL="3657600" lvl="7" indent="-2921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Roboto Condensed Light"/>
              <a:buAutoNum type="alphaLcPeriod"/>
              <a:defRPr sz="1000"/>
            </a:lvl8pPr>
            <a:lvl9pPr marL="4114800" lvl="8" indent="-292100" rtl="0"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000"/>
              <a:buFont typeface="Roboto Condensed Light"/>
              <a:buAutoNum type="romanLcPeriod"/>
              <a:defRPr sz="10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32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5658950" y="2232900"/>
            <a:ext cx="2763000" cy="157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2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Pompiere"/>
              <a:buAutoNum type="arabicPeriod"/>
              <a:defRPr sz="1200"/>
            </a:lvl1pPr>
            <a:lvl2pPr marL="914400" lvl="1" indent="-2921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Roboto Condensed Light"/>
              <a:buAutoNum type="alphaLcPeriod"/>
              <a:defRPr sz="1000"/>
            </a:lvl2pPr>
            <a:lvl3pPr marL="1371600" lvl="2" indent="-2921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Roboto Condensed Light"/>
              <a:buAutoNum type="romanLcPeriod"/>
              <a:defRPr sz="1000"/>
            </a:lvl3pPr>
            <a:lvl4pPr marL="1828800" lvl="3" indent="-2921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Roboto Condensed Light"/>
              <a:buAutoNum type="arabicPeriod"/>
              <a:defRPr sz="1000"/>
            </a:lvl4pPr>
            <a:lvl5pPr marL="2286000" lvl="4" indent="-2921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Roboto Condensed Light"/>
              <a:buAutoNum type="alphaLcPeriod"/>
              <a:defRPr sz="1000"/>
            </a:lvl5pPr>
            <a:lvl6pPr marL="2743200" lvl="5" indent="-2921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Roboto Condensed Light"/>
              <a:buAutoNum type="romanLcPeriod"/>
              <a:defRPr sz="1000"/>
            </a:lvl6pPr>
            <a:lvl7pPr marL="3200400" lvl="6" indent="-2921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Roboto Condensed Light"/>
              <a:buAutoNum type="arabicPeriod"/>
              <a:defRPr sz="1000"/>
            </a:lvl7pPr>
            <a:lvl8pPr marL="3657600" lvl="7" indent="-292100" rtl="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000"/>
              <a:buFont typeface="Roboto Condensed Light"/>
              <a:buAutoNum type="alphaLcPeriod"/>
              <a:defRPr sz="1000"/>
            </a:lvl8pPr>
            <a:lvl9pPr marL="4114800" lvl="8" indent="-292100" rtl="0"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000"/>
              <a:buFont typeface="Roboto Condensed Light"/>
              <a:buAutoNum type="romanLcPeriod"/>
              <a:defRPr sz="10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ubTitle" idx="3"/>
          </p:nvPr>
        </p:nvSpPr>
        <p:spPr>
          <a:xfrm>
            <a:off x="720000" y="1894000"/>
            <a:ext cx="2763000" cy="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Pompiere"/>
              <a:buNone/>
              <a:defRPr sz="2000">
                <a:latin typeface="Pompiere"/>
                <a:ea typeface="Pompiere"/>
                <a:cs typeface="Pompiere"/>
                <a:sym typeface="Pompier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ubTitle" idx="4"/>
          </p:nvPr>
        </p:nvSpPr>
        <p:spPr>
          <a:xfrm>
            <a:off x="5658900" y="1894025"/>
            <a:ext cx="2763000" cy="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Pompiere"/>
              <a:buNone/>
              <a:defRPr sz="2000">
                <a:latin typeface="Pompiere"/>
                <a:ea typeface="Pompiere"/>
                <a:cs typeface="Pompiere"/>
                <a:sym typeface="Pompier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1" name="Google Shape;31;p5"/>
          <p:cNvSpPr/>
          <p:nvPr/>
        </p:nvSpPr>
        <p:spPr>
          <a:xfrm>
            <a:off x="1667550" y="3931099"/>
            <a:ext cx="5809067" cy="1212418"/>
          </a:xfrm>
          <a:custGeom>
            <a:avLst/>
            <a:gdLst/>
            <a:ahLst/>
            <a:cxnLst/>
            <a:rect l="l" t="t" r="r" b="b"/>
            <a:pathLst>
              <a:path w="176059" h="46952" extrusionOk="0">
                <a:moveTo>
                  <a:pt x="1" y="46951"/>
                </a:moveTo>
                <a:cubicBezTo>
                  <a:pt x="1" y="46951"/>
                  <a:pt x="4211" y="34119"/>
                  <a:pt x="27603" y="31395"/>
                </a:cubicBezTo>
                <a:cubicBezTo>
                  <a:pt x="41471" y="29791"/>
                  <a:pt x="48506" y="23609"/>
                  <a:pt x="51948" y="18864"/>
                </a:cubicBezTo>
                <a:cubicBezTo>
                  <a:pt x="55924" y="13367"/>
                  <a:pt x="61338" y="9090"/>
                  <a:pt x="67604" y="6500"/>
                </a:cubicBezTo>
                <a:cubicBezTo>
                  <a:pt x="72399" y="4511"/>
                  <a:pt x="78163" y="2607"/>
                  <a:pt x="84195" y="1754"/>
                </a:cubicBezTo>
                <a:cubicBezTo>
                  <a:pt x="96760" y="0"/>
                  <a:pt x="108807" y="7352"/>
                  <a:pt x="112984" y="19332"/>
                </a:cubicBezTo>
                <a:cubicBezTo>
                  <a:pt x="114287" y="23108"/>
                  <a:pt x="118849" y="27051"/>
                  <a:pt x="123460" y="27853"/>
                </a:cubicBezTo>
                <a:cubicBezTo>
                  <a:pt x="134321" y="29725"/>
                  <a:pt x="153536" y="33902"/>
                  <a:pt x="153536" y="33902"/>
                </a:cubicBezTo>
                <a:cubicBezTo>
                  <a:pt x="153536" y="33902"/>
                  <a:pt x="173920" y="37661"/>
                  <a:pt x="176059" y="46951"/>
                </a:cubicBezTo>
              </a:path>
            </a:pathLst>
          </a:custGeom>
          <a:gradFill>
            <a:gsLst>
              <a:gs pos="0">
                <a:srgbClr val="E3FFD5"/>
              </a:gs>
              <a:gs pos="100000">
                <a:srgbClr val="90EBBA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32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oogle Shape;35;p7"/>
          <p:cNvGrpSpPr/>
          <p:nvPr/>
        </p:nvGrpSpPr>
        <p:grpSpPr>
          <a:xfrm>
            <a:off x="3527981" y="1436716"/>
            <a:ext cx="5616442" cy="3706262"/>
            <a:chOff x="3527981" y="1436716"/>
            <a:chExt cx="5616442" cy="3706262"/>
          </a:xfrm>
        </p:grpSpPr>
        <p:sp>
          <p:nvSpPr>
            <p:cNvPr id="36" name="Google Shape;36;p7"/>
            <p:cNvSpPr/>
            <p:nvPr/>
          </p:nvSpPr>
          <p:spPr>
            <a:xfrm>
              <a:off x="8037512" y="1436716"/>
              <a:ext cx="1106911" cy="1352702"/>
            </a:xfrm>
            <a:custGeom>
              <a:avLst/>
              <a:gdLst/>
              <a:ahLst/>
              <a:cxnLst/>
              <a:rect l="l" t="t" r="r" b="b"/>
              <a:pathLst>
                <a:path w="34537" h="42206" extrusionOk="0">
                  <a:moveTo>
                    <a:pt x="33000" y="36174"/>
                  </a:moveTo>
                  <a:cubicBezTo>
                    <a:pt x="33501" y="35773"/>
                    <a:pt x="33986" y="35322"/>
                    <a:pt x="34437" y="34871"/>
                  </a:cubicBezTo>
                  <a:cubicBezTo>
                    <a:pt x="34336" y="34821"/>
                    <a:pt x="34537" y="11011"/>
                    <a:pt x="34537" y="10944"/>
                  </a:cubicBezTo>
                  <a:cubicBezTo>
                    <a:pt x="33668" y="10242"/>
                    <a:pt x="32749" y="9608"/>
                    <a:pt x="31780" y="9039"/>
                  </a:cubicBezTo>
                  <a:cubicBezTo>
                    <a:pt x="16091" y="0"/>
                    <a:pt x="0" y="19432"/>
                    <a:pt x="11078" y="33400"/>
                  </a:cubicBezTo>
                  <a:cubicBezTo>
                    <a:pt x="18079" y="42206"/>
                    <a:pt x="26951" y="41187"/>
                    <a:pt x="33000" y="36174"/>
                  </a:cubicBezTo>
                </a:path>
              </a:pathLst>
            </a:custGeom>
            <a:gradFill>
              <a:gsLst>
                <a:gs pos="0">
                  <a:srgbClr val="E3FFD5"/>
                </a:gs>
                <a:gs pos="100000">
                  <a:srgbClr val="90EBBA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7"/>
            <p:cNvSpPr/>
            <p:nvPr/>
          </p:nvSpPr>
          <p:spPr>
            <a:xfrm>
              <a:off x="3527981" y="4113725"/>
              <a:ext cx="1150851" cy="1029254"/>
            </a:xfrm>
            <a:custGeom>
              <a:avLst/>
              <a:gdLst/>
              <a:ahLst/>
              <a:cxnLst/>
              <a:rect l="l" t="t" r="r" b="b"/>
              <a:pathLst>
                <a:path w="35908" h="32114" extrusionOk="0">
                  <a:moveTo>
                    <a:pt x="33267" y="15455"/>
                  </a:moveTo>
                  <a:cubicBezTo>
                    <a:pt x="28739" y="6165"/>
                    <a:pt x="16375" y="0"/>
                    <a:pt x="6600" y="10326"/>
                  </a:cubicBezTo>
                  <a:cubicBezTo>
                    <a:pt x="0" y="17310"/>
                    <a:pt x="1170" y="26283"/>
                    <a:pt x="6149" y="32030"/>
                  </a:cubicBezTo>
                  <a:cubicBezTo>
                    <a:pt x="6066" y="32114"/>
                    <a:pt x="31346" y="32114"/>
                    <a:pt x="31245" y="32114"/>
                  </a:cubicBezTo>
                  <a:cubicBezTo>
                    <a:pt x="35907" y="27252"/>
                    <a:pt x="35907" y="20836"/>
                    <a:pt x="33267" y="15455"/>
                  </a:cubicBezTo>
                </a:path>
              </a:pathLst>
            </a:custGeom>
            <a:gradFill>
              <a:gsLst>
                <a:gs pos="0">
                  <a:srgbClr val="E3FFD5"/>
                </a:gs>
                <a:gs pos="100000">
                  <a:srgbClr val="90EBBA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7"/>
            <p:cNvSpPr/>
            <p:nvPr/>
          </p:nvSpPr>
          <p:spPr>
            <a:xfrm>
              <a:off x="4108471" y="2028456"/>
              <a:ext cx="5035952" cy="3114523"/>
            </a:xfrm>
            <a:custGeom>
              <a:avLst/>
              <a:gdLst/>
              <a:ahLst/>
              <a:cxnLst/>
              <a:rect l="l" t="t" r="r" b="b"/>
              <a:pathLst>
                <a:path w="157128" h="97177" extrusionOk="0">
                  <a:moveTo>
                    <a:pt x="47737" y="67"/>
                  </a:moveTo>
                  <a:cubicBezTo>
                    <a:pt x="36759" y="769"/>
                    <a:pt x="26784" y="7185"/>
                    <a:pt x="19466" y="15389"/>
                  </a:cubicBezTo>
                  <a:cubicBezTo>
                    <a:pt x="16208" y="19048"/>
                    <a:pt x="13401" y="23058"/>
                    <a:pt x="10844" y="27235"/>
                  </a:cubicBezTo>
                  <a:cubicBezTo>
                    <a:pt x="5431" y="36107"/>
                    <a:pt x="1671" y="44111"/>
                    <a:pt x="736" y="54503"/>
                  </a:cubicBezTo>
                  <a:cubicBezTo>
                    <a:pt x="0" y="63008"/>
                    <a:pt x="936" y="71579"/>
                    <a:pt x="3493" y="79716"/>
                  </a:cubicBezTo>
                  <a:cubicBezTo>
                    <a:pt x="5330" y="85665"/>
                    <a:pt x="8054" y="91880"/>
                    <a:pt x="11346" y="97177"/>
                  </a:cubicBezTo>
                  <a:lnTo>
                    <a:pt x="157128" y="97177"/>
                  </a:lnTo>
                  <a:cubicBezTo>
                    <a:pt x="157128" y="97177"/>
                    <a:pt x="156927" y="6951"/>
                    <a:pt x="157028" y="7068"/>
                  </a:cubicBezTo>
                  <a:cubicBezTo>
                    <a:pt x="143093" y="9440"/>
                    <a:pt x="129024" y="16174"/>
                    <a:pt x="115674" y="16358"/>
                  </a:cubicBezTo>
                  <a:cubicBezTo>
                    <a:pt x="108038" y="16458"/>
                    <a:pt x="101121" y="13601"/>
                    <a:pt x="93953" y="11462"/>
                  </a:cubicBezTo>
                  <a:cubicBezTo>
                    <a:pt x="86217" y="9156"/>
                    <a:pt x="78481" y="6767"/>
                    <a:pt x="70761" y="4328"/>
                  </a:cubicBezTo>
                  <a:cubicBezTo>
                    <a:pt x="63961" y="2172"/>
                    <a:pt x="56977" y="0"/>
                    <a:pt x="49876" y="0"/>
                  </a:cubicBezTo>
                  <a:cubicBezTo>
                    <a:pt x="49157" y="0"/>
                    <a:pt x="48455" y="17"/>
                    <a:pt x="47737" y="67"/>
                  </a:cubicBezTo>
                </a:path>
              </a:pathLst>
            </a:custGeom>
            <a:gradFill>
              <a:gsLst>
                <a:gs pos="0">
                  <a:srgbClr val="E3FFD5"/>
                </a:gs>
                <a:gs pos="100000">
                  <a:srgbClr val="90EBBA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720000" y="1767600"/>
            <a:ext cx="3136500" cy="90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720000" y="2667600"/>
            <a:ext cx="3136500" cy="142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2100" rtl="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200"/>
            </a:lvl1pPr>
            <a:lvl2pPr marL="914400" lvl="1" indent="-292100" rtl="0">
              <a:spcBef>
                <a:spcPts val="1600"/>
              </a:spcBef>
              <a:spcAft>
                <a:spcPts val="0"/>
              </a:spcAft>
              <a:buSzPts val="1000"/>
              <a:buChar char="○"/>
              <a:defRPr sz="1000"/>
            </a:lvl2pPr>
            <a:lvl3pPr marL="1371600" lvl="2" indent="-292100" rtl="0">
              <a:spcBef>
                <a:spcPts val="1600"/>
              </a:spcBef>
              <a:spcAft>
                <a:spcPts val="0"/>
              </a:spcAft>
              <a:buSzPts val="1000"/>
              <a:buChar char="■"/>
              <a:defRPr sz="1000"/>
            </a:lvl3pPr>
            <a:lvl4pPr marL="1828800" lvl="3" indent="-292100" rtl="0">
              <a:spcBef>
                <a:spcPts val="1600"/>
              </a:spcBef>
              <a:spcAft>
                <a:spcPts val="0"/>
              </a:spcAft>
              <a:buSzPts val="1000"/>
              <a:buChar char="●"/>
              <a:defRPr sz="1000"/>
            </a:lvl4pPr>
            <a:lvl5pPr marL="2286000" lvl="4" indent="-292100" rtl="0">
              <a:spcBef>
                <a:spcPts val="1600"/>
              </a:spcBef>
              <a:spcAft>
                <a:spcPts val="0"/>
              </a:spcAft>
              <a:buSzPts val="1000"/>
              <a:buChar char="○"/>
              <a:defRPr sz="1000"/>
            </a:lvl5pPr>
            <a:lvl6pPr marL="2743200" lvl="5" indent="-292100" rtl="0">
              <a:spcBef>
                <a:spcPts val="1600"/>
              </a:spcBef>
              <a:spcAft>
                <a:spcPts val="0"/>
              </a:spcAft>
              <a:buSzPts val="1000"/>
              <a:buChar char="■"/>
              <a:defRPr sz="1000"/>
            </a:lvl6pPr>
            <a:lvl7pPr marL="3200400" lvl="6" indent="-292100" rtl="0">
              <a:spcBef>
                <a:spcPts val="1600"/>
              </a:spcBef>
              <a:spcAft>
                <a:spcPts val="0"/>
              </a:spcAft>
              <a:buSzPts val="1000"/>
              <a:buChar char="●"/>
              <a:defRPr sz="1000"/>
            </a:lvl7pPr>
            <a:lvl8pPr marL="3657600" lvl="7" indent="-292100" rtl="0">
              <a:spcBef>
                <a:spcPts val="1600"/>
              </a:spcBef>
              <a:spcAft>
                <a:spcPts val="0"/>
              </a:spcAft>
              <a:buSzPts val="1000"/>
              <a:buChar char="○"/>
              <a:defRPr sz="1000"/>
            </a:lvl8pPr>
            <a:lvl9pPr marL="4114800" lvl="8" indent="-292100" rtl="0">
              <a:spcBef>
                <a:spcPts val="1600"/>
              </a:spcBef>
              <a:spcAft>
                <a:spcPts val="1600"/>
              </a:spcAft>
              <a:buSzPts val="1000"/>
              <a:buChar char="■"/>
              <a:defRPr sz="1000"/>
            </a:lvl9pPr>
          </a:lstStyle>
          <a:p>
            <a:endParaRPr/>
          </a:p>
        </p:txBody>
      </p:sp>
      <p:sp>
        <p:nvSpPr>
          <p:cNvPr id="41" name="Google Shape;41;p7"/>
          <p:cNvSpPr/>
          <p:nvPr/>
        </p:nvSpPr>
        <p:spPr>
          <a:xfrm>
            <a:off x="-10" y="-1993"/>
            <a:ext cx="3207179" cy="1774160"/>
          </a:xfrm>
          <a:custGeom>
            <a:avLst/>
            <a:gdLst/>
            <a:ahLst/>
            <a:cxnLst/>
            <a:rect l="l" t="t" r="r" b="b"/>
            <a:pathLst>
              <a:path w="100068" h="55356" extrusionOk="0">
                <a:moveTo>
                  <a:pt x="0" y="55339"/>
                </a:moveTo>
                <a:cubicBezTo>
                  <a:pt x="7151" y="55155"/>
                  <a:pt x="19315" y="52097"/>
                  <a:pt x="25898" y="34821"/>
                </a:cubicBezTo>
                <a:cubicBezTo>
                  <a:pt x="35606" y="9323"/>
                  <a:pt x="69608" y="17210"/>
                  <a:pt x="69608" y="17210"/>
                </a:cubicBezTo>
                <a:cubicBezTo>
                  <a:pt x="69608" y="17210"/>
                  <a:pt x="100068" y="18897"/>
                  <a:pt x="94387" y="0"/>
                </a:cubicBezTo>
                <a:lnTo>
                  <a:pt x="0" y="0"/>
                </a:lnTo>
                <a:cubicBezTo>
                  <a:pt x="0" y="0"/>
                  <a:pt x="0" y="55355"/>
                  <a:pt x="0" y="55339"/>
                </a:cubicBezTo>
                <a:close/>
              </a:path>
            </a:pathLst>
          </a:custGeom>
          <a:gradFill>
            <a:gsLst>
              <a:gs pos="0">
                <a:srgbClr val="E3FFD5"/>
              </a:gs>
              <a:gs pos="100000">
                <a:srgbClr val="90EBBA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5443200" y="1767600"/>
            <a:ext cx="2980800" cy="178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4" name="Google Shape;44;p8"/>
          <p:cNvSpPr/>
          <p:nvPr/>
        </p:nvSpPr>
        <p:spPr>
          <a:xfrm flipH="1">
            <a:off x="-14590" y="-179329"/>
            <a:ext cx="5025144" cy="5336997"/>
          </a:xfrm>
          <a:custGeom>
            <a:avLst/>
            <a:gdLst/>
            <a:ahLst/>
            <a:cxnLst/>
            <a:rect l="l" t="t" r="r" b="b"/>
            <a:pathLst>
              <a:path w="154870" h="164481" extrusionOk="0">
                <a:moveTo>
                  <a:pt x="28" y="164344"/>
                </a:moveTo>
                <a:cubicBezTo>
                  <a:pt x="1561" y="153364"/>
                  <a:pt x="9830" y="132554"/>
                  <a:pt x="48712" y="118946"/>
                </a:cubicBezTo>
                <a:cubicBezTo>
                  <a:pt x="103639" y="99724"/>
                  <a:pt x="93946" y="55284"/>
                  <a:pt x="93946" y="55284"/>
                </a:cubicBezTo>
                <a:cubicBezTo>
                  <a:pt x="93946" y="55284"/>
                  <a:pt x="83869" y="1"/>
                  <a:pt x="154869" y="3834"/>
                </a:cubicBezTo>
                <a:cubicBezTo>
                  <a:pt x="154705" y="3971"/>
                  <a:pt x="154705" y="164152"/>
                  <a:pt x="154705" y="164152"/>
                </a:cubicBezTo>
                <a:cubicBezTo>
                  <a:pt x="154705" y="164152"/>
                  <a:pt x="0" y="164481"/>
                  <a:pt x="28" y="164344"/>
                </a:cubicBezTo>
                <a:close/>
              </a:path>
            </a:pathLst>
          </a:custGeom>
          <a:gradFill>
            <a:gsLst>
              <a:gs pos="0">
                <a:srgbClr val="E3FFD5"/>
              </a:gs>
              <a:gs pos="100000">
                <a:srgbClr val="90EBBA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gradFill>
            <a:gsLst>
              <a:gs pos="0">
                <a:srgbClr val="E3FFD5"/>
              </a:gs>
              <a:gs pos="100000">
                <a:srgbClr val="90EBBA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title"/>
          </p:nvPr>
        </p:nvSpPr>
        <p:spPr>
          <a:xfrm>
            <a:off x="720000" y="1233175"/>
            <a:ext cx="35907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ubTitle" idx="1"/>
          </p:nvPr>
        </p:nvSpPr>
        <p:spPr>
          <a:xfrm>
            <a:off x="720000" y="2803075"/>
            <a:ext cx="35907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4845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92100" rtl="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1pPr>
            <a:lvl2pPr marL="914400" lvl="1" indent="-292100" rtl="0">
              <a:spcBef>
                <a:spcPts val="1600"/>
              </a:spcBef>
              <a:spcAft>
                <a:spcPts val="0"/>
              </a:spcAft>
              <a:buSzPts val="1000"/>
              <a:buChar char="○"/>
              <a:defRPr sz="1000"/>
            </a:lvl2pPr>
            <a:lvl3pPr marL="1371600" lvl="2" indent="-292100" rtl="0">
              <a:spcBef>
                <a:spcPts val="1600"/>
              </a:spcBef>
              <a:spcAft>
                <a:spcPts val="0"/>
              </a:spcAft>
              <a:buSzPts val="1000"/>
              <a:buChar char="■"/>
              <a:defRPr sz="1000"/>
            </a:lvl3pPr>
            <a:lvl4pPr marL="1828800" lvl="3" indent="-292100" rtl="0">
              <a:spcBef>
                <a:spcPts val="1600"/>
              </a:spcBef>
              <a:spcAft>
                <a:spcPts val="0"/>
              </a:spcAft>
              <a:buSzPts val="1000"/>
              <a:buChar char="●"/>
              <a:defRPr sz="1000"/>
            </a:lvl4pPr>
            <a:lvl5pPr marL="2286000" lvl="4" indent="-292100" rtl="0">
              <a:spcBef>
                <a:spcPts val="1600"/>
              </a:spcBef>
              <a:spcAft>
                <a:spcPts val="0"/>
              </a:spcAft>
              <a:buSzPts val="1000"/>
              <a:buChar char="○"/>
              <a:defRPr sz="1000"/>
            </a:lvl5pPr>
            <a:lvl6pPr marL="2743200" lvl="5" indent="-292100" rtl="0">
              <a:spcBef>
                <a:spcPts val="1600"/>
              </a:spcBef>
              <a:spcAft>
                <a:spcPts val="0"/>
              </a:spcAft>
              <a:buSzPts val="1000"/>
              <a:buChar char="■"/>
              <a:defRPr sz="1000"/>
            </a:lvl6pPr>
            <a:lvl7pPr marL="3200400" lvl="6" indent="-292100" rtl="0">
              <a:spcBef>
                <a:spcPts val="1600"/>
              </a:spcBef>
              <a:spcAft>
                <a:spcPts val="0"/>
              </a:spcAft>
              <a:buSzPts val="1000"/>
              <a:buChar char="●"/>
              <a:defRPr sz="1000"/>
            </a:lvl7pPr>
            <a:lvl8pPr marL="3657600" lvl="7" indent="-292100" rtl="0">
              <a:spcBef>
                <a:spcPts val="1600"/>
              </a:spcBef>
              <a:spcAft>
                <a:spcPts val="0"/>
              </a:spcAft>
              <a:buSzPts val="1000"/>
              <a:buChar char="○"/>
              <a:defRPr sz="1000"/>
            </a:lvl8pPr>
            <a:lvl9pPr marL="4114800" lvl="8" indent="-292100" rtl="0">
              <a:spcBef>
                <a:spcPts val="1600"/>
              </a:spcBef>
              <a:spcAft>
                <a:spcPts val="1600"/>
              </a:spcAft>
              <a:buSzPts val="1000"/>
              <a:buChar char="■"/>
              <a:defRPr sz="1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>
            <a:spLocks noGrp="1"/>
          </p:cNvSpPr>
          <p:nvPr>
            <p:ph type="body" idx="1"/>
          </p:nvPr>
        </p:nvSpPr>
        <p:spPr>
          <a:xfrm>
            <a:off x="720000" y="3995700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mpiere"/>
              <a:buNone/>
              <a:defRPr sz="3500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mpiere"/>
              <a:buNone/>
              <a:defRPr sz="3500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mpiere"/>
              <a:buNone/>
              <a:defRPr sz="3500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mpiere"/>
              <a:buNone/>
              <a:defRPr sz="3500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mpiere"/>
              <a:buNone/>
              <a:defRPr sz="3500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mpiere"/>
              <a:buNone/>
              <a:defRPr sz="3500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mpiere"/>
              <a:buNone/>
              <a:defRPr sz="3500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mpiere"/>
              <a:buNone/>
              <a:defRPr sz="3500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mpiere"/>
              <a:buNone/>
              <a:defRPr sz="3500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ind"/>
              <a:buChar char="●"/>
              <a:defRPr sz="1800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Char char="○"/>
              <a:defRPr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Char char="■"/>
              <a:defRPr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Char char="●"/>
              <a:defRPr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Char char="○"/>
              <a:defRPr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Char char="■"/>
              <a:defRPr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Char char="●"/>
              <a:defRPr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ind"/>
              <a:buChar char="○"/>
              <a:defRPr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Hind"/>
              <a:buChar char="■"/>
              <a:defRPr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3"/>
          <p:cNvSpPr txBox="1">
            <a:spLocks noGrp="1"/>
          </p:cNvSpPr>
          <p:nvPr>
            <p:ph type="ctrTitle" idx="4294967295"/>
          </p:nvPr>
        </p:nvSpPr>
        <p:spPr>
          <a:xfrm>
            <a:off x="1631324" y="550599"/>
            <a:ext cx="5131141" cy="1537507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800" b="1" dirty="0"/>
              <a:t>Did you know?</a:t>
            </a:r>
            <a:endParaRPr sz="6800" b="1" dirty="0"/>
          </a:p>
        </p:txBody>
      </p:sp>
      <p:grpSp>
        <p:nvGrpSpPr>
          <p:cNvPr id="304" name="Google Shape;304;p33"/>
          <p:cNvGrpSpPr/>
          <p:nvPr/>
        </p:nvGrpSpPr>
        <p:grpSpPr>
          <a:xfrm>
            <a:off x="8223913" y="3072626"/>
            <a:ext cx="934563" cy="2068792"/>
            <a:chOff x="2507125" y="238100"/>
            <a:chExt cx="2588100" cy="5238775"/>
          </a:xfrm>
        </p:grpSpPr>
        <p:sp>
          <p:nvSpPr>
            <p:cNvPr id="305" name="Google Shape;305;p33"/>
            <p:cNvSpPr/>
            <p:nvPr/>
          </p:nvSpPr>
          <p:spPr>
            <a:xfrm>
              <a:off x="3798025" y="260400"/>
              <a:ext cx="689850" cy="1216925"/>
            </a:xfrm>
            <a:custGeom>
              <a:avLst/>
              <a:gdLst/>
              <a:ahLst/>
              <a:cxnLst/>
              <a:rect l="l" t="t" r="r" b="b"/>
              <a:pathLst>
                <a:path w="27594" h="48677" extrusionOk="0">
                  <a:moveTo>
                    <a:pt x="12485" y="1"/>
                  </a:moveTo>
                  <a:cubicBezTo>
                    <a:pt x="8453" y="1"/>
                    <a:pt x="4728" y="2644"/>
                    <a:pt x="3322" y="6638"/>
                  </a:cubicBezTo>
                  <a:cubicBezTo>
                    <a:pt x="2799" y="8185"/>
                    <a:pt x="2458" y="9800"/>
                    <a:pt x="2321" y="11461"/>
                  </a:cubicBezTo>
                  <a:cubicBezTo>
                    <a:pt x="2162" y="13258"/>
                    <a:pt x="1843" y="15010"/>
                    <a:pt x="547" y="16420"/>
                  </a:cubicBezTo>
                  <a:cubicBezTo>
                    <a:pt x="342" y="16647"/>
                    <a:pt x="183" y="16898"/>
                    <a:pt x="69" y="17171"/>
                  </a:cubicBezTo>
                  <a:cubicBezTo>
                    <a:pt x="1" y="17421"/>
                    <a:pt x="183" y="17694"/>
                    <a:pt x="456" y="17694"/>
                  </a:cubicBezTo>
                  <a:cubicBezTo>
                    <a:pt x="797" y="17648"/>
                    <a:pt x="1138" y="17580"/>
                    <a:pt x="1479" y="17512"/>
                  </a:cubicBezTo>
                  <a:cubicBezTo>
                    <a:pt x="1810" y="17441"/>
                    <a:pt x="2038" y="17393"/>
                    <a:pt x="2203" y="17393"/>
                  </a:cubicBezTo>
                  <a:cubicBezTo>
                    <a:pt x="2570" y="17393"/>
                    <a:pt x="2619" y="17636"/>
                    <a:pt x="2776" y="18422"/>
                  </a:cubicBezTo>
                  <a:cubicBezTo>
                    <a:pt x="2981" y="19445"/>
                    <a:pt x="3208" y="20469"/>
                    <a:pt x="3413" y="21493"/>
                  </a:cubicBezTo>
                  <a:cubicBezTo>
                    <a:pt x="3686" y="22766"/>
                    <a:pt x="4050" y="23381"/>
                    <a:pt x="5074" y="24154"/>
                  </a:cubicBezTo>
                  <a:cubicBezTo>
                    <a:pt x="5910" y="24790"/>
                    <a:pt x="6673" y="24823"/>
                    <a:pt x="7580" y="24823"/>
                  </a:cubicBezTo>
                  <a:cubicBezTo>
                    <a:pt x="7683" y="24823"/>
                    <a:pt x="7789" y="24822"/>
                    <a:pt x="7896" y="24822"/>
                  </a:cubicBezTo>
                  <a:cubicBezTo>
                    <a:pt x="8127" y="24822"/>
                    <a:pt x="8368" y="24824"/>
                    <a:pt x="8622" y="24836"/>
                  </a:cubicBezTo>
                  <a:cubicBezTo>
                    <a:pt x="8736" y="24859"/>
                    <a:pt x="8827" y="24859"/>
                    <a:pt x="8918" y="24859"/>
                  </a:cubicBezTo>
                  <a:cubicBezTo>
                    <a:pt x="9737" y="24950"/>
                    <a:pt x="9759" y="24927"/>
                    <a:pt x="9850" y="25701"/>
                  </a:cubicBezTo>
                  <a:cubicBezTo>
                    <a:pt x="9964" y="26633"/>
                    <a:pt x="9987" y="29295"/>
                    <a:pt x="10123" y="30228"/>
                  </a:cubicBezTo>
                  <a:cubicBezTo>
                    <a:pt x="10237" y="30978"/>
                    <a:pt x="10078" y="31501"/>
                    <a:pt x="9373" y="31820"/>
                  </a:cubicBezTo>
                  <a:cubicBezTo>
                    <a:pt x="8986" y="32002"/>
                    <a:pt x="8941" y="32343"/>
                    <a:pt x="9077" y="32730"/>
                  </a:cubicBezTo>
                  <a:cubicBezTo>
                    <a:pt x="9145" y="32957"/>
                    <a:pt x="9214" y="33208"/>
                    <a:pt x="9282" y="33435"/>
                  </a:cubicBezTo>
                  <a:cubicBezTo>
                    <a:pt x="10123" y="36142"/>
                    <a:pt x="10942" y="38872"/>
                    <a:pt x="11830" y="41579"/>
                  </a:cubicBezTo>
                  <a:cubicBezTo>
                    <a:pt x="12489" y="43671"/>
                    <a:pt x="13217" y="45741"/>
                    <a:pt x="13945" y="47811"/>
                  </a:cubicBezTo>
                  <a:cubicBezTo>
                    <a:pt x="14059" y="48153"/>
                    <a:pt x="14104" y="48676"/>
                    <a:pt x="14605" y="48676"/>
                  </a:cubicBezTo>
                  <a:cubicBezTo>
                    <a:pt x="14615" y="48676"/>
                    <a:pt x="14625" y="48677"/>
                    <a:pt x="14635" y="48677"/>
                  </a:cubicBezTo>
                  <a:cubicBezTo>
                    <a:pt x="15020" y="48677"/>
                    <a:pt x="15133" y="48259"/>
                    <a:pt x="15310" y="47993"/>
                  </a:cubicBezTo>
                  <a:cubicBezTo>
                    <a:pt x="17198" y="45036"/>
                    <a:pt x="19313" y="42261"/>
                    <a:pt x="21611" y="39622"/>
                  </a:cubicBezTo>
                  <a:cubicBezTo>
                    <a:pt x="22111" y="39076"/>
                    <a:pt x="22589" y="38508"/>
                    <a:pt x="23067" y="37916"/>
                  </a:cubicBezTo>
                  <a:cubicBezTo>
                    <a:pt x="24318" y="36301"/>
                    <a:pt x="25546" y="34663"/>
                    <a:pt x="26797" y="33048"/>
                  </a:cubicBezTo>
                  <a:cubicBezTo>
                    <a:pt x="27025" y="32753"/>
                    <a:pt x="27594" y="31729"/>
                    <a:pt x="27252" y="31547"/>
                  </a:cubicBezTo>
                  <a:cubicBezTo>
                    <a:pt x="26934" y="31388"/>
                    <a:pt x="26160" y="30819"/>
                    <a:pt x="25842" y="30705"/>
                  </a:cubicBezTo>
                  <a:cubicBezTo>
                    <a:pt x="24773" y="30273"/>
                    <a:pt x="23271" y="30910"/>
                    <a:pt x="22999" y="29841"/>
                  </a:cubicBezTo>
                  <a:cubicBezTo>
                    <a:pt x="22862" y="29363"/>
                    <a:pt x="22453" y="28635"/>
                    <a:pt x="22430" y="28135"/>
                  </a:cubicBezTo>
                  <a:cubicBezTo>
                    <a:pt x="22225" y="25291"/>
                    <a:pt x="22020" y="22721"/>
                    <a:pt x="21861" y="19900"/>
                  </a:cubicBezTo>
                  <a:cubicBezTo>
                    <a:pt x="21702" y="17512"/>
                    <a:pt x="22635" y="14828"/>
                    <a:pt x="22544" y="12416"/>
                  </a:cubicBezTo>
                  <a:cubicBezTo>
                    <a:pt x="22475" y="10233"/>
                    <a:pt x="22043" y="8049"/>
                    <a:pt x="21224" y="6001"/>
                  </a:cubicBezTo>
                  <a:cubicBezTo>
                    <a:pt x="19905" y="2703"/>
                    <a:pt x="17471" y="656"/>
                    <a:pt x="13900" y="110"/>
                  </a:cubicBezTo>
                  <a:cubicBezTo>
                    <a:pt x="13426" y="36"/>
                    <a:pt x="12953" y="1"/>
                    <a:pt x="12485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33"/>
            <p:cNvSpPr/>
            <p:nvPr/>
          </p:nvSpPr>
          <p:spPr>
            <a:xfrm>
              <a:off x="3780975" y="238100"/>
              <a:ext cx="660825" cy="533125"/>
            </a:xfrm>
            <a:custGeom>
              <a:avLst/>
              <a:gdLst/>
              <a:ahLst/>
              <a:cxnLst/>
              <a:rect l="l" t="t" r="r" b="b"/>
              <a:pathLst>
                <a:path w="26433" h="21325" extrusionOk="0">
                  <a:moveTo>
                    <a:pt x="16077" y="1"/>
                  </a:moveTo>
                  <a:cubicBezTo>
                    <a:pt x="16049" y="1"/>
                    <a:pt x="16020" y="1"/>
                    <a:pt x="15992" y="1"/>
                  </a:cubicBezTo>
                  <a:cubicBezTo>
                    <a:pt x="12966" y="24"/>
                    <a:pt x="9918" y="69"/>
                    <a:pt x="6893" y="92"/>
                  </a:cubicBezTo>
                  <a:cubicBezTo>
                    <a:pt x="6837" y="91"/>
                    <a:pt x="6781" y="91"/>
                    <a:pt x="6725" y="91"/>
                  </a:cubicBezTo>
                  <a:cubicBezTo>
                    <a:pt x="5327" y="91"/>
                    <a:pt x="3952" y="364"/>
                    <a:pt x="2662" y="911"/>
                  </a:cubicBezTo>
                  <a:cubicBezTo>
                    <a:pt x="1001" y="1639"/>
                    <a:pt x="114" y="2913"/>
                    <a:pt x="46" y="4732"/>
                  </a:cubicBezTo>
                  <a:cubicBezTo>
                    <a:pt x="0" y="5961"/>
                    <a:pt x="410" y="7144"/>
                    <a:pt x="1183" y="8054"/>
                  </a:cubicBezTo>
                  <a:cubicBezTo>
                    <a:pt x="2457" y="9623"/>
                    <a:pt x="4186" y="10328"/>
                    <a:pt x="6165" y="10397"/>
                  </a:cubicBezTo>
                  <a:cubicBezTo>
                    <a:pt x="6240" y="10398"/>
                    <a:pt x="6315" y="10399"/>
                    <a:pt x="6389" y="10399"/>
                  </a:cubicBezTo>
                  <a:cubicBezTo>
                    <a:pt x="7657" y="10399"/>
                    <a:pt x="8921" y="10217"/>
                    <a:pt x="10146" y="9873"/>
                  </a:cubicBezTo>
                  <a:cubicBezTo>
                    <a:pt x="10350" y="9822"/>
                    <a:pt x="10568" y="9720"/>
                    <a:pt x="10798" y="9720"/>
                  </a:cubicBezTo>
                  <a:cubicBezTo>
                    <a:pt x="10875" y="9720"/>
                    <a:pt x="10953" y="9731"/>
                    <a:pt x="11033" y="9760"/>
                  </a:cubicBezTo>
                  <a:cubicBezTo>
                    <a:pt x="11306" y="10192"/>
                    <a:pt x="11283" y="10715"/>
                    <a:pt x="11351" y="11193"/>
                  </a:cubicBezTo>
                  <a:cubicBezTo>
                    <a:pt x="11488" y="12080"/>
                    <a:pt x="11579" y="12967"/>
                    <a:pt x="11693" y="13854"/>
                  </a:cubicBezTo>
                  <a:cubicBezTo>
                    <a:pt x="11715" y="14104"/>
                    <a:pt x="11761" y="14355"/>
                    <a:pt x="11829" y="14582"/>
                  </a:cubicBezTo>
                  <a:cubicBezTo>
                    <a:pt x="11870" y="14906"/>
                    <a:pt x="12162" y="15139"/>
                    <a:pt x="12482" y="15139"/>
                  </a:cubicBezTo>
                  <a:cubicBezTo>
                    <a:pt x="12522" y="15139"/>
                    <a:pt x="12562" y="15136"/>
                    <a:pt x="12602" y="15128"/>
                  </a:cubicBezTo>
                  <a:cubicBezTo>
                    <a:pt x="12739" y="15105"/>
                    <a:pt x="12898" y="15083"/>
                    <a:pt x="13035" y="15060"/>
                  </a:cubicBezTo>
                  <a:cubicBezTo>
                    <a:pt x="14331" y="14832"/>
                    <a:pt x="14582" y="14855"/>
                    <a:pt x="14718" y="13445"/>
                  </a:cubicBezTo>
                  <a:cubicBezTo>
                    <a:pt x="14741" y="13149"/>
                    <a:pt x="14786" y="12853"/>
                    <a:pt x="14900" y="12580"/>
                  </a:cubicBezTo>
                  <a:cubicBezTo>
                    <a:pt x="14991" y="12239"/>
                    <a:pt x="15150" y="11921"/>
                    <a:pt x="15378" y="11648"/>
                  </a:cubicBezTo>
                  <a:cubicBezTo>
                    <a:pt x="15669" y="11303"/>
                    <a:pt x="16011" y="11132"/>
                    <a:pt x="16346" y="11132"/>
                  </a:cubicBezTo>
                  <a:cubicBezTo>
                    <a:pt x="16718" y="11132"/>
                    <a:pt x="17081" y="11343"/>
                    <a:pt x="17357" y="11761"/>
                  </a:cubicBezTo>
                  <a:cubicBezTo>
                    <a:pt x="17630" y="12125"/>
                    <a:pt x="17789" y="12535"/>
                    <a:pt x="17880" y="12990"/>
                  </a:cubicBezTo>
                  <a:cubicBezTo>
                    <a:pt x="17994" y="13627"/>
                    <a:pt x="18130" y="14264"/>
                    <a:pt x="18221" y="14901"/>
                  </a:cubicBezTo>
                  <a:cubicBezTo>
                    <a:pt x="18358" y="15742"/>
                    <a:pt x="18426" y="16584"/>
                    <a:pt x="18585" y="17403"/>
                  </a:cubicBezTo>
                  <a:cubicBezTo>
                    <a:pt x="18835" y="18540"/>
                    <a:pt x="19222" y="19609"/>
                    <a:pt x="20064" y="20474"/>
                  </a:cubicBezTo>
                  <a:cubicBezTo>
                    <a:pt x="20581" y="21030"/>
                    <a:pt x="21291" y="21325"/>
                    <a:pt x="22005" y="21325"/>
                  </a:cubicBezTo>
                  <a:cubicBezTo>
                    <a:pt x="22516" y="21325"/>
                    <a:pt x="23030" y="21174"/>
                    <a:pt x="23476" y="20860"/>
                  </a:cubicBezTo>
                  <a:cubicBezTo>
                    <a:pt x="23863" y="20610"/>
                    <a:pt x="24181" y="20315"/>
                    <a:pt x="24454" y="19951"/>
                  </a:cubicBezTo>
                  <a:cubicBezTo>
                    <a:pt x="25159" y="19086"/>
                    <a:pt x="25614" y="18085"/>
                    <a:pt x="25819" y="16993"/>
                  </a:cubicBezTo>
                  <a:cubicBezTo>
                    <a:pt x="26001" y="15924"/>
                    <a:pt x="26137" y="14832"/>
                    <a:pt x="26205" y="13740"/>
                  </a:cubicBezTo>
                  <a:cubicBezTo>
                    <a:pt x="26433" y="10055"/>
                    <a:pt x="25318" y="6439"/>
                    <a:pt x="23089" y="3504"/>
                  </a:cubicBezTo>
                  <a:cubicBezTo>
                    <a:pt x="21354" y="1161"/>
                    <a:pt x="18995" y="1"/>
                    <a:pt x="16077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33"/>
            <p:cNvSpPr/>
            <p:nvPr/>
          </p:nvSpPr>
          <p:spPr>
            <a:xfrm>
              <a:off x="3907225" y="603625"/>
              <a:ext cx="39825" cy="39975"/>
            </a:xfrm>
            <a:custGeom>
              <a:avLst/>
              <a:gdLst/>
              <a:ahLst/>
              <a:cxnLst/>
              <a:rect l="l" t="t" r="r" b="b"/>
              <a:pathLst>
                <a:path w="1593" h="1599" extrusionOk="0">
                  <a:moveTo>
                    <a:pt x="848" y="1"/>
                  </a:moveTo>
                  <a:cubicBezTo>
                    <a:pt x="823" y="1"/>
                    <a:pt x="798" y="3"/>
                    <a:pt x="774" y="7"/>
                  </a:cubicBezTo>
                  <a:cubicBezTo>
                    <a:pt x="569" y="7"/>
                    <a:pt x="364" y="98"/>
                    <a:pt x="228" y="234"/>
                  </a:cubicBezTo>
                  <a:cubicBezTo>
                    <a:pt x="137" y="325"/>
                    <a:pt x="91" y="416"/>
                    <a:pt x="69" y="507"/>
                  </a:cubicBezTo>
                  <a:cubicBezTo>
                    <a:pt x="23" y="598"/>
                    <a:pt x="0" y="712"/>
                    <a:pt x="0" y="826"/>
                  </a:cubicBezTo>
                  <a:lnTo>
                    <a:pt x="23" y="1008"/>
                  </a:lnTo>
                  <a:cubicBezTo>
                    <a:pt x="69" y="1144"/>
                    <a:pt x="137" y="1281"/>
                    <a:pt x="251" y="1371"/>
                  </a:cubicBezTo>
                  <a:lnTo>
                    <a:pt x="433" y="1508"/>
                  </a:lnTo>
                  <a:cubicBezTo>
                    <a:pt x="546" y="1576"/>
                    <a:pt x="683" y="1599"/>
                    <a:pt x="819" y="1599"/>
                  </a:cubicBezTo>
                  <a:cubicBezTo>
                    <a:pt x="933" y="1599"/>
                    <a:pt x="1024" y="1576"/>
                    <a:pt x="1115" y="1531"/>
                  </a:cubicBezTo>
                  <a:cubicBezTo>
                    <a:pt x="1229" y="1485"/>
                    <a:pt x="1320" y="1440"/>
                    <a:pt x="1388" y="1349"/>
                  </a:cubicBezTo>
                  <a:cubicBezTo>
                    <a:pt x="1524" y="1190"/>
                    <a:pt x="1593" y="985"/>
                    <a:pt x="1593" y="780"/>
                  </a:cubicBezTo>
                  <a:lnTo>
                    <a:pt x="1570" y="575"/>
                  </a:lnTo>
                  <a:cubicBezTo>
                    <a:pt x="1524" y="439"/>
                    <a:pt x="1456" y="325"/>
                    <a:pt x="1342" y="211"/>
                  </a:cubicBezTo>
                  <a:lnTo>
                    <a:pt x="1183" y="98"/>
                  </a:lnTo>
                  <a:cubicBezTo>
                    <a:pt x="1090" y="41"/>
                    <a:pt x="965" y="1"/>
                    <a:pt x="848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33"/>
            <p:cNvSpPr/>
            <p:nvPr/>
          </p:nvSpPr>
          <p:spPr>
            <a:xfrm>
              <a:off x="3906075" y="736275"/>
              <a:ext cx="81925" cy="39075"/>
            </a:xfrm>
            <a:custGeom>
              <a:avLst/>
              <a:gdLst/>
              <a:ahLst/>
              <a:cxnLst/>
              <a:rect l="l" t="t" r="r" b="b"/>
              <a:pathLst>
                <a:path w="3277" h="1563" extrusionOk="0">
                  <a:moveTo>
                    <a:pt x="3276" y="1"/>
                  </a:moveTo>
                  <a:lnTo>
                    <a:pt x="3276" y="1"/>
                  </a:lnTo>
                  <a:cubicBezTo>
                    <a:pt x="2776" y="206"/>
                    <a:pt x="2230" y="365"/>
                    <a:pt x="1707" y="410"/>
                  </a:cubicBezTo>
                  <a:cubicBezTo>
                    <a:pt x="729" y="547"/>
                    <a:pt x="1" y="570"/>
                    <a:pt x="1" y="570"/>
                  </a:cubicBezTo>
                  <a:cubicBezTo>
                    <a:pt x="1" y="570"/>
                    <a:pt x="676" y="1563"/>
                    <a:pt x="1600" y="1563"/>
                  </a:cubicBezTo>
                  <a:cubicBezTo>
                    <a:pt x="1665" y="1563"/>
                    <a:pt x="1731" y="1558"/>
                    <a:pt x="1798" y="1548"/>
                  </a:cubicBezTo>
                  <a:cubicBezTo>
                    <a:pt x="3163" y="1366"/>
                    <a:pt x="3276" y="1"/>
                    <a:pt x="327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33"/>
            <p:cNvSpPr/>
            <p:nvPr/>
          </p:nvSpPr>
          <p:spPr>
            <a:xfrm>
              <a:off x="3903250" y="563400"/>
              <a:ext cx="63700" cy="31300"/>
            </a:xfrm>
            <a:custGeom>
              <a:avLst/>
              <a:gdLst/>
              <a:ahLst/>
              <a:cxnLst/>
              <a:rect l="l" t="t" r="r" b="b"/>
              <a:pathLst>
                <a:path w="2548" h="1252" extrusionOk="0">
                  <a:moveTo>
                    <a:pt x="1274" y="1"/>
                  </a:moveTo>
                  <a:cubicBezTo>
                    <a:pt x="569" y="1"/>
                    <a:pt x="0" y="842"/>
                    <a:pt x="0" y="842"/>
                  </a:cubicBezTo>
                  <a:cubicBezTo>
                    <a:pt x="283" y="748"/>
                    <a:pt x="576" y="697"/>
                    <a:pt x="873" y="697"/>
                  </a:cubicBezTo>
                  <a:cubicBezTo>
                    <a:pt x="1006" y="697"/>
                    <a:pt x="1140" y="707"/>
                    <a:pt x="1274" y="728"/>
                  </a:cubicBezTo>
                  <a:cubicBezTo>
                    <a:pt x="1729" y="842"/>
                    <a:pt x="2161" y="1024"/>
                    <a:pt x="2548" y="1252"/>
                  </a:cubicBezTo>
                  <a:cubicBezTo>
                    <a:pt x="2548" y="1252"/>
                    <a:pt x="2161" y="23"/>
                    <a:pt x="1274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33"/>
            <p:cNvSpPr/>
            <p:nvPr/>
          </p:nvSpPr>
          <p:spPr>
            <a:xfrm>
              <a:off x="3893000" y="4814350"/>
              <a:ext cx="604550" cy="662525"/>
            </a:xfrm>
            <a:custGeom>
              <a:avLst/>
              <a:gdLst/>
              <a:ahLst/>
              <a:cxnLst/>
              <a:rect l="l" t="t" r="r" b="b"/>
              <a:pathLst>
                <a:path w="24182" h="26501" extrusionOk="0">
                  <a:moveTo>
                    <a:pt x="18881" y="0"/>
                  </a:moveTo>
                  <a:lnTo>
                    <a:pt x="10828" y="3185"/>
                  </a:lnTo>
                  <a:cubicBezTo>
                    <a:pt x="10828" y="3185"/>
                    <a:pt x="12080" y="8690"/>
                    <a:pt x="10192" y="13353"/>
                  </a:cubicBezTo>
                  <a:cubicBezTo>
                    <a:pt x="8281" y="18016"/>
                    <a:pt x="7007" y="20132"/>
                    <a:pt x="4050" y="22247"/>
                  </a:cubicBezTo>
                  <a:lnTo>
                    <a:pt x="4027" y="22247"/>
                  </a:lnTo>
                  <a:cubicBezTo>
                    <a:pt x="1070" y="24363"/>
                    <a:pt x="1" y="26501"/>
                    <a:pt x="1" y="26501"/>
                  </a:cubicBezTo>
                  <a:lnTo>
                    <a:pt x="14423" y="26501"/>
                  </a:lnTo>
                  <a:cubicBezTo>
                    <a:pt x="14423" y="26501"/>
                    <a:pt x="21201" y="15468"/>
                    <a:pt x="24181" y="9531"/>
                  </a:cubicBezTo>
                  <a:cubicBezTo>
                    <a:pt x="24045" y="8621"/>
                    <a:pt x="22088" y="5255"/>
                    <a:pt x="20587" y="2775"/>
                  </a:cubicBezTo>
                  <a:cubicBezTo>
                    <a:pt x="19632" y="1206"/>
                    <a:pt x="18881" y="0"/>
                    <a:pt x="18881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33"/>
            <p:cNvSpPr/>
            <p:nvPr/>
          </p:nvSpPr>
          <p:spPr>
            <a:xfrm>
              <a:off x="3893000" y="4883725"/>
              <a:ext cx="604550" cy="593150"/>
            </a:xfrm>
            <a:custGeom>
              <a:avLst/>
              <a:gdLst/>
              <a:ahLst/>
              <a:cxnLst/>
              <a:rect l="l" t="t" r="r" b="b"/>
              <a:pathLst>
                <a:path w="24182" h="23726" extrusionOk="0">
                  <a:moveTo>
                    <a:pt x="20587" y="0"/>
                  </a:moveTo>
                  <a:cubicBezTo>
                    <a:pt x="19018" y="1934"/>
                    <a:pt x="19632" y="5505"/>
                    <a:pt x="19245" y="8144"/>
                  </a:cubicBezTo>
                  <a:cubicBezTo>
                    <a:pt x="18813" y="11215"/>
                    <a:pt x="14718" y="19017"/>
                    <a:pt x="14718" y="19017"/>
                  </a:cubicBezTo>
                  <a:cubicBezTo>
                    <a:pt x="14718" y="19017"/>
                    <a:pt x="10851" y="18858"/>
                    <a:pt x="8235" y="18858"/>
                  </a:cubicBezTo>
                  <a:cubicBezTo>
                    <a:pt x="5710" y="18858"/>
                    <a:pt x="4163" y="19381"/>
                    <a:pt x="4050" y="19472"/>
                  </a:cubicBezTo>
                  <a:lnTo>
                    <a:pt x="4027" y="19472"/>
                  </a:lnTo>
                  <a:cubicBezTo>
                    <a:pt x="1070" y="21588"/>
                    <a:pt x="1" y="23726"/>
                    <a:pt x="1" y="23726"/>
                  </a:cubicBezTo>
                  <a:lnTo>
                    <a:pt x="14423" y="23726"/>
                  </a:lnTo>
                  <a:cubicBezTo>
                    <a:pt x="14423" y="23726"/>
                    <a:pt x="21201" y="12693"/>
                    <a:pt x="24181" y="6756"/>
                  </a:cubicBezTo>
                  <a:cubicBezTo>
                    <a:pt x="24045" y="5846"/>
                    <a:pt x="22088" y="2480"/>
                    <a:pt x="20587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33"/>
            <p:cNvSpPr/>
            <p:nvPr/>
          </p:nvSpPr>
          <p:spPr>
            <a:xfrm>
              <a:off x="3691125" y="2599875"/>
              <a:ext cx="786525" cy="2416950"/>
            </a:xfrm>
            <a:custGeom>
              <a:avLst/>
              <a:gdLst/>
              <a:ahLst/>
              <a:cxnLst/>
              <a:rect l="l" t="t" r="r" b="b"/>
              <a:pathLst>
                <a:path w="31461" h="96678" extrusionOk="0">
                  <a:moveTo>
                    <a:pt x="1274" y="0"/>
                  </a:moveTo>
                  <a:cubicBezTo>
                    <a:pt x="1274" y="0"/>
                    <a:pt x="1138" y="3867"/>
                    <a:pt x="978" y="9623"/>
                  </a:cubicBezTo>
                  <a:cubicBezTo>
                    <a:pt x="569" y="24795"/>
                    <a:pt x="0" y="53070"/>
                    <a:pt x="1274" y="58621"/>
                  </a:cubicBezTo>
                  <a:cubicBezTo>
                    <a:pt x="3026" y="66264"/>
                    <a:pt x="17903" y="96677"/>
                    <a:pt x="17903" y="96677"/>
                  </a:cubicBezTo>
                  <a:lnTo>
                    <a:pt x="31460" y="91423"/>
                  </a:lnTo>
                  <a:lnTo>
                    <a:pt x="19654" y="45928"/>
                  </a:lnTo>
                  <a:cubicBezTo>
                    <a:pt x="19654" y="45928"/>
                    <a:pt x="21360" y="23226"/>
                    <a:pt x="21588" y="9623"/>
                  </a:cubicBezTo>
                  <a:cubicBezTo>
                    <a:pt x="21656" y="5073"/>
                    <a:pt x="21565" y="1547"/>
                    <a:pt x="21178" y="228"/>
                  </a:cubicBezTo>
                  <a:lnTo>
                    <a:pt x="1274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33"/>
            <p:cNvSpPr/>
            <p:nvPr/>
          </p:nvSpPr>
          <p:spPr>
            <a:xfrm>
              <a:off x="3896975" y="5165225"/>
              <a:ext cx="747850" cy="311650"/>
            </a:xfrm>
            <a:custGeom>
              <a:avLst/>
              <a:gdLst/>
              <a:ahLst/>
              <a:cxnLst/>
              <a:rect l="l" t="t" r="r" b="b"/>
              <a:pathLst>
                <a:path w="29914" h="12466" extrusionOk="0">
                  <a:moveTo>
                    <a:pt x="17198" y="0"/>
                  </a:moveTo>
                  <a:lnTo>
                    <a:pt x="17198" y="0"/>
                  </a:lnTo>
                  <a:cubicBezTo>
                    <a:pt x="17198" y="0"/>
                    <a:pt x="17630" y="3140"/>
                    <a:pt x="12057" y="5755"/>
                  </a:cubicBezTo>
                  <a:cubicBezTo>
                    <a:pt x="10169" y="6620"/>
                    <a:pt x="8190" y="7257"/>
                    <a:pt x="6165" y="7689"/>
                  </a:cubicBezTo>
                  <a:cubicBezTo>
                    <a:pt x="1388" y="8758"/>
                    <a:pt x="1" y="12466"/>
                    <a:pt x="1" y="12466"/>
                  </a:cubicBezTo>
                  <a:lnTo>
                    <a:pt x="29914" y="12466"/>
                  </a:lnTo>
                  <a:lnTo>
                    <a:pt x="29618" y="6847"/>
                  </a:lnTo>
                  <a:lnTo>
                    <a:pt x="29322" y="910"/>
                  </a:lnTo>
                  <a:lnTo>
                    <a:pt x="17198" y="0"/>
                  </a:ln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33"/>
            <p:cNvSpPr/>
            <p:nvPr/>
          </p:nvSpPr>
          <p:spPr>
            <a:xfrm>
              <a:off x="4108525" y="2488975"/>
              <a:ext cx="606825" cy="2785450"/>
            </a:xfrm>
            <a:custGeom>
              <a:avLst/>
              <a:gdLst/>
              <a:ahLst/>
              <a:cxnLst/>
              <a:rect l="l" t="t" r="r" b="b"/>
              <a:pathLst>
                <a:path w="24273" h="111418" extrusionOk="0">
                  <a:moveTo>
                    <a:pt x="22680" y="1"/>
                  </a:moveTo>
                  <a:lnTo>
                    <a:pt x="2776" y="638"/>
                  </a:lnTo>
                  <a:cubicBezTo>
                    <a:pt x="2776" y="638"/>
                    <a:pt x="2435" y="5324"/>
                    <a:pt x="2003" y="11989"/>
                  </a:cubicBezTo>
                  <a:cubicBezTo>
                    <a:pt x="1161" y="25228"/>
                    <a:pt x="1" y="46269"/>
                    <a:pt x="524" y="54276"/>
                  </a:cubicBezTo>
                  <a:cubicBezTo>
                    <a:pt x="1320" y="66355"/>
                    <a:pt x="6188" y="107301"/>
                    <a:pt x="6188" y="107301"/>
                  </a:cubicBezTo>
                  <a:lnTo>
                    <a:pt x="24273" y="111418"/>
                  </a:lnTo>
                  <a:cubicBezTo>
                    <a:pt x="24273" y="111418"/>
                    <a:pt x="22066" y="67288"/>
                    <a:pt x="21156" y="57142"/>
                  </a:cubicBezTo>
                  <a:cubicBezTo>
                    <a:pt x="21315" y="50068"/>
                    <a:pt x="21998" y="26570"/>
                    <a:pt x="22430" y="11989"/>
                  </a:cubicBezTo>
                  <a:cubicBezTo>
                    <a:pt x="22635" y="4960"/>
                    <a:pt x="22794" y="1"/>
                    <a:pt x="22794" y="1"/>
                  </a:cubicBez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33"/>
            <p:cNvSpPr/>
            <p:nvPr/>
          </p:nvSpPr>
          <p:spPr>
            <a:xfrm>
              <a:off x="3896975" y="5309100"/>
              <a:ext cx="747850" cy="167775"/>
            </a:xfrm>
            <a:custGeom>
              <a:avLst/>
              <a:gdLst/>
              <a:ahLst/>
              <a:cxnLst/>
              <a:rect l="l" t="t" r="r" b="b"/>
              <a:pathLst>
                <a:path w="29914" h="6711" extrusionOk="0">
                  <a:moveTo>
                    <a:pt x="12057" y="0"/>
                  </a:moveTo>
                  <a:cubicBezTo>
                    <a:pt x="10169" y="865"/>
                    <a:pt x="8190" y="1502"/>
                    <a:pt x="6165" y="1934"/>
                  </a:cubicBezTo>
                  <a:cubicBezTo>
                    <a:pt x="1388" y="3003"/>
                    <a:pt x="1" y="6711"/>
                    <a:pt x="1" y="6711"/>
                  </a:cubicBezTo>
                  <a:lnTo>
                    <a:pt x="29914" y="6711"/>
                  </a:lnTo>
                  <a:lnTo>
                    <a:pt x="29618" y="1092"/>
                  </a:lnTo>
                  <a:cubicBezTo>
                    <a:pt x="26957" y="1911"/>
                    <a:pt x="22930" y="3777"/>
                    <a:pt x="15856" y="4414"/>
                  </a:cubicBezTo>
                  <a:cubicBezTo>
                    <a:pt x="14991" y="2844"/>
                    <a:pt x="13490" y="1274"/>
                    <a:pt x="12057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33"/>
            <p:cNvSpPr/>
            <p:nvPr/>
          </p:nvSpPr>
          <p:spPr>
            <a:xfrm>
              <a:off x="4734650" y="1938700"/>
              <a:ext cx="360575" cy="1374225"/>
            </a:xfrm>
            <a:custGeom>
              <a:avLst/>
              <a:gdLst/>
              <a:ahLst/>
              <a:cxnLst/>
              <a:rect l="l" t="t" r="r" b="b"/>
              <a:pathLst>
                <a:path w="14423" h="54969" extrusionOk="0">
                  <a:moveTo>
                    <a:pt x="8862" y="1"/>
                  </a:moveTo>
                  <a:cubicBezTo>
                    <a:pt x="8776" y="1"/>
                    <a:pt x="8681" y="6"/>
                    <a:pt x="8577" y="15"/>
                  </a:cubicBezTo>
                  <a:cubicBezTo>
                    <a:pt x="7917" y="83"/>
                    <a:pt x="7280" y="151"/>
                    <a:pt x="6643" y="242"/>
                  </a:cubicBezTo>
                  <a:cubicBezTo>
                    <a:pt x="4664" y="538"/>
                    <a:pt x="2708" y="834"/>
                    <a:pt x="729" y="1152"/>
                  </a:cubicBezTo>
                  <a:cubicBezTo>
                    <a:pt x="115" y="1243"/>
                    <a:pt x="1" y="1425"/>
                    <a:pt x="92" y="2085"/>
                  </a:cubicBezTo>
                  <a:cubicBezTo>
                    <a:pt x="228" y="3063"/>
                    <a:pt x="342" y="4064"/>
                    <a:pt x="547" y="5042"/>
                  </a:cubicBezTo>
                  <a:cubicBezTo>
                    <a:pt x="1138" y="8022"/>
                    <a:pt x="1843" y="10979"/>
                    <a:pt x="2367" y="13982"/>
                  </a:cubicBezTo>
                  <a:cubicBezTo>
                    <a:pt x="2822" y="16529"/>
                    <a:pt x="3095" y="19100"/>
                    <a:pt x="3436" y="21670"/>
                  </a:cubicBezTo>
                  <a:cubicBezTo>
                    <a:pt x="3913" y="25333"/>
                    <a:pt x="4027" y="29018"/>
                    <a:pt x="3459" y="32703"/>
                  </a:cubicBezTo>
                  <a:cubicBezTo>
                    <a:pt x="2958" y="35546"/>
                    <a:pt x="2753" y="38435"/>
                    <a:pt x="2799" y="41324"/>
                  </a:cubicBezTo>
                  <a:cubicBezTo>
                    <a:pt x="2822" y="42371"/>
                    <a:pt x="2822" y="43417"/>
                    <a:pt x="2844" y="44463"/>
                  </a:cubicBezTo>
                  <a:cubicBezTo>
                    <a:pt x="2913" y="45806"/>
                    <a:pt x="2981" y="47148"/>
                    <a:pt x="3049" y="48490"/>
                  </a:cubicBezTo>
                  <a:cubicBezTo>
                    <a:pt x="3026" y="48899"/>
                    <a:pt x="3117" y="49286"/>
                    <a:pt x="3299" y="49650"/>
                  </a:cubicBezTo>
                  <a:cubicBezTo>
                    <a:pt x="3394" y="49893"/>
                    <a:pt x="3616" y="50023"/>
                    <a:pt x="3843" y="50023"/>
                  </a:cubicBezTo>
                  <a:cubicBezTo>
                    <a:pt x="3999" y="50023"/>
                    <a:pt x="4157" y="49962"/>
                    <a:pt x="4277" y="49832"/>
                  </a:cubicBezTo>
                  <a:cubicBezTo>
                    <a:pt x="4596" y="49491"/>
                    <a:pt x="4801" y="49081"/>
                    <a:pt x="4869" y="48626"/>
                  </a:cubicBezTo>
                  <a:cubicBezTo>
                    <a:pt x="5074" y="47512"/>
                    <a:pt x="5256" y="46374"/>
                    <a:pt x="5506" y="45260"/>
                  </a:cubicBezTo>
                  <a:cubicBezTo>
                    <a:pt x="5597" y="44850"/>
                    <a:pt x="5551" y="44190"/>
                    <a:pt x="5961" y="44099"/>
                  </a:cubicBezTo>
                  <a:cubicBezTo>
                    <a:pt x="6006" y="44088"/>
                    <a:pt x="6048" y="44082"/>
                    <a:pt x="6086" y="44082"/>
                  </a:cubicBezTo>
                  <a:cubicBezTo>
                    <a:pt x="6493" y="44082"/>
                    <a:pt x="6549" y="44698"/>
                    <a:pt x="6757" y="45009"/>
                  </a:cubicBezTo>
                  <a:cubicBezTo>
                    <a:pt x="6871" y="45169"/>
                    <a:pt x="6984" y="45351"/>
                    <a:pt x="7053" y="45533"/>
                  </a:cubicBezTo>
                  <a:cubicBezTo>
                    <a:pt x="7712" y="47034"/>
                    <a:pt x="8281" y="48581"/>
                    <a:pt x="8167" y="50287"/>
                  </a:cubicBezTo>
                  <a:cubicBezTo>
                    <a:pt x="8099" y="51265"/>
                    <a:pt x="8145" y="52266"/>
                    <a:pt x="8145" y="53267"/>
                  </a:cubicBezTo>
                  <a:cubicBezTo>
                    <a:pt x="8122" y="53767"/>
                    <a:pt x="8236" y="54268"/>
                    <a:pt x="8440" y="54723"/>
                  </a:cubicBezTo>
                  <a:cubicBezTo>
                    <a:pt x="8532" y="54879"/>
                    <a:pt x="8721" y="54969"/>
                    <a:pt x="8896" y="54969"/>
                  </a:cubicBezTo>
                  <a:cubicBezTo>
                    <a:pt x="9025" y="54969"/>
                    <a:pt x="9146" y="54920"/>
                    <a:pt x="9214" y="54814"/>
                  </a:cubicBezTo>
                  <a:cubicBezTo>
                    <a:pt x="9418" y="54495"/>
                    <a:pt x="9600" y="54131"/>
                    <a:pt x="9782" y="53767"/>
                  </a:cubicBezTo>
                  <a:cubicBezTo>
                    <a:pt x="9828" y="53767"/>
                    <a:pt x="9873" y="53767"/>
                    <a:pt x="9919" y="53790"/>
                  </a:cubicBezTo>
                  <a:cubicBezTo>
                    <a:pt x="10242" y="53915"/>
                    <a:pt x="10462" y="53988"/>
                    <a:pt x="10624" y="53988"/>
                  </a:cubicBezTo>
                  <a:cubicBezTo>
                    <a:pt x="10874" y="53988"/>
                    <a:pt x="10987" y="53817"/>
                    <a:pt x="11124" y="53403"/>
                  </a:cubicBezTo>
                  <a:cubicBezTo>
                    <a:pt x="11284" y="52948"/>
                    <a:pt x="11420" y="52471"/>
                    <a:pt x="11534" y="51993"/>
                  </a:cubicBezTo>
                  <a:cubicBezTo>
                    <a:pt x="11966" y="52152"/>
                    <a:pt x="11852" y="52516"/>
                    <a:pt x="12012" y="52766"/>
                  </a:cubicBezTo>
                  <a:cubicBezTo>
                    <a:pt x="12197" y="53056"/>
                    <a:pt x="12454" y="53204"/>
                    <a:pt x="12703" y="53204"/>
                  </a:cubicBezTo>
                  <a:cubicBezTo>
                    <a:pt x="12942" y="53204"/>
                    <a:pt x="13175" y="53068"/>
                    <a:pt x="13331" y="52789"/>
                  </a:cubicBezTo>
                  <a:cubicBezTo>
                    <a:pt x="13604" y="52334"/>
                    <a:pt x="13786" y="51811"/>
                    <a:pt x="13877" y="51265"/>
                  </a:cubicBezTo>
                  <a:cubicBezTo>
                    <a:pt x="14423" y="48103"/>
                    <a:pt x="14377" y="44873"/>
                    <a:pt x="13740" y="41756"/>
                  </a:cubicBezTo>
                  <a:cubicBezTo>
                    <a:pt x="13513" y="40687"/>
                    <a:pt x="13217" y="39618"/>
                    <a:pt x="12967" y="38549"/>
                  </a:cubicBezTo>
                  <a:cubicBezTo>
                    <a:pt x="12831" y="37980"/>
                    <a:pt x="12694" y="37389"/>
                    <a:pt x="12580" y="36797"/>
                  </a:cubicBezTo>
                  <a:cubicBezTo>
                    <a:pt x="11989" y="33545"/>
                    <a:pt x="11898" y="30269"/>
                    <a:pt x="11852" y="26971"/>
                  </a:cubicBezTo>
                  <a:cubicBezTo>
                    <a:pt x="11807" y="24241"/>
                    <a:pt x="11943" y="21488"/>
                    <a:pt x="12012" y="18759"/>
                  </a:cubicBezTo>
                  <a:cubicBezTo>
                    <a:pt x="12080" y="16325"/>
                    <a:pt x="11943" y="13868"/>
                    <a:pt x="11579" y="11457"/>
                  </a:cubicBezTo>
                  <a:cubicBezTo>
                    <a:pt x="11193" y="8932"/>
                    <a:pt x="10647" y="6452"/>
                    <a:pt x="10146" y="3973"/>
                  </a:cubicBezTo>
                  <a:cubicBezTo>
                    <a:pt x="9896" y="2949"/>
                    <a:pt x="9737" y="1903"/>
                    <a:pt x="9646" y="879"/>
                  </a:cubicBezTo>
                  <a:cubicBezTo>
                    <a:pt x="9626" y="210"/>
                    <a:pt x="9419" y="1"/>
                    <a:pt x="8862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33"/>
            <p:cNvSpPr/>
            <p:nvPr/>
          </p:nvSpPr>
          <p:spPr>
            <a:xfrm>
              <a:off x="3151425" y="1827975"/>
              <a:ext cx="409500" cy="448500"/>
            </a:xfrm>
            <a:custGeom>
              <a:avLst/>
              <a:gdLst/>
              <a:ahLst/>
              <a:cxnLst/>
              <a:rect l="l" t="t" r="r" b="b"/>
              <a:pathLst>
                <a:path w="16380" h="17940" extrusionOk="0">
                  <a:moveTo>
                    <a:pt x="7552" y="1"/>
                  </a:moveTo>
                  <a:cubicBezTo>
                    <a:pt x="7245" y="1"/>
                    <a:pt x="7028" y="368"/>
                    <a:pt x="6507" y="1168"/>
                  </a:cubicBezTo>
                  <a:cubicBezTo>
                    <a:pt x="5574" y="2647"/>
                    <a:pt x="4687" y="4148"/>
                    <a:pt x="3572" y="5513"/>
                  </a:cubicBezTo>
                  <a:cubicBezTo>
                    <a:pt x="2526" y="6764"/>
                    <a:pt x="1502" y="8061"/>
                    <a:pt x="479" y="9357"/>
                  </a:cubicBezTo>
                  <a:cubicBezTo>
                    <a:pt x="1" y="9926"/>
                    <a:pt x="1" y="10108"/>
                    <a:pt x="433" y="10654"/>
                  </a:cubicBezTo>
                  <a:cubicBezTo>
                    <a:pt x="865" y="11200"/>
                    <a:pt x="1343" y="11723"/>
                    <a:pt x="1821" y="12223"/>
                  </a:cubicBezTo>
                  <a:cubicBezTo>
                    <a:pt x="3299" y="13725"/>
                    <a:pt x="4710" y="15249"/>
                    <a:pt x="6052" y="16864"/>
                  </a:cubicBezTo>
                  <a:cubicBezTo>
                    <a:pt x="6653" y="17593"/>
                    <a:pt x="6919" y="17939"/>
                    <a:pt x="7203" y="17939"/>
                  </a:cubicBezTo>
                  <a:cubicBezTo>
                    <a:pt x="7478" y="17939"/>
                    <a:pt x="7769" y="17615"/>
                    <a:pt x="8395" y="17000"/>
                  </a:cubicBezTo>
                  <a:cubicBezTo>
                    <a:pt x="11329" y="14111"/>
                    <a:pt x="13649" y="10745"/>
                    <a:pt x="16197" y="7537"/>
                  </a:cubicBezTo>
                  <a:cubicBezTo>
                    <a:pt x="16265" y="7401"/>
                    <a:pt x="16334" y="7264"/>
                    <a:pt x="16379" y="7128"/>
                  </a:cubicBezTo>
                  <a:cubicBezTo>
                    <a:pt x="16334" y="6992"/>
                    <a:pt x="16265" y="6855"/>
                    <a:pt x="16174" y="6741"/>
                  </a:cubicBezTo>
                  <a:cubicBezTo>
                    <a:pt x="15879" y="6446"/>
                    <a:pt x="15583" y="6195"/>
                    <a:pt x="15287" y="5945"/>
                  </a:cubicBezTo>
                  <a:cubicBezTo>
                    <a:pt x="13126" y="4216"/>
                    <a:pt x="10988" y="2510"/>
                    <a:pt x="8827" y="804"/>
                  </a:cubicBezTo>
                  <a:cubicBezTo>
                    <a:pt x="8157" y="283"/>
                    <a:pt x="7821" y="1"/>
                    <a:pt x="7552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33"/>
            <p:cNvSpPr/>
            <p:nvPr/>
          </p:nvSpPr>
          <p:spPr>
            <a:xfrm>
              <a:off x="3309525" y="1024650"/>
              <a:ext cx="1699825" cy="1956950"/>
            </a:xfrm>
            <a:custGeom>
              <a:avLst/>
              <a:gdLst/>
              <a:ahLst/>
              <a:cxnLst/>
              <a:rect l="l" t="t" r="r" b="b"/>
              <a:pathLst>
                <a:path w="67993" h="78278" extrusionOk="0">
                  <a:moveTo>
                    <a:pt x="44406" y="1"/>
                  </a:moveTo>
                  <a:cubicBezTo>
                    <a:pt x="43930" y="1"/>
                    <a:pt x="43695" y="324"/>
                    <a:pt x="43107" y="1500"/>
                  </a:cubicBezTo>
                  <a:cubicBezTo>
                    <a:pt x="40923" y="5936"/>
                    <a:pt x="39035" y="8370"/>
                    <a:pt x="36670" y="12715"/>
                  </a:cubicBezTo>
                  <a:cubicBezTo>
                    <a:pt x="36465" y="13101"/>
                    <a:pt x="36237" y="13488"/>
                    <a:pt x="36010" y="13875"/>
                  </a:cubicBezTo>
                  <a:cubicBezTo>
                    <a:pt x="35975" y="13944"/>
                    <a:pt x="35897" y="13974"/>
                    <a:pt x="35808" y="13974"/>
                  </a:cubicBezTo>
                  <a:cubicBezTo>
                    <a:pt x="35663" y="13974"/>
                    <a:pt x="35489" y="13896"/>
                    <a:pt x="35419" y="13784"/>
                  </a:cubicBezTo>
                  <a:cubicBezTo>
                    <a:pt x="35146" y="13215"/>
                    <a:pt x="34804" y="12783"/>
                    <a:pt x="34577" y="12351"/>
                  </a:cubicBezTo>
                  <a:cubicBezTo>
                    <a:pt x="32803" y="9098"/>
                    <a:pt x="32006" y="7801"/>
                    <a:pt x="30414" y="4890"/>
                  </a:cubicBezTo>
                  <a:cubicBezTo>
                    <a:pt x="29936" y="4025"/>
                    <a:pt x="29595" y="3070"/>
                    <a:pt x="29140" y="2183"/>
                  </a:cubicBezTo>
                  <a:cubicBezTo>
                    <a:pt x="28933" y="1782"/>
                    <a:pt x="28764" y="1604"/>
                    <a:pt x="28489" y="1604"/>
                  </a:cubicBezTo>
                  <a:cubicBezTo>
                    <a:pt x="28342" y="1604"/>
                    <a:pt x="28164" y="1655"/>
                    <a:pt x="27935" y="1750"/>
                  </a:cubicBezTo>
                  <a:cubicBezTo>
                    <a:pt x="26001" y="2569"/>
                    <a:pt x="24068" y="3388"/>
                    <a:pt x="22157" y="4230"/>
                  </a:cubicBezTo>
                  <a:cubicBezTo>
                    <a:pt x="21884" y="4344"/>
                    <a:pt x="21611" y="4503"/>
                    <a:pt x="21361" y="4639"/>
                  </a:cubicBezTo>
                  <a:cubicBezTo>
                    <a:pt x="18381" y="6186"/>
                    <a:pt x="16015" y="8461"/>
                    <a:pt x="14081" y="11168"/>
                  </a:cubicBezTo>
                  <a:cubicBezTo>
                    <a:pt x="12171" y="13807"/>
                    <a:pt x="10328" y="16468"/>
                    <a:pt x="8508" y="19152"/>
                  </a:cubicBezTo>
                  <a:cubicBezTo>
                    <a:pt x="5915" y="22997"/>
                    <a:pt x="3367" y="26864"/>
                    <a:pt x="820" y="30731"/>
                  </a:cubicBezTo>
                  <a:cubicBezTo>
                    <a:pt x="615" y="31026"/>
                    <a:pt x="433" y="31322"/>
                    <a:pt x="251" y="31618"/>
                  </a:cubicBezTo>
                  <a:cubicBezTo>
                    <a:pt x="1" y="32141"/>
                    <a:pt x="46" y="32459"/>
                    <a:pt x="433" y="32846"/>
                  </a:cubicBezTo>
                  <a:cubicBezTo>
                    <a:pt x="638" y="33051"/>
                    <a:pt x="865" y="33256"/>
                    <a:pt x="1093" y="33438"/>
                  </a:cubicBezTo>
                  <a:cubicBezTo>
                    <a:pt x="3618" y="35394"/>
                    <a:pt x="6029" y="37487"/>
                    <a:pt x="8645" y="39306"/>
                  </a:cubicBezTo>
                  <a:cubicBezTo>
                    <a:pt x="9327" y="39786"/>
                    <a:pt x="9714" y="40041"/>
                    <a:pt x="10048" y="40041"/>
                  </a:cubicBezTo>
                  <a:cubicBezTo>
                    <a:pt x="10427" y="40041"/>
                    <a:pt x="10736" y="39712"/>
                    <a:pt x="11329" y="39011"/>
                  </a:cubicBezTo>
                  <a:cubicBezTo>
                    <a:pt x="12717" y="37373"/>
                    <a:pt x="14059" y="35690"/>
                    <a:pt x="15424" y="34052"/>
                  </a:cubicBezTo>
                  <a:cubicBezTo>
                    <a:pt x="15674" y="33733"/>
                    <a:pt x="15947" y="33438"/>
                    <a:pt x="16220" y="33142"/>
                  </a:cubicBezTo>
                  <a:cubicBezTo>
                    <a:pt x="16258" y="33095"/>
                    <a:pt x="16315" y="33071"/>
                    <a:pt x="16373" y="33071"/>
                  </a:cubicBezTo>
                  <a:cubicBezTo>
                    <a:pt x="16454" y="33071"/>
                    <a:pt x="16534" y="33117"/>
                    <a:pt x="16561" y="33210"/>
                  </a:cubicBezTo>
                  <a:cubicBezTo>
                    <a:pt x="16606" y="33347"/>
                    <a:pt x="16629" y="33506"/>
                    <a:pt x="16606" y="33665"/>
                  </a:cubicBezTo>
                  <a:cubicBezTo>
                    <a:pt x="16584" y="37441"/>
                    <a:pt x="16788" y="41240"/>
                    <a:pt x="16379" y="45016"/>
                  </a:cubicBezTo>
                  <a:cubicBezTo>
                    <a:pt x="16038" y="48292"/>
                    <a:pt x="15515" y="51545"/>
                    <a:pt x="14764" y="54752"/>
                  </a:cubicBezTo>
                  <a:cubicBezTo>
                    <a:pt x="13877" y="58323"/>
                    <a:pt x="12808" y="61872"/>
                    <a:pt x="11534" y="65330"/>
                  </a:cubicBezTo>
                  <a:cubicBezTo>
                    <a:pt x="10533" y="67991"/>
                    <a:pt x="9623" y="70675"/>
                    <a:pt x="8690" y="73359"/>
                  </a:cubicBezTo>
                  <a:cubicBezTo>
                    <a:pt x="8440" y="74133"/>
                    <a:pt x="8508" y="74315"/>
                    <a:pt x="9304" y="74520"/>
                  </a:cubicBezTo>
                  <a:cubicBezTo>
                    <a:pt x="9987" y="74724"/>
                    <a:pt x="10669" y="74861"/>
                    <a:pt x="11352" y="75020"/>
                  </a:cubicBezTo>
                  <a:cubicBezTo>
                    <a:pt x="15992" y="76157"/>
                    <a:pt x="20724" y="76976"/>
                    <a:pt x="25478" y="77477"/>
                  </a:cubicBezTo>
                  <a:cubicBezTo>
                    <a:pt x="30610" y="78005"/>
                    <a:pt x="35741" y="78278"/>
                    <a:pt x="40891" y="78278"/>
                  </a:cubicBezTo>
                  <a:cubicBezTo>
                    <a:pt x="41289" y="78278"/>
                    <a:pt x="41686" y="78276"/>
                    <a:pt x="42084" y="78273"/>
                  </a:cubicBezTo>
                  <a:cubicBezTo>
                    <a:pt x="44063" y="78250"/>
                    <a:pt x="47861" y="78182"/>
                    <a:pt x="51615" y="77773"/>
                  </a:cubicBezTo>
                  <a:cubicBezTo>
                    <a:pt x="52775" y="77659"/>
                    <a:pt x="53890" y="77477"/>
                    <a:pt x="55027" y="77295"/>
                  </a:cubicBezTo>
                  <a:cubicBezTo>
                    <a:pt x="55709" y="77181"/>
                    <a:pt x="55800" y="77090"/>
                    <a:pt x="55846" y="76430"/>
                  </a:cubicBezTo>
                  <a:cubicBezTo>
                    <a:pt x="55960" y="75134"/>
                    <a:pt x="56051" y="73837"/>
                    <a:pt x="56142" y="72563"/>
                  </a:cubicBezTo>
                  <a:cubicBezTo>
                    <a:pt x="56187" y="71403"/>
                    <a:pt x="56187" y="70266"/>
                    <a:pt x="56278" y="69106"/>
                  </a:cubicBezTo>
                  <a:cubicBezTo>
                    <a:pt x="56505" y="66080"/>
                    <a:pt x="56574" y="63032"/>
                    <a:pt x="56665" y="60007"/>
                  </a:cubicBezTo>
                  <a:cubicBezTo>
                    <a:pt x="56801" y="54707"/>
                    <a:pt x="56483" y="49429"/>
                    <a:pt x="56437" y="44129"/>
                  </a:cubicBezTo>
                  <a:cubicBezTo>
                    <a:pt x="56437" y="42696"/>
                    <a:pt x="56392" y="41240"/>
                    <a:pt x="56369" y="39807"/>
                  </a:cubicBezTo>
                  <a:cubicBezTo>
                    <a:pt x="56301" y="39488"/>
                    <a:pt x="56528" y="39193"/>
                    <a:pt x="56847" y="39170"/>
                  </a:cubicBezTo>
                  <a:cubicBezTo>
                    <a:pt x="57279" y="39079"/>
                    <a:pt x="57734" y="38988"/>
                    <a:pt x="58166" y="38897"/>
                  </a:cubicBezTo>
                  <a:cubicBezTo>
                    <a:pt x="60850" y="38419"/>
                    <a:pt x="63580" y="38124"/>
                    <a:pt x="66241" y="37373"/>
                  </a:cubicBezTo>
                  <a:cubicBezTo>
                    <a:pt x="67902" y="36918"/>
                    <a:pt x="67993" y="36850"/>
                    <a:pt x="67879" y="35144"/>
                  </a:cubicBezTo>
                  <a:cubicBezTo>
                    <a:pt x="67788" y="33233"/>
                    <a:pt x="67538" y="31368"/>
                    <a:pt x="67151" y="29502"/>
                  </a:cubicBezTo>
                  <a:cubicBezTo>
                    <a:pt x="66287" y="25612"/>
                    <a:pt x="65582" y="21677"/>
                    <a:pt x="64490" y="17833"/>
                  </a:cubicBezTo>
                  <a:cubicBezTo>
                    <a:pt x="63921" y="15831"/>
                    <a:pt x="63330" y="13807"/>
                    <a:pt x="62420" y="11918"/>
                  </a:cubicBezTo>
                  <a:cubicBezTo>
                    <a:pt x="60191" y="7278"/>
                    <a:pt x="56847" y="3820"/>
                    <a:pt x="51865" y="2137"/>
                  </a:cubicBezTo>
                  <a:cubicBezTo>
                    <a:pt x="51387" y="1978"/>
                    <a:pt x="50932" y="1796"/>
                    <a:pt x="50455" y="1637"/>
                  </a:cubicBezTo>
                  <a:cubicBezTo>
                    <a:pt x="48931" y="1045"/>
                    <a:pt x="47338" y="590"/>
                    <a:pt x="45723" y="249"/>
                  </a:cubicBezTo>
                  <a:cubicBezTo>
                    <a:pt x="45094" y="127"/>
                    <a:pt x="44703" y="1"/>
                    <a:pt x="44406" y="1"/>
                  </a:cubicBez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33"/>
            <p:cNvSpPr/>
            <p:nvPr/>
          </p:nvSpPr>
          <p:spPr>
            <a:xfrm>
              <a:off x="3811675" y="1538700"/>
              <a:ext cx="265600" cy="256025"/>
            </a:xfrm>
            <a:custGeom>
              <a:avLst/>
              <a:gdLst/>
              <a:ahLst/>
              <a:cxnLst/>
              <a:rect l="l" t="t" r="r" b="b"/>
              <a:pathLst>
                <a:path w="10624" h="10241" extrusionOk="0">
                  <a:moveTo>
                    <a:pt x="9600" y="1"/>
                  </a:moveTo>
                  <a:cubicBezTo>
                    <a:pt x="7075" y="23"/>
                    <a:pt x="4528" y="69"/>
                    <a:pt x="1980" y="114"/>
                  </a:cubicBezTo>
                  <a:cubicBezTo>
                    <a:pt x="1548" y="137"/>
                    <a:pt x="1093" y="183"/>
                    <a:pt x="660" y="251"/>
                  </a:cubicBezTo>
                  <a:cubicBezTo>
                    <a:pt x="274" y="274"/>
                    <a:pt x="1" y="592"/>
                    <a:pt x="46" y="956"/>
                  </a:cubicBezTo>
                  <a:cubicBezTo>
                    <a:pt x="23" y="1752"/>
                    <a:pt x="46" y="2548"/>
                    <a:pt x="46" y="3663"/>
                  </a:cubicBezTo>
                  <a:cubicBezTo>
                    <a:pt x="69" y="4141"/>
                    <a:pt x="92" y="4937"/>
                    <a:pt x="160" y="5733"/>
                  </a:cubicBezTo>
                  <a:cubicBezTo>
                    <a:pt x="228" y="6688"/>
                    <a:pt x="387" y="7621"/>
                    <a:pt x="638" y="8531"/>
                  </a:cubicBezTo>
                  <a:cubicBezTo>
                    <a:pt x="797" y="9282"/>
                    <a:pt x="1388" y="9873"/>
                    <a:pt x="2162" y="9987"/>
                  </a:cubicBezTo>
                  <a:cubicBezTo>
                    <a:pt x="2594" y="10100"/>
                    <a:pt x="3026" y="10169"/>
                    <a:pt x="3481" y="10214"/>
                  </a:cubicBezTo>
                  <a:cubicBezTo>
                    <a:pt x="4138" y="10227"/>
                    <a:pt x="4794" y="10240"/>
                    <a:pt x="5455" y="10240"/>
                  </a:cubicBezTo>
                  <a:cubicBezTo>
                    <a:pt x="5939" y="10240"/>
                    <a:pt x="6426" y="10233"/>
                    <a:pt x="6916" y="10214"/>
                  </a:cubicBezTo>
                  <a:cubicBezTo>
                    <a:pt x="7416" y="10169"/>
                    <a:pt x="7894" y="10078"/>
                    <a:pt x="8372" y="9941"/>
                  </a:cubicBezTo>
                  <a:cubicBezTo>
                    <a:pt x="9122" y="9782"/>
                    <a:pt x="9737" y="9213"/>
                    <a:pt x="9896" y="8463"/>
                  </a:cubicBezTo>
                  <a:cubicBezTo>
                    <a:pt x="10078" y="7894"/>
                    <a:pt x="10192" y="7302"/>
                    <a:pt x="10237" y="6711"/>
                  </a:cubicBezTo>
                  <a:cubicBezTo>
                    <a:pt x="10396" y="4914"/>
                    <a:pt x="10487" y="3140"/>
                    <a:pt x="10601" y="1343"/>
                  </a:cubicBezTo>
                  <a:cubicBezTo>
                    <a:pt x="10624" y="1092"/>
                    <a:pt x="10624" y="842"/>
                    <a:pt x="10601" y="592"/>
                  </a:cubicBezTo>
                  <a:cubicBezTo>
                    <a:pt x="10624" y="274"/>
                    <a:pt x="10374" y="23"/>
                    <a:pt x="10055" y="23"/>
                  </a:cubicBezTo>
                  <a:cubicBezTo>
                    <a:pt x="9896" y="1"/>
                    <a:pt x="9759" y="1"/>
                    <a:pt x="9600" y="1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33"/>
            <p:cNvSpPr/>
            <p:nvPr/>
          </p:nvSpPr>
          <p:spPr>
            <a:xfrm>
              <a:off x="3916900" y="1494825"/>
              <a:ext cx="68250" cy="377725"/>
            </a:xfrm>
            <a:custGeom>
              <a:avLst/>
              <a:gdLst/>
              <a:ahLst/>
              <a:cxnLst/>
              <a:rect l="l" t="t" r="r" b="b"/>
              <a:pathLst>
                <a:path w="2730" h="15109" extrusionOk="0">
                  <a:moveTo>
                    <a:pt x="792" y="0"/>
                  </a:moveTo>
                  <a:cubicBezTo>
                    <a:pt x="756" y="0"/>
                    <a:pt x="719" y="2"/>
                    <a:pt x="682" y="4"/>
                  </a:cubicBezTo>
                  <a:cubicBezTo>
                    <a:pt x="668" y="3"/>
                    <a:pt x="653" y="2"/>
                    <a:pt x="639" y="2"/>
                  </a:cubicBezTo>
                  <a:cubicBezTo>
                    <a:pt x="339" y="2"/>
                    <a:pt x="89" y="223"/>
                    <a:pt x="46" y="527"/>
                  </a:cubicBezTo>
                  <a:cubicBezTo>
                    <a:pt x="23" y="732"/>
                    <a:pt x="0" y="914"/>
                    <a:pt x="0" y="1119"/>
                  </a:cubicBezTo>
                  <a:cubicBezTo>
                    <a:pt x="0" y="3052"/>
                    <a:pt x="0" y="5008"/>
                    <a:pt x="0" y="6942"/>
                  </a:cubicBezTo>
                  <a:lnTo>
                    <a:pt x="23" y="6942"/>
                  </a:lnTo>
                  <a:cubicBezTo>
                    <a:pt x="68" y="8284"/>
                    <a:pt x="91" y="9626"/>
                    <a:pt x="137" y="10968"/>
                  </a:cubicBezTo>
                  <a:cubicBezTo>
                    <a:pt x="182" y="12060"/>
                    <a:pt x="273" y="13152"/>
                    <a:pt x="341" y="14244"/>
                  </a:cubicBezTo>
                  <a:cubicBezTo>
                    <a:pt x="387" y="14494"/>
                    <a:pt x="455" y="14722"/>
                    <a:pt x="569" y="14949"/>
                  </a:cubicBezTo>
                  <a:cubicBezTo>
                    <a:pt x="614" y="15040"/>
                    <a:pt x="705" y="15086"/>
                    <a:pt x="796" y="15108"/>
                  </a:cubicBezTo>
                  <a:cubicBezTo>
                    <a:pt x="955" y="15086"/>
                    <a:pt x="1069" y="15017"/>
                    <a:pt x="1160" y="14904"/>
                  </a:cubicBezTo>
                  <a:cubicBezTo>
                    <a:pt x="1251" y="14744"/>
                    <a:pt x="1297" y="14540"/>
                    <a:pt x="1319" y="14358"/>
                  </a:cubicBezTo>
                  <a:cubicBezTo>
                    <a:pt x="1410" y="13402"/>
                    <a:pt x="1501" y="12470"/>
                    <a:pt x="1524" y="11514"/>
                  </a:cubicBezTo>
                  <a:cubicBezTo>
                    <a:pt x="1570" y="9035"/>
                    <a:pt x="1570" y="6533"/>
                    <a:pt x="1592" y="4053"/>
                  </a:cubicBezTo>
                  <a:cubicBezTo>
                    <a:pt x="1592" y="3507"/>
                    <a:pt x="1592" y="2961"/>
                    <a:pt x="1615" y="2415"/>
                  </a:cubicBezTo>
                  <a:cubicBezTo>
                    <a:pt x="1615" y="2120"/>
                    <a:pt x="1752" y="2029"/>
                    <a:pt x="2047" y="1938"/>
                  </a:cubicBezTo>
                  <a:cubicBezTo>
                    <a:pt x="2525" y="1778"/>
                    <a:pt x="2730" y="1073"/>
                    <a:pt x="2389" y="755"/>
                  </a:cubicBezTo>
                  <a:cubicBezTo>
                    <a:pt x="1937" y="367"/>
                    <a:pt x="1424" y="0"/>
                    <a:pt x="792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33"/>
            <p:cNvSpPr/>
            <p:nvPr/>
          </p:nvSpPr>
          <p:spPr>
            <a:xfrm>
              <a:off x="2507125" y="1561150"/>
              <a:ext cx="1023650" cy="1024875"/>
            </a:xfrm>
            <a:custGeom>
              <a:avLst/>
              <a:gdLst/>
              <a:ahLst/>
              <a:cxnLst/>
              <a:rect l="l" t="t" r="r" b="b"/>
              <a:pathLst>
                <a:path w="40946" h="40995" extrusionOk="0">
                  <a:moveTo>
                    <a:pt x="16411" y="1"/>
                  </a:moveTo>
                  <a:cubicBezTo>
                    <a:pt x="16197" y="1"/>
                    <a:pt x="15946" y="142"/>
                    <a:pt x="15468" y="331"/>
                  </a:cubicBezTo>
                  <a:cubicBezTo>
                    <a:pt x="10555" y="2264"/>
                    <a:pt x="5641" y="4243"/>
                    <a:pt x="751" y="6200"/>
                  </a:cubicBezTo>
                  <a:cubicBezTo>
                    <a:pt x="455" y="6268"/>
                    <a:pt x="182" y="6450"/>
                    <a:pt x="0" y="6700"/>
                  </a:cubicBezTo>
                  <a:cubicBezTo>
                    <a:pt x="68" y="7269"/>
                    <a:pt x="500" y="7656"/>
                    <a:pt x="819" y="8088"/>
                  </a:cubicBezTo>
                  <a:cubicBezTo>
                    <a:pt x="3367" y="11341"/>
                    <a:pt x="5937" y="14594"/>
                    <a:pt x="8462" y="17869"/>
                  </a:cubicBezTo>
                  <a:cubicBezTo>
                    <a:pt x="14194" y="25353"/>
                    <a:pt x="19950" y="32814"/>
                    <a:pt x="25682" y="40298"/>
                  </a:cubicBezTo>
                  <a:cubicBezTo>
                    <a:pt x="26045" y="40774"/>
                    <a:pt x="26256" y="40995"/>
                    <a:pt x="26517" y="40995"/>
                  </a:cubicBezTo>
                  <a:cubicBezTo>
                    <a:pt x="26730" y="40995"/>
                    <a:pt x="26977" y="40847"/>
                    <a:pt x="27365" y="40571"/>
                  </a:cubicBezTo>
                  <a:cubicBezTo>
                    <a:pt x="27570" y="40435"/>
                    <a:pt x="27775" y="40276"/>
                    <a:pt x="27957" y="40116"/>
                  </a:cubicBezTo>
                  <a:cubicBezTo>
                    <a:pt x="32051" y="37023"/>
                    <a:pt x="35987" y="33701"/>
                    <a:pt x="39945" y="30426"/>
                  </a:cubicBezTo>
                  <a:cubicBezTo>
                    <a:pt x="40945" y="29607"/>
                    <a:pt x="40945" y="29584"/>
                    <a:pt x="40104" y="28561"/>
                  </a:cubicBezTo>
                  <a:cubicBezTo>
                    <a:pt x="32552" y="19348"/>
                    <a:pt x="24999" y="10112"/>
                    <a:pt x="17447" y="900"/>
                  </a:cubicBezTo>
                  <a:cubicBezTo>
                    <a:pt x="16897" y="234"/>
                    <a:pt x="16685" y="1"/>
                    <a:pt x="16411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33"/>
            <p:cNvSpPr/>
            <p:nvPr/>
          </p:nvSpPr>
          <p:spPr>
            <a:xfrm>
              <a:off x="2642450" y="1607325"/>
              <a:ext cx="203625" cy="112250"/>
            </a:xfrm>
            <a:custGeom>
              <a:avLst/>
              <a:gdLst/>
              <a:ahLst/>
              <a:cxnLst/>
              <a:rect l="l" t="t" r="r" b="b"/>
              <a:pathLst>
                <a:path w="8145" h="4490" extrusionOk="0">
                  <a:moveTo>
                    <a:pt x="3742" y="1"/>
                  </a:moveTo>
                  <a:cubicBezTo>
                    <a:pt x="3315" y="1"/>
                    <a:pt x="2912" y="310"/>
                    <a:pt x="2844" y="781"/>
                  </a:cubicBezTo>
                  <a:cubicBezTo>
                    <a:pt x="2822" y="941"/>
                    <a:pt x="2799" y="1077"/>
                    <a:pt x="2844" y="1236"/>
                  </a:cubicBezTo>
                  <a:cubicBezTo>
                    <a:pt x="3026" y="1873"/>
                    <a:pt x="2617" y="2101"/>
                    <a:pt x="2139" y="2328"/>
                  </a:cubicBezTo>
                  <a:cubicBezTo>
                    <a:pt x="1479" y="2578"/>
                    <a:pt x="888" y="2942"/>
                    <a:pt x="342" y="3375"/>
                  </a:cubicBezTo>
                  <a:cubicBezTo>
                    <a:pt x="92" y="3534"/>
                    <a:pt x="1" y="3875"/>
                    <a:pt x="115" y="4171"/>
                  </a:cubicBezTo>
                  <a:cubicBezTo>
                    <a:pt x="251" y="4421"/>
                    <a:pt x="501" y="4467"/>
                    <a:pt x="820" y="4489"/>
                  </a:cubicBezTo>
                  <a:cubicBezTo>
                    <a:pt x="1047" y="4467"/>
                    <a:pt x="1275" y="4421"/>
                    <a:pt x="1479" y="4353"/>
                  </a:cubicBezTo>
                  <a:cubicBezTo>
                    <a:pt x="3459" y="3579"/>
                    <a:pt x="5460" y="2829"/>
                    <a:pt x="7303" y="1760"/>
                  </a:cubicBezTo>
                  <a:cubicBezTo>
                    <a:pt x="7553" y="1600"/>
                    <a:pt x="7781" y="1418"/>
                    <a:pt x="7985" y="1191"/>
                  </a:cubicBezTo>
                  <a:cubicBezTo>
                    <a:pt x="8122" y="1054"/>
                    <a:pt x="8145" y="827"/>
                    <a:pt x="8031" y="645"/>
                  </a:cubicBezTo>
                  <a:cubicBezTo>
                    <a:pt x="7940" y="531"/>
                    <a:pt x="7826" y="463"/>
                    <a:pt x="7690" y="417"/>
                  </a:cubicBezTo>
                  <a:cubicBezTo>
                    <a:pt x="7600" y="409"/>
                    <a:pt x="7511" y="404"/>
                    <a:pt x="7422" y="404"/>
                  </a:cubicBezTo>
                  <a:cubicBezTo>
                    <a:pt x="7058" y="404"/>
                    <a:pt x="6699" y="480"/>
                    <a:pt x="6370" y="645"/>
                  </a:cubicBezTo>
                  <a:cubicBezTo>
                    <a:pt x="6044" y="777"/>
                    <a:pt x="5727" y="882"/>
                    <a:pt x="5432" y="882"/>
                  </a:cubicBezTo>
                  <a:cubicBezTo>
                    <a:pt x="5067" y="882"/>
                    <a:pt x="4736" y="723"/>
                    <a:pt x="4459" y="258"/>
                  </a:cubicBezTo>
                  <a:cubicBezTo>
                    <a:pt x="4391" y="190"/>
                    <a:pt x="4277" y="167"/>
                    <a:pt x="4186" y="122"/>
                  </a:cubicBezTo>
                  <a:cubicBezTo>
                    <a:pt x="4044" y="39"/>
                    <a:pt x="3892" y="1"/>
                    <a:pt x="374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33"/>
            <p:cNvSpPr/>
            <p:nvPr/>
          </p:nvSpPr>
          <p:spPr>
            <a:xfrm>
              <a:off x="2605700" y="1863300"/>
              <a:ext cx="236400" cy="284725"/>
            </a:xfrm>
            <a:custGeom>
              <a:avLst/>
              <a:gdLst/>
              <a:ahLst/>
              <a:cxnLst/>
              <a:rect l="l" t="t" r="r" b="b"/>
              <a:pathLst>
                <a:path w="9456" h="11389" extrusionOk="0">
                  <a:moveTo>
                    <a:pt x="6286" y="1"/>
                  </a:moveTo>
                  <a:cubicBezTo>
                    <a:pt x="6171" y="1"/>
                    <a:pt x="6045" y="16"/>
                    <a:pt x="5907" y="51"/>
                  </a:cubicBezTo>
                  <a:cubicBezTo>
                    <a:pt x="4405" y="415"/>
                    <a:pt x="629" y="3236"/>
                    <a:pt x="356" y="4350"/>
                  </a:cubicBezTo>
                  <a:cubicBezTo>
                    <a:pt x="1" y="5773"/>
                    <a:pt x="4663" y="11388"/>
                    <a:pt x="5597" y="11388"/>
                  </a:cubicBezTo>
                  <a:cubicBezTo>
                    <a:pt x="5619" y="11388"/>
                    <a:pt x="5639" y="11385"/>
                    <a:pt x="5656" y="11379"/>
                  </a:cubicBezTo>
                  <a:cubicBezTo>
                    <a:pt x="6430" y="11106"/>
                    <a:pt x="9273" y="7876"/>
                    <a:pt x="9387" y="7285"/>
                  </a:cubicBezTo>
                  <a:cubicBezTo>
                    <a:pt x="9455" y="6921"/>
                    <a:pt x="9433" y="6534"/>
                    <a:pt x="9273" y="6193"/>
                  </a:cubicBezTo>
                  <a:cubicBezTo>
                    <a:pt x="9137" y="5897"/>
                    <a:pt x="8955" y="5647"/>
                    <a:pt x="8727" y="5442"/>
                  </a:cubicBezTo>
                  <a:cubicBezTo>
                    <a:pt x="9046" y="4714"/>
                    <a:pt x="9046" y="4168"/>
                    <a:pt x="8136" y="3463"/>
                  </a:cubicBezTo>
                  <a:cubicBezTo>
                    <a:pt x="8272" y="3258"/>
                    <a:pt x="8363" y="3008"/>
                    <a:pt x="8409" y="2758"/>
                  </a:cubicBezTo>
                  <a:cubicBezTo>
                    <a:pt x="8614" y="1689"/>
                    <a:pt x="7453" y="1484"/>
                    <a:pt x="7453" y="1484"/>
                  </a:cubicBezTo>
                  <a:cubicBezTo>
                    <a:pt x="7453" y="1279"/>
                    <a:pt x="7408" y="1097"/>
                    <a:pt x="7363" y="915"/>
                  </a:cubicBezTo>
                  <a:cubicBezTo>
                    <a:pt x="7227" y="491"/>
                    <a:pt x="6929" y="1"/>
                    <a:pt x="6286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33"/>
            <p:cNvSpPr/>
            <p:nvPr/>
          </p:nvSpPr>
          <p:spPr>
            <a:xfrm>
              <a:off x="2663500" y="1886175"/>
              <a:ext cx="128550" cy="118875"/>
            </a:xfrm>
            <a:custGeom>
              <a:avLst/>
              <a:gdLst/>
              <a:ahLst/>
              <a:cxnLst/>
              <a:rect l="l" t="t" r="r" b="b"/>
              <a:pathLst>
                <a:path w="5142" h="4755" extrusionOk="0">
                  <a:moveTo>
                    <a:pt x="5051" y="0"/>
                  </a:moveTo>
                  <a:cubicBezTo>
                    <a:pt x="3777" y="250"/>
                    <a:pt x="2639" y="933"/>
                    <a:pt x="1798" y="1911"/>
                  </a:cubicBezTo>
                  <a:cubicBezTo>
                    <a:pt x="1206" y="2639"/>
                    <a:pt x="23" y="4686"/>
                    <a:pt x="1" y="4754"/>
                  </a:cubicBezTo>
                  <a:cubicBezTo>
                    <a:pt x="69" y="4686"/>
                    <a:pt x="2639" y="2025"/>
                    <a:pt x="3299" y="1547"/>
                  </a:cubicBezTo>
                  <a:cubicBezTo>
                    <a:pt x="3959" y="1092"/>
                    <a:pt x="4732" y="592"/>
                    <a:pt x="5141" y="569"/>
                  </a:cubicBezTo>
                  <a:cubicBezTo>
                    <a:pt x="5141" y="364"/>
                    <a:pt x="5096" y="182"/>
                    <a:pt x="5051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33"/>
            <p:cNvSpPr/>
            <p:nvPr/>
          </p:nvSpPr>
          <p:spPr>
            <a:xfrm>
              <a:off x="2713550" y="1932225"/>
              <a:ext cx="102375" cy="106950"/>
            </a:xfrm>
            <a:custGeom>
              <a:avLst/>
              <a:gdLst/>
              <a:ahLst/>
              <a:cxnLst/>
              <a:rect l="l" t="t" r="r" b="b"/>
              <a:pathLst>
                <a:path w="4095" h="4278" extrusionOk="0">
                  <a:moveTo>
                    <a:pt x="4095" y="1"/>
                  </a:moveTo>
                  <a:lnTo>
                    <a:pt x="4095" y="1"/>
                  </a:lnTo>
                  <a:cubicBezTo>
                    <a:pt x="3526" y="251"/>
                    <a:pt x="2958" y="547"/>
                    <a:pt x="2457" y="911"/>
                  </a:cubicBezTo>
                  <a:cubicBezTo>
                    <a:pt x="1320" y="1707"/>
                    <a:pt x="46" y="4209"/>
                    <a:pt x="0" y="4277"/>
                  </a:cubicBezTo>
                  <a:lnTo>
                    <a:pt x="3822" y="706"/>
                  </a:lnTo>
                  <a:cubicBezTo>
                    <a:pt x="3958" y="501"/>
                    <a:pt x="4049" y="251"/>
                    <a:pt x="4095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33"/>
            <p:cNvSpPr/>
            <p:nvPr/>
          </p:nvSpPr>
          <p:spPr>
            <a:xfrm>
              <a:off x="2766425" y="1999350"/>
              <a:ext cx="71125" cy="73950"/>
            </a:xfrm>
            <a:custGeom>
              <a:avLst/>
              <a:gdLst/>
              <a:ahLst/>
              <a:cxnLst/>
              <a:rect l="l" t="t" r="r" b="b"/>
              <a:pathLst>
                <a:path w="2845" h="2958" extrusionOk="0">
                  <a:moveTo>
                    <a:pt x="2298" y="0"/>
                  </a:moveTo>
                  <a:lnTo>
                    <a:pt x="1" y="2957"/>
                  </a:lnTo>
                  <a:cubicBezTo>
                    <a:pt x="1" y="2957"/>
                    <a:pt x="1934" y="1752"/>
                    <a:pt x="2844" y="751"/>
                  </a:cubicBezTo>
                  <a:cubicBezTo>
                    <a:pt x="2708" y="455"/>
                    <a:pt x="2526" y="205"/>
                    <a:pt x="2298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33"/>
            <p:cNvSpPr/>
            <p:nvPr/>
          </p:nvSpPr>
          <p:spPr>
            <a:xfrm>
              <a:off x="3981150" y="1024825"/>
              <a:ext cx="484550" cy="417650"/>
            </a:xfrm>
            <a:custGeom>
              <a:avLst/>
              <a:gdLst/>
              <a:ahLst/>
              <a:cxnLst/>
              <a:rect l="l" t="t" r="r" b="b"/>
              <a:pathLst>
                <a:path w="19382" h="16706" extrusionOk="0">
                  <a:moveTo>
                    <a:pt x="17551" y="0"/>
                  </a:moveTo>
                  <a:cubicBezTo>
                    <a:pt x="17068" y="0"/>
                    <a:pt x="16835" y="322"/>
                    <a:pt x="16242" y="1493"/>
                  </a:cubicBezTo>
                  <a:cubicBezTo>
                    <a:pt x="14058" y="5929"/>
                    <a:pt x="12170" y="8363"/>
                    <a:pt x="9805" y="12708"/>
                  </a:cubicBezTo>
                  <a:cubicBezTo>
                    <a:pt x="9600" y="13094"/>
                    <a:pt x="9372" y="13481"/>
                    <a:pt x="9145" y="13868"/>
                  </a:cubicBezTo>
                  <a:cubicBezTo>
                    <a:pt x="9110" y="13937"/>
                    <a:pt x="9032" y="13967"/>
                    <a:pt x="8943" y="13967"/>
                  </a:cubicBezTo>
                  <a:cubicBezTo>
                    <a:pt x="8798" y="13967"/>
                    <a:pt x="8624" y="13889"/>
                    <a:pt x="8554" y="13777"/>
                  </a:cubicBezTo>
                  <a:cubicBezTo>
                    <a:pt x="8281" y="13208"/>
                    <a:pt x="7939" y="12776"/>
                    <a:pt x="7712" y="12344"/>
                  </a:cubicBezTo>
                  <a:cubicBezTo>
                    <a:pt x="5938" y="9091"/>
                    <a:pt x="5141" y="7794"/>
                    <a:pt x="3549" y="4883"/>
                  </a:cubicBezTo>
                  <a:cubicBezTo>
                    <a:pt x="3071" y="4018"/>
                    <a:pt x="2730" y="3063"/>
                    <a:pt x="2275" y="2176"/>
                  </a:cubicBezTo>
                  <a:cubicBezTo>
                    <a:pt x="2071" y="1782"/>
                    <a:pt x="1905" y="1603"/>
                    <a:pt x="1638" y="1603"/>
                  </a:cubicBezTo>
                  <a:cubicBezTo>
                    <a:pt x="1488" y="1603"/>
                    <a:pt x="1307" y="1660"/>
                    <a:pt x="1070" y="1766"/>
                  </a:cubicBezTo>
                  <a:cubicBezTo>
                    <a:pt x="706" y="1903"/>
                    <a:pt x="364" y="2062"/>
                    <a:pt x="1" y="2198"/>
                  </a:cubicBezTo>
                  <a:lnTo>
                    <a:pt x="7462" y="16006"/>
                  </a:lnTo>
                  <a:cubicBezTo>
                    <a:pt x="7718" y="16473"/>
                    <a:pt x="8178" y="16706"/>
                    <a:pt x="8636" y="16706"/>
                  </a:cubicBezTo>
                  <a:cubicBezTo>
                    <a:pt x="9071" y="16706"/>
                    <a:pt x="9504" y="16495"/>
                    <a:pt x="9759" y="16074"/>
                  </a:cubicBezTo>
                  <a:lnTo>
                    <a:pt x="19381" y="356"/>
                  </a:lnTo>
                  <a:cubicBezTo>
                    <a:pt x="19199" y="333"/>
                    <a:pt x="19040" y="288"/>
                    <a:pt x="18858" y="242"/>
                  </a:cubicBezTo>
                  <a:cubicBezTo>
                    <a:pt x="18236" y="121"/>
                    <a:pt x="17847" y="0"/>
                    <a:pt x="17551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33"/>
            <p:cNvSpPr/>
            <p:nvPr/>
          </p:nvSpPr>
          <p:spPr>
            <a:xfrm>
              <a:off x="4358750" y="989600"/>
              <a:ext cx="488525" cy="977200"/>
            </a:xfrm>
            <a:custGeom>
              <a:avLst/>
              <a:gdLst/>
              <a:ahLst/>
              <a:cxnLst/>
              <a:rect l="l" t="t" r="r" b="b"/>
              <a:pathLst>
                <a:path w="19541" h="39088" extrusionOk="0">
                  <a:moveTo>
                    <a:pt x="755" y="0"/>
                  </a:moveTo>
                  <a:cubicBezTo>
                    <a:pt x="457" y="0"/>
                    <a:pt x="168" y="194"/>
                    <a:pt x="69" y="491"/>
                  </a:cubicBezTo>
                  <a:cubicBezTo>
                    <a:pt x="1" y="855"/>
                    <a:pt x="183" y="1219"/>
                    <a:pt x="547" y="1333"/>
                  </a:cubicBezTo>
                  <a:cubicBezTo>
                    <a:pt x="1002" y="1492"/>
                    <a:pt x="1479" y="1628"/>
                    <a:pt x="1980" y="1742"/>
                  </a:cubicBezTo>
                  <a:cubicBezTo>
                    <a:pt x="4209" y="2288"/>
                    <a:pt x="5779" y="3653"/>
                    <a:pt x="6780" y="5677"/>
                  </a:cubicBezTo>
                  <a:cubicBezTo>
                    <a:pt x="7553" y="7247"/>
                    <a:pt x="8053" y="8930"/>
                    <a:pt x="8304" y="10659"/>
                  </a:cubicBezTo>
                  <a:cubicBezTo>
                    <a:pt x="8599" y="12888"/>
                    <a:pt x="8781" y="15140"/>
                    <a:pt x="8827" y="17370"/>
                  </a:cubicBezTo>
                  <a:cubicBezTo>
                    <a:pt x="8872" y="19189"/>
                    <a:pt x="9077" y="19007"/>
                    <a:pt x="7303" y="19440"/>
                  </a:cubicBezTo>
                  <a:cubicBezTo>
                    <a:pt x="5710" y="19826"/>
                    <a:pt x="4414" y="21009"/>
                    <a:pt x="3936" y="22556"/>
                  </a:cubicBezTo>
                  <a:cubicBezTo>
                    <a:pt x="3754" y="23079"/>
                    <a:pt x="3595" y="23602"/>
                    <a:pt x="3504" y="24148"/>
                  </a:cubicBezTo>
                  <a:cubicBezTo>
                    <a:pt x="3185" y="25718"/>
                    <a:pt x="3117" y="27333"/>
                    <a:pt x="3276" y="28925"/>
                  </a:cubicBezTo>
                  <a:cubicBezTo>
                    <a:pt x="3436" y="31018"/>
                    <a:pt x="3845" y="33065"/>
                    <a:pt x="4755" y="34999"/>
                  </a:cubicBezTo>
                  <a:cubicBezTo>
                    <a:pt x="5187" y="36000"/>
                    <a:pt x="5870" y="36887"/>
                    <a:pt x="6757" y="37569"/>
                  </a:cubicBezTo>
                  <a:cubicBezTo>
                    <a:pt x="7257" y="37956"/>
                    <a:pt x="7826" y="38275"/>
                    <a:pt x="8235" y="38798"/>
                  </a:cubicBezTo>
                  <a:cubicBezTo>
                    <a:pt x="8392" y="38986"/>
                    <a:pt x="8625" y="39088"/>
                    <a:pt x="8867" y="39088"/>
                  </a:cubicBezTo>
                  <a:cubicBezTo>
                    <a:pt x="8975" y="39088"/>
                    <a:pt x="9085" y="39067"/>
                    <a:pt x="9191" y="39025"/>
                  </a:cubicBezTo>
                  <a:cubicBezTo>
                    <a:pt x="9805" y="38798"/>
                    <a:pt x="10169" y="37933"/>
                    <a:pt x="9964" y="37251"/>
                  </a:cubicBezTo>
                  <a:cubicBezTo>
                    <a:pt x="9826" y="36784"/>
                    <a:pt x="9543" y="36541"/>
                    <a:pt x="9066" y="36541"/>
                  </a:cubicBezTo>
                  <a:cubicBezTo>
                    <a:pt x="8915" y="36541"/>
                    <a:pt x="8745" y="36565"/>
                    <a:pt x="8554" y="36614"/>
                  </a:cubicBezTo>
                  <a:cubicBezTo>
                    <a:pt x="8452" y="36650"/>
                    <a:pt x="8346" y="36668"/>
                    <a:pt x="8240" y="36668"/>
                  </a:cubicBezTo>
                  <a:cubicBezTo>
                    <a:pt x="8013" y="36668"/>
                    <a:pt x="7784" y="36587"/>
                    <a:pt x="7598" y="36432"/>
                  </a:cubicBezTo>
                  <a:cubicBezTo>
                    <a:pt x="6916" y="35909"/>
                    <a:pt x="6393" y="35226"/>
                    <a:pt x="6074" y="34430"/>
                  </a:cubicBezTo>
                  <a:cubicBezTo>
                    <a:pt x="4550" y="31041"/>
                    <a:pt x="4346" y="27492"/>
                    <a:pt x="5005" y="23875"/>
                  </a:cubicBezTo>
                  <a:cubicBezTo>
                    <a:pt x="5074" y="23602"/>
                    <a:pt x="5165" y="23307"/>
                    <a:pt x="5278" y="23034"/>
                  </a:cubicBezTo>
                  <a:cubicBezTo>
                    <a:pt x="5642" y="21919"/>
                    <a:pt x="6552" y="21077"/>
                    <a:pt x="7689" y="20804"/>
                  </a:cubicBezTo>
                  <a:cubicBezTo>
                    <a:pt x="8918" y="20509"/>
                    <a:pt x="10146" y="20281"/>
                    <a:pt x="11375" y="20145"/>
                  </a:cubicBezTo>
                  <a:cubicBezTo>
                    <a:pt x="11583" y="20107"/>
                    <a:pt x="11791" y="20088"/>
                    <a:pt x="11998" y="20088"/>
                  </a:cubicBezTo>
                  <a:cubicBezTo>
                    <a:pt x="13148" y="20088"/>
                    <a:pt x="14245" y="20663"/>
                    <a:pt x="14900" y="21646"/>
                  </a:cubicBezTo>
                  <a:cubicBezTo>
                    <a:pt x="15264" y="22124"/>
                    <a:pt x="15583" y="22624"/>
                    <a:pt x="15856" y="23147"/>
                  </a:cubicBezTo>
                  <a:cubicBezTo>
                    <a:pt x="16516" y="24376"/>
                    <a:pt x="17039" y="25695"/>
                    <a:pt x="17380" y="27037"/>
                  </a:cubicBezTo>
                  <a:cubicBezTo>
                    <a:pt x="17903" y="28812"/>
                    <a:pt x="18085" y="30677"/>
                    <a:pt x="17949" y="32519"/>
                  </a:cubicBezTo>
                  <a:cubicBezTo>
                    <a:pt x="17903" y="33111"/>
                    <a:pt x="17744" y="33702"/>
                    <a:pt x="17494" y="34248"/>
                  </a:cubicBezTo>
                  <a:cubicBezTo>
                    <a:pt x="17221" y="34794"/>
                    <a:pt x="16948" y="35249"/>
                    <a:pt x="16174" y="35249"/>
                  </a:cubicBezTo>
                  <a:cubicBezTo>
                    <a:pt x="16163" y="35249"/>
                    <a:pt x="16151" y="35248"/>
                    <a:pt x="16140" y="35248"/>
                  </a:cubicBezTo>
                  <a:cubicBezTo>
                    <a:pt x="15549" y="35248"/>
                    <a:pt x="15267" y="35829"/>
                    <a:pt x="15378" y="36432"/>
                  </a:cubicBezTo>
                  <a:cubicBezTo>
                    <a:pt x="15469" y="36819"/>
                    <a:pt x="15674" y="37160"/>
                    <a:pt x="15992" y="37410"/>
                  </a:cubicBezTo>
                  <a:cubicBezTo>
                    <a:pt x="16208" y="37572"/>
                    <a:pt x="16455" y="37652"/>
                    <a:pt x="16690" y="37652"/>
                  </a:cubicBezTo>
                  <a:cubicBezTo>
                    <a:pt x="17049" y="37652"/>
                    <a:pt x="17379" y="37463"/>
                    <a:pt x="17516" y="37092"/>
                  </a:cubicBezTo>
                  <a:cubicBezTo>
                    <a:pt x="17721" y="36591"/>
                    <a:pt x="17971" y="36113"/>
                    <a:pt x="18290" y="35659"/>
                  </a:cubicBezTo>
                  <a:cubicBezTo>
                    <a:pt x="18995" y="34635"/>
                    <a:pt x="19382" y="33407"/>
                    <a:pt x="19404" y="32155"/>
                  </a:cubicBezTo>
                  <a:cubicBezTo>
                    <a:pt x="19541" y="28357"/>
                    <a:pt x="18495" y="24853"/>
                    <a:pt x="16607" y="21601"/>
                  </a:cubicBezTo>
                  <a:cubicBezTo>
                    <a:pt x="16288" y="21100"/>
                    <a:pt x="15924" y="20622"/>
                    <a:pt x="15515" y="20190"/>
                  </a:cubicBezTo>
                  <a:cubicBezTo>
                    <a:pt x="14656" y="19224"/>
                    <a:pt x="13411" y="18683"/>
                    <a:pt x="12126" y="18683"/>
                  </a:cubicBezTo>
                  <a:cubicBezTo>
                    <a:pt x="12050" y="18683"/>
                    <a:pt x="11974" y="18685"/>
                    <a:pt x="11898" y="18689"/>
                  </a:cubicBezTo>
                  <a:cubicBezTo>
                    <a:pt x="11614" y="18702"/>
                    <a:pt x="11321" y="18764"/>
                    <a:pt x="11021" y="18764"/>
                  </a:cubicBezTo>
                  <a:cubicBezTo>
                    <a:pt x="10817" y="18764"/>
                    <a:pt x="10608" y="18736"/>
                    <a:pt x="10396" y="18643"/>
                  </a:cubicBezTo>
                  <a:lnTo>
                    <a:pt x="10419" y="18643"/>
                  </a:lnTo>
                  <a:cubicBezTo>
                    <a:pt x="10169" y="17961"/>
                    <a:pt x="10214" y="17279"/>
                    <a:pt x="10192" y="16573"/>
                  </a:cubicBezTo>
                  <a:cubicBezTo>
                    <a:pt x="10169" y="14731"/>
                    <a:pt x="10032" y="12888"/>
                    <a:pt x="9805" y="11046"/>
                  </a:cubicBezTo>
                  <a:cubicBezTo>
                    <a:pt x="9555" y="9135"/>
                    <a:pt x="9032" y="7247"/>
                    <a:pt x="8258" y="5450"/>
                  </a:cubicBezTo>
                  <a:cubicBezTo>
                    <a:pt x="6825" y="2242"/>
                    <a:pt x="4255" y="582"/>
                    <a:pt x="888" y="13"/>
                  </a:cubicBezTo>
                  <a:cubicBezTo>
                    <a:pt x="844" y="4"/>
                    <a:pt x="799" y="0"/>
                    <a:pt x="755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33"/>
            <p:cNvSpPr/>
            <p:nvPr/>
          </p:nvSpPr>
          <p:spPr>
            <a:xfrm>
              <a:off x="3576250" y="1031925"/>
              <a:ext cx="469750" cy="825275"/>
            </a:xfrm>
            <a:custGeom>
              <a:avLst/>
              <a:gdLst/>
              <a:ahLst/>
              <a:cxnLst/>
              <a:rect l="l" t="t" r="r" b="b"/>
              <a:pathLst>
                <a:path w="18790" h="33011" extrusionOk="0">
                  <a:moveTo>
                    <a:pt x="17930" y="0"/>
                  </a:moveTo>
                  <a:cubicBezTo>
                    <a:pt x="17795" y="0"/>
                    <a:pt x="17661" y="23"/>
                    <a:pt x="17539" y="72"/>
                  </a:cubicBezTo>
                  <a:cubicBezTo>
                    <a:pt x="16424" y="322"/>
                    <a:pt x="15332" y="686"/>
                    <a:pt x="14286" y="1164"/>
                  </a:cubicBezTo>
                  <a:cubicBezTo>
                    <a:pt x="12056" y="2301"/>
                    <a:pt x="10123" y="3939"/>
                    <a:pt x="8667" y="5986"/>
                  </a:cubicBezTo>
                  <a:cubicBezTo>
                    <a:pt x="6734" y="8648"/>
                    <a:pt x="5551" y="11650"/>
                    <a:pt x="4709" y="14812"/>
                  </a:cubicBezTo>
                  <a:cubicBezTo>
                    <a:pt x="3708" y="18565"/>
                    <a:pt x="2980" y="22387"/>
                    <a:pt x="2594" y="26254"/>
                  </a:cubicBezTo>
                  <a:cubicBezTo>
                    <a:pt x="2503" y="27096"/>
                    <a:pt x="2366" y="27846"/>
                    <a:pt x="1456" y="28188"/>
                  </a:cubicBezTo>
                  <a:cubicBezTo>
                    <a:pt x="1297" y="28279"/>
                    <a:pt x="1138" y="28415"/>
                    <a:pt x="1024" y="28574"/>
                  </a:cubicBezTo>
                  <a:cubicBezTo>
                    <a:pt x="364" y="29462"/>
                    <a:pt x="0" y="30417"/>
                    <a:pt x="455" y="31509"/>
                  </a:cubicBezTo>
                  <a:cubicBezTo>
                    <a:pt x="887" y="32532"/>
                    <a:pt x="1775" y="32942"/>
                    <a:pt x="2684" y="33010"/>
                  </a:cubicBezTo>
                  <a:cubicBezTo>
                    <a:pt x="2703" y="33010"/>
                    <a:pt x="2722" y="33011"/>
                    <a:pt x="2740" y="33011"/>
                  </a:cubicBezTo>
                  <a:cubicBezTo>
                    <a:pt x="3947" y="33011"/>
                    <a:pt x="5035" y="32288"/>
                    <a:pt x="5505" y="31168"/>
                  </a:cubicBezTo>
                  <a:cubicBezTo>
                    <a:pt x="5937" y="30053"/>
                    <a:pt x="5551" y="28779"/>
                    <a:pt x="4573" y="28097"/>
                  </a:cubicBezTo>
                  <a:cubicBezTo>
                    <a:pt x="3936" y="27687"/>
                    <a:pt x="3822" y="27278"/>
                    <a:pt x="3936" y="26618"/>
                  </a:cubicBezTo>
                  <a:cubicBezTo>
                    <a:pt x="4118" y="25435"/>
                    <a:pt x="4254" y="24252"/>
                    <a:pt x="4436" y="23069"/>
                  </a:cubicBezTo>
                  <a:cubicBezTo>
                    <a:pt x="4959" y="19566"/>
                    <a:pt x="5755" y="16109"/>
                    <a:pt x="6825" y="12742"/>
                  </a:cubicBezTo>
                  <a:cubicBezTo>
                    <a:pt x="7575" y="10467"/>
                    <a:pt x="8690" y="8306"/>
                    <a:pt x="10146" y="6396"/>
                  </a:cubicBezTo>
                  <a:cubicBezTo>
                    <a:pt x="11920" y="4075"/>
                    <a:pt x="14172" y="2437"/>
                    <a:pt x="17038" y="1664"/>
                  </a:cubicBezTo>
                  <a:cubicBezTo>
                    <a:pt x="17379" y="1573"/>
                    <a:pt x="17698" y="1459"/>
                    <a:pt x="18039" y="1346"/>
                  </a:cubicBezTo>
                  <a:cubicBezTo>
                    <a:pt x="18221" y="1277"/>
                    <a:pt x="18380" y="1164"/>
                    <a:pt x="18517" y="1027"/>
                  </a:cubicBezTo>
                  <a:cubicBezTo>
                    <a:pt x="18790" y="709"/>
                    <a:pt x="18676" y="208"/>
                    <a:pt x="18267" y="49"/>
                  </a:cubicBezTo>
                  <a:cubicBezTo>
                    <a:pt x="18161" y="17"/>
                    <a:pt x="18046" y="0"/>
                    <a:pt x="17930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33"/>
            <p:cNvSpPr/>
            <p:nvPr/>
          </p:nvSpPr>
          <p:spPr>
            <a:xfrm>
              <a:off x="4138100" y="2960425"/>
              <a:ext cx="526075" cy="174500"/>
            </a:xfrm>
            <a:custGeom>
              <a:avLst/>
              <a:gdLst/>
              <a:ahLst/>
              <a:cxnLst/>
              <a:rect l="l" t="t" r="r" b="b"/>
              <a:pathLst>
                <a:path w="21043" h="6980" extrusionOk="0">
                  <a:moveTo>
                    <a:pt x="21042" y="0"/>
                  </a:moveTo>
                  <a:lnTo>
                    <a:pt x="21042" y="0"/>
                  </a:lnTo>
                  <a:cubicBezTo>
                    <a:pt x="20201" y="137"/>
                    <a:pt x="19336" y="251"/>
                    <a:pt x="18472" y="342"/>
                  </a:cubicBezTo>
                  <a:cubicBezTo>
                    <a:pt x="14718" y="751"/>
                    <a:pt x="10920" y="819"/>
                    <a:pt x="8941" y="842"/>
                  </a:cubicBezTo>
                  <a:cubicBezTo>
                    <a:pt x="5733" y="842"/>
                    <a:pt x="2935" y="774"/>
                    <a:pt x="365" y="660"/>
                  </a:cubicBezTo>
                  <a:cubicBezTo>
                    <a:pt x="228" y="2753"/>
                    <a:pt x="1" y="6301"/>
                    <a:pt x="1" y="6301"/>
                  </a:cubicBezTo>
                  <a:cubicBezTo>
                    <a:pt x="1" y="6301"/>
                    <a:pt x="4537" y="6979"/>
                    <a:pt x="10232" y="6979"/>
                  </a:cubicBezTo>
                  <a:cubicBezTo>
                    <a:pt x="13573" y="6979"/>
                    <a:pt x="17312" y="6746"/>
                    <a:pt x="20769" y="6006"/>
                  </a:cubicBezTo>
                  <a:cubicBezTo>
                    <a:pt x="20769" y="6006"/>
                    <a:pt x="20974" y="2480"/>
                    <a:pt x="21042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1" name="Google Shape;331;p33"/>
          <p:cNvGrpSpPr/>
          <p:nvPr/>
        </p:nvGrpSpPr>
        <p:grpSpPr>
          <a:xfrm>
            <a:off x="214340" y="110379"/>
            <a:ext cx="1141406" cy="1539977"/>
            <a:chOff x="1927175" y="238100"/>
            <a:chExt cx="3727650" cy="5216725"/>
          </a:xfrm>
        </p:grpSpPr>
        <p:sp>
          <p:nvSpPr>
            <p:cNvPr id="332" name="Google Shape;332;p33"/>
            <p:cNvSpPr/>
            <p:nvPr/>
          </p:nvSpPr>
          <p:spPr>
            <a:xfrm>
              <a:off x="2522500" y="245075"/>
              <a:ext cx="923075" cy="990725"/>
            </a:xfrm>
            <a:custGeom>
              <a:avLst/>
              <a:gdLst/>
              <a:ahLst/>
              <a:cxnLst/>
              <a:rect l="l" t="t" r="r" b="b"/>
              <a:pathLst>
                <a:path w="36923" h="39629" extrusionOk="0">
                  <a:moveTo>
                    <a:pt x="13329" y="1"/>
                  </a:moveTo>
                  <a:cubicBezTo>
                    <a:pt x="11744" y="1"/>
                    <a:pt x="10176" y="691"/>
                    <a:pt x="9115" y="2017"/>
                  </a:cubicBezTo>
                  <a:cubicBezTo>
                    <a:pt x="8166" y="3165"/>
                    <a:pt x="7548" y="4555"/>
                    <a:pt x="6776" y="5835"/>
                  </a:cubicBezTo>
                  <a:cubicBezTo>
                    <a:pt x="5165" y="8550"/>
                    <a:pt x="2252" y="10139"/>
                    <a:pt x="861" y="13052"/>
                  </a:cubicBezTo>
                  <a:cubicBezTo>
                    <a:pt x="0" y="14862"/>
                    <a:pt x="221" y="17179"/>
                    <a:pt x="927" y="19011"/>
                  </a:cubicBezTo>
                  <a:cubicBezTo>
                    <a:pt x="1634" y="20931"/>
                    <a:pt x="3068" y="22520"/>
                    <a:pt x="2825" y="24683"/>
                  </a:cubicBezTo>
                  <a:cubicBezTo>
                    <a:pt x="2671" y="25985"/>
                    <a:pt x="2207" y="27243"/>
                    <a:pt x="1987" y="28523"/>
                  </a:cubicBezTo>
                  <a:cubicBezTo>
                    <a:pt x="1766" y="29803"/>
                    <a:pt x="1854" y="31237"/>
                    <a:pt x="2649" y="32275"/>
                  </a:cubicBezTo>
                  <a:cubicBezTo>
                    <a:pt x="3478" y="33362"/>
                    <a:pt x="4887" y="33748"/>
                    <a:pt x="6296" y="33748"/>
                  </a:cubicBezTo>
                  <a:cubicBezTo>
                    <a:pt x="6688" y="33748"/>
                    <a:pt x="7080" y="33718"/>
                    <a:pt x="7460" y="33665"/>
                  </a:cubicBezTo>
                  <a:cubicBezTo>
                    <a:pt x="9063" y="33442"/>
                    <a:pt x="10628" y="32901"/>
                    <a:pt x="12225" y="32901"/>
                  </a:cubicBezTo>
                  <a:cubicBezTo>
                    <a:pt x="12365" y="32901"/>
                    <a:pt x="12506" y="32906"/>
                    <a:pt x="12646" y="32915"/>
                  </a:cubicBezTo>
                  <a:cubicBezTo>
                    <a:pt x="15052" y="33069"/>
                    <a:pt x="17126" y="34526"/>
                    <a:pt x="19068" y="35938"/>
                  </a:cubicBezTo>
                  <a:cubicBezTo>
                    <a:pt x="20702" y="37152"/>
                    <a:pt x="22578" y="39116"/>
                    <a:pt x="24630" y="39513"/>
                  </a:cubicBezTo>
                  <a:cubicBezTo>
                    <a:pt x="25031" y="39590"/>
                    <a:pt x="25429" y="39629"/>
                    <a:pt x="25820" y="39629"/>
                  </a:cubicBezTo>
                  <a:cubicBezTo>
                    <a:pt x="27453" y="39629"/>
                    <a:pt x="28956" y="38951"/>
                    <a:pt x="29971" y="37527"/>
                  </a:cubicBezTo>
                  <a:cubicBezTo>
                    <a:pt x="31185" y="35850"/>
                    <a:pt x="31538" y="33731"/>
                    <a:pt x="31913" y="31723"/>
                  </a:cubicBezTo>
                  <a:cubicBezTo>
                    <a:pt x="32266" y="29692"/>
                    <a:pt x="32178" y="27839"/>
                    <a:pt x="33568" y="26338"/>
                  </a:cubicBezTo>
                  <a:cubicBezTo>
                    <a:pt x="35179" y="24572"/>
                    <a:pt x="36923" y="22520"/>
                    <a:pt x="36746" y="20136"/>
                  </a:cubicBezTo>
                  <a:cubicBezTo>
                    <a:pt x="36592" y="17863"/>
                    <a:pt x="34760" y="16098"/>
                    <a:pt x="32862" y="14840"/>
                  </a:cubicBezTo>
                  <a:cubicBezTo>
                    <a:pt x="31317" y="13824"/>
                    <a:pt x="29574" y="13008"/>
                    <a:pt x="28227" y="11684"/>
                  </a:cubicBezTo>
                  <a:cubicBezTo>
                    <a:pt x="27036" y="10536"/>
                    <a:pt x="26682" y="8484"/>
                    <a:pt x="26263" y="6939"/>
                  </a:cubicBezTo>
                  <a:cubicBezTo>
                    <a:pt x="26064" y="6100"/>
                    <a:pt x="25800" y="5284"/>
                    <a:pt x="25491" y="4489"/>
                  </a:cubicBezTo>
                  <a:cubicBezTo>
                    <a:pt x="25093" y="3430"/>
                    <a:pt x="23858" y="2900"/>
                    <a:pt x="22710" y="2768"/>
                  </a:cubicBezTo>
                  <a:cubicBezTo>
                    <a:pt x="21584" y="2657"/>
                    <a:pt x="20415" y="2790"/>
                    <a:pt x="19289" y="2525"/>
                  </a:cubicBezTo>
                  <a:cubicBezTo>
                    <a:pt x="18340" y="2260"/>
                    <a:pt x="17457" y="1797"/>
                    <a:pt x="16707" y="1179"/>
                  </a:cubicBezTo>
                  <a:cubicBezTo>
                    <a:pt x="15707" y="386"/>
                    <a:pt x="14513" y="1"/>
                    <a:pt x="13329" y="1"/>
                  </a:cubicBezTo>
                  <a:close/>
                </a:path>
              </a:pathLst>
            </a:custGeom>
            <a:solidFill>
              <a:srgbClr val="CE4E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33"/>
            <p:cNvSpPr/>
            <p:nvPr/>
          </p:nvSpPr>
          <p:spPr>
            <a:xfrm>
              <a:off x="2643325" y="474200"/>
              <a:ext cx="667625" cy="590975"/>
            </a:xfrm>
            <a:custGeom>
              <a:avLst/>
              <a:gdLst/>
              <a:ahLst/>
              <a:cxnLst/>
              <a:rect l="l" t="t" r="r" b="b"/>
              <a:pathLst>
                <a:path w="26705" h="23639" extrusionOk="0">
                  <a:moveTo>
                    <a:pt x="14741" y="1"/>
                  </a:moveTo>
                  <a:cubicBezTo>
                    <a:pt x="13933" y="1"/>
                    <a:pt x="13124" y="196"/>
                    <a:pt x="12360" y="488"/>
                  </a:cubicBezTo>
                  <a:cubicBezTo>
                    <a:pt x="10991" y="1018"/>
                    <a:pt x="9733" y="1812"/>
                    <a:pt x="8321" y="2210"/>
                  </a:cubicBezTo>
                  <a:cubicBezTo>
                    <a:pt x="6489" y="2695"/>
                    <a:pt x="4569" y="2210"/>
                    <a:pt x="2804" y="2894"/>
                  </a:cubicBezTo>
                  <a:cubicBezTo>
                    <a:pt x="1435" y="3424"/>
                    <a:pt x="266" y="4461"/>
                    <a:pt x="133" y="6006"/>
                  </a:cubicBezTo>
                  <a:cubicBezTo>
                    <a:pt x="1" y="7418"/>
                    <a:pt x="883" y="8786"/>
                    <a:pt x="1148" y="10155"/>
                  </a:cubicBezTo>
                  <a:cubicBezTo>
                    <a:pt x="1457" y="11633"/>
                    <a:pt x="1523" y="13156"/>
                    <a:pt x="1347" y="14657"/>
                  </a:cubicBezTo>
                  <a:cubicBezTo>
                    <a:pt x="1215" y="15650"/>
                    <a:pt x="994" y="16643"/>
                    <a:pt x="1237" y="17614"/>
                  </a:cubicBezTo>
                  <a:cubicBezTo>
                    <a:pt x="1590" y="18740"/>
                    <a:pt x="2539" y="19600"/>
                    <a:pt x="3708" y="19843"/>
                  </a:cubicBezTo>
                  <a:cubicBezTo>
                    <a:pt x="4437" y="19998"/>
                    <a:pt x="5209" y="19998"/>
                    <a:pt x="5959" y="20174"/>
                  </a:cubicBezTo>
                  <a:cubicBezTo>
                    <a:pt x="6710" y="20329"/>
                    <a:pt x="7438" y="20572"/>
                    <a:pt x="8144" y="20858"/>
                  </a:cubicBezTo>
                  <a:cubicBezTo>
                    <a:pt x="9844" y="21543"/>
                    <a:pt x="11389" y="22558"/>
                    <a:pt x="13110" y="23176"/>
                  </a:cubicBezTo>
                  <a:cubicBezTo>
                    <a:pt x="13937" y="23483"/>
                    <a:pt x="14803" y="23639"/>
                    <a:pt x="15669" y="23639"/>
                  </a:cubicBezTo>
                  <a:cubicBezTo>
                    <a:pt x="16420" y="23639"/>
                    <a:pt x="17171" y="23522"/>
                    <a:pt x="17899" y="23286"/>
                  </a:cubicBezTo>
                  <a:cubicBezTo>
                    <a:pt x="19267" y="22845"/>
                    <a:pt x="19620" y="21388"/>
                    <a:pt x="20238" y="20196"/>
                  </a:cubicBezTo>
                  <a:cubicBezTo>
                    <a:pt x="21077" y="18519"/>
                    <a:pt x="21938" y="16776"/>
                    <a:pt x="23306" y="15451"/>
                  </a:cubicBezTo>
                  <a:cubicBezTo>
                    <a:pt x="23924" y="14856"/>
                    <a:pt x="24674" y="14480"/>
                    <a:pt x="25204" y="13730"/>
                  </a:cubicBezTo>
                  <a:cubicBezTo>
                    <a:pt x="26705" y="11678"/>
                    <a:pt x="26352" y="8808"/>
                    <a:pt x="24387" y="7175"/>
                  </a:cubicBezTo>
                  <a:cubicBezTo>
                    <a:pt x="23218" y="6182"/>
                    <a:pt x="21629" y="5807"/>
                    <a:pt x="20459" y="4836"/>
                  </a:cubicBezTo>
                  <a:cubicBezTo>
                    <a:pt x="19687" y="4196"/>
                    <a:pt x="19135" y="3357"/>
                    <a:pt x="18561" y="2541"/>
                  </a:cubicBezTo>
                  <a:cubicBezTo>
                    <a:pt x="17921" y="1592"/>
                    <a:pt x="17281" y="599"/>
                    <a:pt x="16156" y="223"/>
                  </a:cubicBezTo>
                  <a:cubicBezTo>
                    <a:pt x="15690" y="68"/>
                    <a:pt x="15215" y="1"/>
                    <a:pt x="14741" y="1"/>
                  </a:cubicBezTo>
                  <a:close/>
                </a:path>
              </a:pathLst>
            </a:custGeom>
            <a:solidFill>
              <a:srgbClr val="AD42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33"/>
            <p:cNvSpPr/>
            <p:nvPr/>
          </p:nvSpPr>
          <p:spPr>
            <a:xfrm>
              <a:off x="1942075" y="1048875"/>
              <a:ext cx="654925" cy="818025"/>
            </a:xfrm>
            <a:custGeom>
              <a:avLst/>
              <a:gdLst/>
              <a:ahLst/>
              <a:cxnLst/>
              <a:rect l="l" t="t" r="r" b="b"/>
              <a:pathLst>
                <a:path w="26197" h="32721" extrusionOk="0">
                  <a:moveTo>
                    <a:pt x="22333" y="0"/>
                  </a:moveTo>
                  <a:cubicBezTo>
                    <a:pt x="21861" y="0"/>
                    <a:pt x="21334" y="67"/>
                    <a:pt x="20746" y="211"/>
                  </a:cubicBezTo>
                  <a:cubicBezTo>
                    <a:pt x="18936" y="652"/>
                    <a:pt x="8078" y="13232"/>
                    <a:pt x="2914" y="22369"/>
                  </a:cubicBezTo>
                  <a:cubicBezTo>
                    <a:pt x="1126" y="25547"/>
                    <a:pt x="0" y="28305"/>
                    <a:pt x="199" y="29983"/>
                  </a:cubicBezTo>
                  <a:cubicBezTo>
                    <a:pt x="428" y="31974"/>
                    <a:pt x="1534" y="32720"/>
                    <a:pt x="3012" y="32720"/>
                  </a:cubicBezTo>
                  <a:cubicBezTo>
                    <a:pt x="5662" y="32720"/>
                    <a:pt x="9506" y="30320"/>
                    <a:pt x="11631" y="28394"/>
                  </a:cubicBezTo>
                  <a:cubicBezTo>
                    <a:pt x="13375" y="26805"/>
                    <a:pt x="17104" y="22015"/>
                    <a:pt x="20238" y="17822"/>
                  </a:cubicBezTo>
                  <a:cubicBezTo>
                    <a:pt x="21452" y="16211"/>
                    <a:pt x="22555" y="14688"/>
                    <a:pt x="23438" y="13497"/>
                  </a:cubicBezTo>
                  <a:cubicBezTo>
                    <a:pt x="25248" y="11025"/>
                    <a:pt x="26197" y="8045"/>
                    <a:pt x="26109" y="5000"/>
                  </a:cubicBezTo>
                  <a:cubicBezTo>
                    <a:pt x="26014" y="2443"/>
                    <a:pt x="25188" y="0"/>
                    <a:pt x="22333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33"/>
            <p:cNvSpPr/>
            <p:nvPr/>
          </p:nvSpPr>
          <p:spPr>
            <a:xfrm>
              <a:off x="3276725" y="1051200"/>
              <a:ext cx="361400" cy="865725"/>
            </a:xfrm>
            <a:custGeom>
              <a:avLst/>
              <a:gdLst/>
              <a:ahLst/>
              <a:cxnLst/>
              <a:rect l="l" t="t" r="r" b="b"/>
              <a:pathLst>
                <a:path w="14456" h="34629" extrusionOk="0">
                  <a:moveTo>
                    <a:pt x="955" y="1"/>
                  </a:moveTo>
                  <a:cubicBezTo>
                    <a:pt x="448" y="1"/>
                    <a:pt x="130" y="268"/>
                    <a:pt x="111" y="890"/>
                  </a:cubicBezTo>
                  <a:cubicBezTo>
                    <a:pt x="22" y="3428"/>
                    <a:pt x="0" y="5856"/>
                    <a:pt x="45" y="8173"/>
                  </a:cubicBezTo>
                  <a:cubicBezTo>
                    <a:pt x="354" y="22938"/>
                    <a:pt x="3200" y="32781"/>
                    <a:pt x="5562" y="33796"/>
                  </a:cubicBezTo>
                  <a:cubicBezTo>
                    <a:pt x="6600" y="34239"/>
                    <a:pt x="7859" y="34629"/>
                    <a:pt x="9109" y="34629"/>
                  </a:cubicBezTo>
                  <a:cubicBezTo>
                    <a:pt x="11155" y="34629"/>
                    <a:pt x="13174" y="33584"/>
                    <a:pt x="14147" y="30022"/>
                  </a:cubicBezTo>
                  <a:cubicBezTo>
                    <a:pt x="14456" y="28919"/>
                    <a:pt x="13970" y="25763"/>
                    <a:pt x="13176" y="22055"/>
                  </a:cubicBezTo>
                  <a:cubicBezTo>
                    <a:pt x="11918" y="16162"/>
                    <a:pt x="9799" y="8924"/>
                    <a:pt x="8696" y="6606"/>
                  </a:cubicBezTo>
                  <a:cubicBezTo>
                    <a:pt x="7255" y="3638"/>
                    <a:pt x="2824" y="1"/>
                    <a:pt x="955" y="1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33"/>
            <p:cNvSpPr/>
            <p:nvPr/>
          </p:nvSpPr>
          <p:spPr>
            <a:xfrm>
              <a:off x="3260175" y="5137550"/>
              <a:ext cx="805000" cy="317275"/>
            </a:xfrm>
            <a:custGeom>
              <a:avLst/>
              <a:gdLst/>
              <a:ahLst/>
              <a:cxnLst/>
              <a:rect l="l" t="t" r="r" b="b"/>
              <a:pathLst>
                <a:path w="32200" h="12691" extrusionOk="0">
                  <a:moveTo>
                    <a:pt x="12139" y="0"/>
                  </a:moveTo>
                  <a:lnTo>
                    <a:pt x="0" y="949"/>
                  </a:lnTo>
                  <a:lnTo>
                    <a:pt x="883" y="6974"/>
                  </a:lnTo>
                  <a:lnTo>
                    <a:pt x="1722" y="12690"/>
                  </a:lnTo>
                  <a:lnTo>
                    <a:pt x="32200" y="12690"/>
                  </a:lnTo>
                  <a:cubicBezTo>
                    <a:pt x="32200" y="12690"/>
                    <a:pt x="30037" y="8938"/>
                    <a:pt x="24961" y="7835"/>
                  </a:cubicBezTo>
                  <a:cubicBezTo>
                    <a:pt x="22776" y="7394"/>
                    <a:pt x="20613" y="6731"/>
                    <a:pt x="18561" y="5871"/>
                  </a:cubicBezTo>
                  <a:cubicBezTo>
                    <a:pt x="12337" y="3200"/>
                    <a:pt x="12139" y="0"/>
                    <a:pt x="12139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33"/>
            <p:cNvSpPr/>
            <p:nvPr/>
          </p:nvSpPr>
          <p:spPr>
            <a:xfrm>
              <a:off x="3282250" y="5284300"/>
              <a:ext cx="782925" cy="170525"/>
            </a:xfrm>
            <a:custGeom>
              <a:avLst/>
              <a:gdLst/>
              <a:ahLst/>
              <a:cxnLst/>
              <a:rect l="l" t="t" r="r" b="b"/>
              <a:pathLst>
                <a:path w="31317" h="6821" extrusionOk="0">
                  <a:moveTo>
                    <a:pt x="17678" y="1"/>
                  </a:moveTo>
                  <a:cubicBezTo>
                    <a:pt x="16486" y="1303"/>
                    <a:pt x="15272" y="2892"/>
                    <a:pt x="14698" y="4503"/>
                  </a:cubicBezTo>
                  <a:cubicBezTo>
                    <a:pt x="7393" y="3863"/>
                    <a:pt x="2891" y="1943"/>
                    <a:pt x="0" y="1104"/>
                  </a:cubicBezTo>
                  <a:lnTo>
                    <a:pt x="0" y="1104"/>
                  </a:lnTo>
                  <a:lnTo>
                    <a:pt x="839" y="6820"/>
                  </a:lnTo>
                  <a:lnTo>
                    <a:pt x="31317" y="6820"/>
                  </a:lnTo>
                  <a:cubicBezTo>
                    <a:pt x="31317" y="6820"/>
                    <a:pt x="29154" y="3068"/>
                    <a:pt x="24078" y="1965"/>
                  </a:cubicBezTo>
                  <a:cubicBezTo>
                    <a:pt x="21893" y="1524"/>
                    <a:pt x="19730" y="861"/>
                    <a:pt x="17678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33"/>
            <p:cNvSpPr/>
            <p:nvPr/>
          </p:nvSpPr>
          <p:spPr>
            <a:xfrm>
              <a:off x="2942925" y="2502450"/>
              <a:ext cx="727750" cy="2829325"/>
            </a:xfrm>
            <a:custGeom>
              <a:avLst/>
              <a:gdLst/>
              <a:ahLst/>
              <a:cxnLst/>
              <a:rect l="l" t="t" r="r" b="b"/>
              <a:pathLst>
                <a:path w="29110" h="113173" extrusionOk="0">
                  <a:moveTo>
                    <a:pt x="19841" y="0"/>
                  </a:moveTo>
                  <a:lnTo>
                    <a:pt x="0" y="221"/>
                  </a:lnTo>
                  <a:lnTo>
                    <a:pt x="640" y="7592"/>
                  </a:lnTo>
                  <a:lnTo>
                    <a:pt x="9976" y="113173"/>
                  </a:lnTo>
                  <a:lnTo>
                    <a:pt x="29110" y="106508"/>
                  </a:lnTo>
                  <a:lnTo>
                    <a:pt x="20503" y="7592"/>
                  </a:lnTo>
                  <a:lnTo>
                    <a:pt x="19841" y="0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33"/>
            <p:cNvSpPr/>
            <p:nvPr/>
          </p:nvSpPr>
          <p:spPr>
            <a:xfrm>
              <a:off x="2942925" y="2502450"/>
              <a:ext cx="512575" cy="189825"/>
            </a:xfrm>
            <a:custGeom>
              <a:avLst/>
              <a:gdLst/>
              <a:ahLst/>
              <a:cxnLst/>
              <a:rect l="l" t="t" r="r" b="b"/>
              <a:pathLst>
                <a:path w="20503" h="7593" extrusionOk="0">
                  <a:moveTo>
                    <a:pt x="19841" y="0"/>
                  </a:moveTo>
                  <a:lnTo>
                    <a:pt x="0" y="221"/>
                  </a:lnTo>
                  <a:lnTo>
                    <a:pt x="640" y="7592"/>
                  </a:lnTo>
                  <a:lnTo>
                    <a:pt x="20503" y="7592"/>
                  </a:lnTo>
                  <a:lnTo>
                    <a:pt x="19841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33"/>
            <p:cNvSpPr/>
            <p:nvPr/>
          </p:nvSpPr>
          <p:spPr>
            <a:xfrm>
              <a:off x="2112000" y="5137550"/>
              <a:ext cx="772475" cy="317275"/>
            </a:xfrm>
            <a:custGeom>
              <a:avLst/>
              <a:gdLst/>
              <a:ahLst/>
              <a:cxnLst/>
              <a:rect l="l" t="t" r="r" b="b"/>
              <a:pathLst>
                <a:path w="30899" h="12691" extrusionOk="0">
                  <a:moveTo>
                    <a:pt x="18650" y="0"/>
                  </a:moveTo>
                  <a:cubicBezTo>
                    <a:pt x="18650" y="0"/>
                    <a:pt x="18804" y="3200"/>
                    <a:pt x="12889" y="5871"/>
                  </a:cubicBezTo>
                  <a:cubicBezTo>
                    <a:pt x="10903" y="6731"/>
                    <a:pt x="8829" y="7394"/>
                    <a:pt x="6688" y="7835"/>
                  </a:cubicBezTo>
                  <a:cubicBezTo>
                    <a:pt x="1744" y="8938"/>
                    <a:pt x="1" y="12690"/>
                    <a:pt x="1" y="12690"/>
                  </a:cubicBezTo>
                  <a:lnTo>
                    <a:pt x="30457" y="12690"/>
                  </a:lnTo>
                  <a:lnTo>
                    <a:pt x="30677" y="6974"/>
                  </a:lnTo>
                  <a:lnTo>
                    <a:pt x="30898" y="949"/>
                  </a:lnTo>
                  <a:lnTo>
                    <a:pt x="18650" y="0"/>
                  </a:ln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33"/>
            <p:cNvSpPr/>
            <p:nvPr/>
          </p:nvSpPr>
          <p:spPr>
            <a:xfrm>
              <a:off x="2112000" y="5284300"/>
              <a:ext cx="766950" cy="170525"/>
            </a:xfrm>
            <a:custGeom>
              <a:avLst/>
              <a:gdLst/>
              <a:ahLst/>
              <a:cxnLst/>
              <a:rect l="l" t="t" r="r" b="b"/>
              <a:pathLst>
                <a:path w="30678" h="6821" extrusionOk="0">
                  <a:moveTo>
                    <a:pt x="12889" y="1"/>
                  </a:moveTo>
                  <a:cubicBezTo>
                    <a:pt x="10903" y="861"/>
                    <a:pt x="8829" y="1524"/>
                    <a:pt x="6688" y="1965"/>
                  </a:cubicBezTo>
                  <a:cubicBezTo>
                    <a:pt x="1744" y="3068"/>
                    <a:pt x="1" y="6820"/>
                    <a:pt x="1" y="6820"/>
                  </a:cubicBezTo>
                  <a:lnTo>
                    <a:pt x="30457" y="6820"/>
                  </a:lnTo>
                  <a:lnTo>
                    <a:pt x="30677" y="1104"/>
                  </a:lnTo>
                  <a:lnTo>
                    <a:pt x="30677" y="1104"/>
                  </a:lnTo>
                  <a:cubicBezTo>
                    <a:pt x="27875" y="1943"/>
                    <a:pt x="23593" y="3863"/>
                    <a:pt x="16354" y="4503"/>
                  </a:cubicBezTo>
                  <a:cubicBezTo>
                    <a:pt x="15604" y="2914"/>
                    <a:pt x="14214" y="1303"/>
                    <a:pt x="12889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33"/>
            <p:cNvSpPr/>
            <p:nvPr/>
          </p:nvSpPr>
          <p:spPr>
            <a:xfrm>
              <a:off x="2411050" y="2502450"/>
              <a:ext cx="560025" cy="2829325"/>
            </a:xfrm>
            <a:custGeom>
              <a:avLst/>
              <a:gdLst/>
              <a:ahLst/>
              <a:cxnLst/>
              <a:rect l="l" t="t" r="r" b="b"/>
              <a:pathLst>
                <a:path w="22401" h="113173" extrusionOk="0">
                  <a:moveTo>
                    <a:pt x="0" y="0"/>
                  </a:moveTo>
                  <a:lnTo>
                    <a:pt x="177" y="7592"/>
                  </a:lnTo>
                  <a:lnTo>
                    <a:pt x="2538" y="106508"/>
                  </a:lnTo>
                  <a:lnTo>
                    <a:pt x="22401" y="113173"/>
                  </a:lnTo>
                  <a:lnTo>
                    <a:pt x="22401" y="113173"/>
                  </a:lnTo>
                  <a:lnTo>
                    <a:pt x="20017" y="7592"/>
                  </a:lnTo>
                  <a:lnTo>
                    <a:pt x="19863" y="2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33"/>
            <p:cNvSpPr/>
            <p:nvPr/>
          </p:nvSpPr>
          <p:spPr>
            <a:xfrm>
              <a:off x="2411050" y="2502450"/>
              <a:ext cx="500450" cy="189825"/>
            </a:xfrm>
            <a:custGeom>
              <a:avLst/>
              <a:gdLst/>
              <a:ahLst/>
              <a:cxnLst/>
              <a:rect l="l" t="t" r="r" b="b"/>
              <a:pathLst>
                <a:path w="20018" h="7593" extrusionOk="0">
                  <a:moveTo>
                    <a:pt x="0" y="0"/>
                  </a:moveTo>
                  <a:lnTo>
                    <a:pt x="177" y="7592"/>
                  </a:lnTo>
                  <a:lnTo>
                    <a:pt x="20017" y="7592"/>
                  </a:lnTo>
                  <a:lnTo>
                    <a:pt x="19863" y="2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33"/>
            <p:cNvSpPr/>
            <p:nvPr/>
          </p:nvSpPr>
          <p:spPr>
            <a:xfrm>
              <a:off x="2346500" y="974125"/>
              <a:ext cx="1157550" cy="1572475"/>
            </a:xfrm>
            <a:custGeom>
              <a:avLst/>
              <a:gdLst/>
              <a:ahLst/>
              <a:cxnLst/>
              <a:rect l="l" t="t" r="r" b="b"/>
              <a:pathLst>
                <a:path w="46302" h="62899" extrusionOk="0">
                  <a:moveTo>
                    <a:pt x="14147" y="1"/>
                  </a:moveTo>
                  <a:cubicBezTo>
                    <a:pt x="14147" y="1"/>
                    <a:pt x="13441" y="89"/>
                    <a:pt x="12403" y="288"/>
                  </a:cubicBezTo>
                  <a:cubicBezTo>
                    <a:pt x="9954" y="729"/>
                    <a:pt x="5628" y="1744"/>
                    <a:pt x="4569" y="3201"/>
                  </a:cubicBezTo>
                  <a:cubicBezTo>
                    <a:pt x="3046" y="5297"/>
                    <a:pt x="7835" y="29155"/>
                    <a:pt x="7835" y="29155"/>
                  </a:cubicBezTo>
                  <a:cubicBezTo>
                    <a:pt x="7835" y="29155"/>
                    <a:pt x="0" y="55064"/>
                    <a:pt x="1060" y="62899"/>
                  </a:cubicBezTo>
                  <a:lnTo>
                    <a:pt x="46258" y="62899"/>
                  </a:lnTo>
                  <a:cubicBezTo>
                    <a:pt x="46302" y="61398"/>
                    <a:pt x="46214" y="59919"/>
                    <a:pt x="45971" y="58441"/>
                  </a:cubicBezTo>
                  <a:cubicBezTo>
                    <a:pt x="45574" y="56123"/>
                    <a:pt x="38975" y="34738"/>
                    <a:pt x="37629" y="31185"/>
                  </a:cubicBezTo>
                  <a:cubicBezTo>
                    <a:pt x="39549" y="21364"/>
                    <a:pt x="40100" y="5915"/>
                    <a:pt x="39769" y="4106"/>
                  </a:cubicBezTo>
                  <a:cubicBezTo>
                    <a:pt x="39438" y="2296"/>
                    <a:pt x="35929" y="1391"/>
                    <a:pt x="34296" y="1060"/>
                  </a:cubicBezTo>
                  <a:cubicBezTo>
                    <a:pt x="33502" y="906"/>
                    <a:pt x="32332" y="729"/>
                    <a:pt x="31339" y="575"/>
                  </a:cubicBezTo>
                  <a:cubicBezTo>
                    <a:pt x="30258" y="442"/>
                    <a:pt x="29397" y="332"/>
                    <a:pt x="29397" y="332"/>
                  </a:cubicBezTo>
                  <a:lnTo>
                    <a:pt x="14147" y="1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33"/>
            <p:cNvSpPr/>
            <p:nvPr/>
          </p:nvSpPr>
          <p:spPr>
            <a:xfrm>
              <a:off x="3073675" y="2140500"/>
              <a:ext cx="235625" cy="269800"/>
            </a:xfrm>
            <a:custGeom>
              <a:avLst/>
              <a:gdLst/>
              <a:ahLst/>
              <a:cxnLst/>
              <a:rect l="l" t="t" r="r" b="b"/>
              <a:pathLst>
                <a:path w="9425" h="10792" extrusionOk="0">
                  <a:moveTo>
                    <a:pt x="1" y="1"/>
                  </a:moveTo>
                  <a:lnTo>
                    <a:pt x="1" y="7504"/>
                  </a:lnTo>
                  <a:cubicBezTo>
                    <a:pt x="1" y="7504"/>
                    <a:pt x="222" y="9711"/>
                    <a:pt x="3135" y="10550"/>
                  </a:cubicBezTo>
                  <a:cubicBezTo>
                    <a:pt x="3721" y="10717"/>
                    <a:pt x="4299" y="10792"/>
                    <a:pt x="4852" y="10792"/>
                  </a:cubicBezTo>
                  <a:cubicBezTo>
                    <a:pt x="7066" y="10792"/>
                    <a:pt x="8864" y="9601"/>
                    <a:pt x="9093" y="8453"/>
                  </a:cubicBezTo>
                  <a:cubicBezTo>
                    <a:pt x="9425" y="6886"/>
                    <a:pt x="9226" y="354"/>
                    <a:pt x="9204" y="199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33"/>
            <p:cNvSpPr/>
            <p:nvPr/>
          </p:nvSpPr>
          <p:spPr>
            <a:xfrm>
              <a:off x="2529675" y="2140500"/>
              <a:ext cx="235050" cy="269800"/>
            </a:xfrm>
            <a:custGeom>
              <a:avLst/>
              <a:gdLst/>
              <a:ahLst/>
              <a:cxnLst/>
              <a:rect l="l" t="t" r="r" b="b"/>
              <a:pathLst>
                <a:path w="9402" h="10792" extrusionOk="0">
                  <a:moveTo>
                    <a:pt x="0" y="1"/>
                  </a:moveTo>
                  <a:lnTo>
                    <a:pt x="0" y="7504"/>
                  </a:lnTo>
                  <a:cubicBezTo>
                    <a:pt x="0" y="7504"/>
                    <a:pt x="199" y="9711"/>
                    <a:pt x="3134" y="10550"/>
                  </a:cubicBezTo>
                  <a:cubicBezTo>
                    <a:pt x="3716" y="10717"/>
                    <a:pt x="4292" y="10792"/>
                    <a:pt x="4843" y="10792"/>
                  </a:cubicBezTo>
                  <a:cubicBezTo>
                    <a:pt x="7051" y="10792"/>
                    <a:pt x="8863" y="9601"/>
                    <a:pt x="9093" y="8453"/>
                  </a:cubicBezTo>
                  <a:cubicBezTo>
                    <a:pt x="9402" y="6886"/>
                    <a:pt x="9225" y="354"/>
                    <a:pt x="9203" y="199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33"/>
            <p:cNvSpPr/>
            <p:nvPr/>
          </p:nvSpPr>
          <p:spPr>
            <a:xfrm>
              <a:off x="2656575" y="974125"/>
              <a:ext cx="473400" cy="299625"/>
            </a:xfrm>
            <a:custGeom>
              <a:avLst/>
              <a:gdLst/>
              <a:ahLst/>
              <a:cxnLst/>
              <a:rect l="l" t="t" r="r" b="b"/>
              <a:pathLst>
                <a:path w="18936" h="11985" extrusionOk="0">
                  <a:moveTo>
                    <a:pt x="1722" y="1"/>
                  </a:moveTo>
                  <a:cubicBezTo>
                    <a:pt x="1722" y="1"/>
                    <a:pt x="1038" y="89"/>
                    <a:pt x="0" y="288"/>
                  </a:cubicBezTo>
                  <a:cubicBezTo>
                    <a:pt x="376" y="2936"/>
                    <a:pt x="4326" y="10793"/>
                    <a:pt x="9512" y="11984"/>
                  </a:cubicBezTo>
                  <a:cubicBezTo>
                    <a:pt x="15250" y="9689"/>
                    <a:pt x="18495" y="4481"/>
                    <a:pt x="18936" y="575"/>
                  </a:cubicBezTo>
                  <a:cubicBezTo>
                    <a:pt x="17855" y="442"/>
                    <a:pt x="16994" y="332"/>
                    <a:pt x="16994" y="332"/>
                  </a:cubicBezTo>
                  <a:lnTo>
                    <a:pt x="1722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33"/>
            <p:cNvSpPr/>
            <p:nvPr/>
          </p:nvSpPr>
          <p:spPr>
            <a:xfrm>
              <a:off x="3183475" y="1337175"/>
              <a:ext cx="128575" cy="113675"/>
            </a:xfrm>
            <a:custGeom>
              <a:avLst/>
              <a:gdLst/>
              <a:ahLst/>
              <a:cxnLst/>
              <a:rect l="l" t="t" r="r" b="b"/>
              <a:pathLst>
                <a:path w="5143" h="4547" extrusionOk="0">
                  <a:moveTo>
                    <a:pt x="3664" y="0"/>
                  </a:moveTo>
                  <a:lnTo>
                    <a:pt x="1" y="221"/>
                  </a:lnTo>
                  <a:lnTo>
                    <a:pt x="1832" y="4547"/>
                  </a:lnTo>
                  <a:lnTo>
                    <a:pt x="5143" y="2472"/>
                  </a:lnTo>
                  <a:lnTo>
                    <a:pt x="3664" y="0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33"/>
            <p:cNvSpPr/>
            <p:nvPr/>
          </p:nvSpPr>
          <p:spPr>
            <a:xfrm>
              <a:off x="3011900" y="1168000"/>
              <a:ext cx="268150" cy="204900"/>
            </a:xfrm>
            <a:custGeom>
              <a:avLst/>
              <a:gdLst/>
              <a:ahLst/>
              <a:cxnLst/>
              <a:rect l="l" t="t" r="r" b="b"/>
              <a:pathLst>
                <a:path w="10726" h="8196" extrusionOk="0">
                  <a:moveTo>
                    <a:pt x="5219" y="0"/>
                  </a:moveTo>
                  <a:cubicBezTo>
                    <a:pt x="4283" y="0"/>
                    <a:pt x="3009" y="279"/>
                    <a:pt x="2604" y="522"/>
                  </a:cubicBezTo>
                  <a:cubicBezTo>
                    <a:pt x="2030" y="875"/>
                    <a:pt x="1876" y="2000"/>
                    <a:pt x="1589" y="2221"/>
                  </a:cubicBezTo>
                  <a:cubicBezTo>
                    <a:pt x="1302" y="2442"/>
                    <a:pt x="0" y="2795"/>
                    <a:pt x="0" y="3126"/>
                  </a:cubicBezTo>
                  <a:cubicBezTo>
                    <a:pt x="0" y="3409"/>
                    <a:pt x="498" y="3804"/>
                    <a:pt x="1344" y="3804"/>
                  </a:cubicBezTo>
                  <a:cubicBezTo>
                    <a:pt x="1489" y="3804"/>
                    <a:pt x="1645" y="3792"/>
                    <a:pt x="1810" y="3766"/>
                  </a:cubicBezTo>
                  <a:cubicBezTo>
                    <a:pt x="2935" y="3612"/>
                    <a:pt x="3686" y="1824"/>
                    <a:pt x="3686" y="1824"/>
                  </a:cubicBezTo>
                  <a:lnTo>
                    <a:pt x="4855" y="1691"/>
                  </a:lnTo>
                  <a:cubicBezTo>
                    <a:pt x="4855" y="1691"/>
                    <a:pt x="5407" y="6348"/>
                    <a:pt x="5959" y="6878"/>
                  </a:cubicBezTo>
                  <a:cubicBezTo>
                    <a:pt x="6047" y="6966"/>
                    <a:pt x="6753" y="8003"/>
                    <a:pt x="7857" y="8180"/>
                  </a:cubicBezTo>
                  <a:cubicBezTo>
                    <a:pt x="7932" y="8190"/>
                    <a:pt x="8008" y="8195"/>
                    <a:pt x="8086" y="8195"/>
                  </a:cubicBezTo>
                  <a:cubicBezTo>
                    <a:pt x="9141" y="8195"/>
                    <a:pt x="10342" y="7261"/>
                    <a:pt x="10527" y="6767"/>
                  </a:cubicBezTo>
                  <a:cubicBezTo>
                    <a:pt x="10726" y="6216"/>
                    <a:pt x="6775" y="478"/>
                    <a:pt x="6047" y="125"/>
                  </a:cubicBezTo>
                  <a:cubicBezTo>
                    <a:pt x="5854" y="37"/>
                    <a:pt x="5559" y="0"/>
                    <a:pt x="5219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33"/>
            <p:cNvSpPr/>
            <p:nvPr/>
          </p:nvSpPr>
          <p:spPr>
            <a:xfrm>
              <a:off x="3031750" y="1111325"/>
              <a:ext cx="78375" cy="321900"/>
            </a:xfrm>
            <a:custGeom>
              <a:avLst/>
              <a:gdLst/>
              <a:ahLst/>
              <a:cxnLst/>
              <a:rect l="l" t="t" r="r" b="b"/>
              <a:pathLst>
                <a:path w="3135" h="12876" extrusionOk="0">
                  <a:moveTo>
                    <a:pt x="2338" y="1"/>
                  </a:moveTo>
                  <a:cubicBezTo>
                    <a:pt x="2002" y="1"/>
                    <a:pt x="1744" y="207"/>
                    <a:pt x="1744" y="207"/>
                  </a:cubicBezTo>
                  <a:cubicBezTo>
                    <a:pt x="1744" y="207"/>
                    <a:pt x="1" y="10359"/>
                    <a:pt x="1" y="10668"/>
                  </a:cubicBezTo>
                  <a:cubicBezTo>
                    <a:pt x="1" y="10973"/>
                    <a:pt x="259" y="12875"/>
                    <a:pt x="500" y="12875"/>
                  </a:cubicBezTo>
                  <a:cubicBezTo>
                    <a:pt x="503" y="12875"/>
                    <a:pt x="505" y="12875"/>
                    <a:pt x="508" y="12875"/>
                  </a:cubicBezTo>
                  <a:cubicBezTo>
                    <a:pt x="773" y="12808"/>
                    <a:pt x="1612" y="11065"/>
                    <a:pt x="1612" y="11065"/>
                  </a:cubicBezTo>
                  <a:cubicBezTo>
                    <a:pt x="1612" y="11065"/>
                    <a:pt x="2825" y="3451"/>
                    <a:pt x="3134" y="494"/>
                  </a:cubicBezTo>
                  <a:cubicBezTo>
                    <a:pt x="2873" y="111"/>
                    <a:pt x="2584" y="1"/>
                    <a:pt x="2338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33"/>
            <p:cNvSpPr/>
            <p:nvPr/>
          </p:nvSpPr>
          <p:spPr>
            <a:xfrm>
              <a:off x="3029550" y="1183225"/>
              <a:ext cx="217950" cy="174425"/>
            </a:xfrm>
            <a:custGeom>
              <a:avLst/>
              <a:gdLst/>
              <a:ahLst/>
              <a:cxnLst/>
              <a:rect l="l" t="t" r="r" b="b"/>
              <a:pathLst>
                <a:path w="8718" h="6977" extrusionOk="0">
                  <a:moveTo>
                    <a:pt x="4607" y="0"/>
                  </a:moveTo>
                  <a:cubicBezTo>
                    <a:pt x="3735" y="0"/>
                    <a:pt x="965" y="1954"/>
                    <a:pt x="375" y="2914"/>
                  </a:cubicBezTo>
                  <a:cubicBezTo>
                    <a:pt x="0" y="3510"/>
                    <a:pt x="331" y="3907"/>
                    <a:pt x="640" y="4128"/>
                  </a:cubicBezTo>
                  <a:cubicBezTo>
                    <a:pt x="773" y="4194"/>
                    <a:pt x="883" y="4260"/>
                    <a:pt x="1015" y="4327"/>
                  </a:cubicBezTo>
                  <a:cubicBezTo>
                    <a:pt x="1015" y="4327"/>
                    <a:pt x="905" y="5187"/>
                    <a:pt x="1700" y="5276"/>
                  </a:cubicBezTo>
                  <a:cubicBezTo>
                    <a:pt x="1782" y="5285"/>
                    <a:pt x="1860" y="5290"/>
                    <a:pt x="1938" y="5290"/>
                  </a:cubicBezTo>
                  <a:cubicBezTo>
                    <a:pt x="2048" y="5290"/>
                    <a:pt x="2157" y="5279"/>
                    <a:pt x="2273" y="5254"/>
                  </a:cubicBezTo>
                  <a:cubicBezTo>
                    <a:pt x="2498" y="5926"/>
                    <a:pt x="2817" y="6108"/>
                    <a:pt x="3257" y="6108"/>
                  </a:cubicBezTo>
                  <a:cubicBezTo>
                    <a:pt x="3337" y="6108"/>
                    <a:pt x="3421" y="6102"/>
                    <a:pt x="3509" y="6092"/>
                  </a:cubicBezTo>
                  <a:cubicBezTo>
                    <a:pt x="3598" y="6313"/>
                    <a:pt x="3752" y="6490"/>
                    <a:pt x="3907" y="6644"/>
                  </a:cubicBezTo>
                  <a:cubicBezTo>
                    <a:pt x="4127" y="6843"/>
                    <a:pt x="4392" y="6953"/>
                    <a:pt x="4657" y="6975"/>
                  </a:cubicBezTo>
                  <a:cubicBezTo>
                    <a:pt x="4664" y="6976"/>
                    <a:pt x="4672" y="6976"/>
                    <a:pt x="4681" y="6976"/>
                  </a:cubicBezTo>
                  <a:cubicBezTo>
                    <a:pt x="5176" y="6976"/>
                    <a:pt x="7996" y="5753"/>
                    <a:pt x="8365" y="5276"/>
                  </a:cubicBezTo>
                  <a:cubicBezTo>
                    <a:pt x="8718" y="4790"/>
                    <a:pt x="5738" y="67"/>
                    <a:pt x="4635" y="1"/>
                  </a:cubicBezTo>
                  <a:cubicBezTo>
                    <a:pt x="4626" y="1"/>
                    <a:pt x="4616" y="0"/>
                    <a:pt x="4607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33"/>
            <p:cNvSpPr/>
            <p:nvPr/>
          </p:nvSpPr>
          <p:spPr>
            <a:xfrm>
              <a:off x="3045550" y="1224625"/>
              <a:ext cx="112025" cy="66775"/>
            </a:xfrm>
            <a:custGeom>
              <a:avLst/>
              <a:gdLst/>
              <a:ahLst/>
              <a:cxnLst/>
              <a:rect l="l" t="t" r="r" b="b"/>
              <a:pathLst>
                <a:path w="4481" h="2671" extrusionOk="0">
                  <a:moveTo>
                    <a:pt x="4480" y="0"/>
                  </a:moveTo>
                  <a:cubicBezTo>
                    <a:pt x="4414" y="22"/>
                    <a:pt x="2737" y="398"/>
                    <a:pt x="2075" y="618"/>
                  </a:cubicBezTo>
                  <a:cubicBezTo>
                    <a:pt x="1192" y="993"/>
                    <a:pt x="486" y="1633"/>
                    <a:pt x="0" y="2472"/>
                  </a:cubicBezTo>
                  <a:cubicBezTo>
                    <a:pt x="133" y="2538"/>
                    <a:pt x="243" y="2604"/>
                    <a:pt x="375" y="2671"/>
                  </a:cubicBezTo>
                  <a:cubicBezTo>
                    <a:pt x="486" y="2384"/>
                    <a:pt x="1016" y="1942"/>
                    <a:pt x="1501" y="1589"/>
                  </a:cubicBezTo>
                  <a:cubicBezTo>
                    <a:pt x="1964" y="1236"/>
                    <a:pt x="4414" y="44"/>
                    <a:pt x="4480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33"/>
            <p:cNvSpPr/>
            <p:nvPr/>
          </p:nvSpPr>
          <p:spPr>
            <a:xfrm>
              <a:off x="3072025" y="1267650"/>
              <a:ext cx="97675" cy="47850"/>
            </a:xfrm>
            <a:custGeom>
              <a:avLst/>
              <a:gdLst/>
              <a:ahLst/>
              <a:cxnLst/>
              <a:rect l="l" t="t" r="r" b="b"/>
              <a:pathLst>
                <a:path w="3907" h="1914" extrusionOk="0">
                  <a:moveTo>
                    <a:pt x="3907" y="1"/>
                  </a:moveTo>
                  <a:cubicBezTo>
                    <a:pt x="3863" y="1"/>
                    <a:pt x="1832" y="332"/>
                    <a:pt x="1016" y="950"/>
                  </a:cubicBezTo>
                  <a:cubicBezTo>
                    <a:pt x="641" y="1237"/>
                    <a:pt x="310" y="1546"/>
                    <a:pt x="1" y="1899"/>
                  </a:cubicBezTo>
                  <a:cubicBezTo>
                    <a:pt x="83" y="1908"/>
                    <a:pt x="161" y="1913"/>
                    <a:pt x="239" y="1913"/>
                  </a:cubicBezTo>
                  <a:cubicBezTo>
                    <a:pt x="349" y="1913"/>
                    <a:pt x="458" y="1902"/>
                    <a:pt x="574" y="1877"/>
                  </a:cubicBezTo>
                  <a:lnTo>
                    <a:pt x="3907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33"/>
            <p:cNvSpPr/>
            <p:nvPr/>
          </p:nvSpPr>
          <p:spPr>
            <a:xfrm>
              <a:off x="3117275" y="1312350"/>
              <a:ext cx="64575" cy="36975"/>
            </a:xfrm>
            <a:custGeom>
              <a:avLst/>
              <a:gdLst/>
              <a:ahLst/>
              <a:cxnLst/>
              <a:rect l="l" t="t" r="r" b="b"/>
              <a:pathLst>
                <a:path w="2583" h="1479" extrusionOk="0">
                  <a:moveTo>
                    <a:pt x="2582" y="0"/>
                  </a:moveTo>
                  <a:lnTo>
                    <a:pt x="0" y="927"/>
                  </a:lnTo>
                  <a:cubicBezTo>
                    <a:pt x="89" y="1148"/>
                    <a:pt x="243" y="1325"/>
                    <a:pt x="398" y="1479"/>
                  </a:cubicBezTo>
                  <a:cubicBezTo>
                    <a:pt x="1324" y="1082"/>
                    <a:pt x="2582" y="0"/>
                    <a:pt x="2582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33"/>
            <p:cNvSpPr/>
            <p:nvPr/>
          </p:nvSpPr>
          <p:spPr>
            <a:xfrm>
              <a:off x="3136025" y="1330550"/>
              <a:ext cx="512050" cy="599400"/>
            </a:xfrm>
            <a:custGeom>
              <a:avLst/>
              <a:gdLst/>
              <a:ahLst/>
              <a:cxnLst/>
              <a:rect l="l" t="t" r="r" b="b"/>
              <a:pathLst>
                <a:path w="20482" h="23976" extrusionOk="0">
                  <a:moveTo>
                    <a:pt x="7151" y="1"/>
                  </a:moveTo>
                  <a:lnTo>
                    <a:pt x="1" y="4282"/>
                  </a:lnTo>
                  <a:cubicBezTo>
                    <a:pt x="1" y="4282"/>
                    <a:pt x="7151" y="19885"/>
                    <a:pt x="8828" y="21651"/>
                  </a:cubicBezTo>
                  <a:cubicBezTo>
                    <a:pt x="10087" y="22959"/>
                    <a:pt x="12024" y="23976"/>
                    <a:pt x="14101" y="23976"/>
                  </a:cubicBezTo>
                  <a:cubicBezTo>
                    <a:pt x="14828" y="23976"/>
                    <a:pt x="15572" y="23851"/>
                    <a:pt x="16310" y="23571"/>
                  </a:cubicBezTo>
                  <a:cubicBezTo>
                    <a:pt x="19157" y="22512"/>
                    <a:pt x="20481" y="19576"/>
                    <a:pt x="19775" y="16641"/>
                  </a:cubicBezTo>
                  <a:cubicBezTo>
                    <a:pt x="19091" y="13706"/>
                    <a:pt x="7151" y="1"/>
                    <a:pt x="7151" y="1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33"/>
            <p:cNvSpPr/>
            <p:nvPr/>
          </p:nvSpPr>
          <p:spPr>
            <a:xfrm>
              <a:off x="2579325" y="1325600"/>
              <a:ext cx="614100" cy="706225"/>
            </a:xfrm>
            <a:custGeom>
              <a:avLst/>
              <a:gdLst/>
              <a:ahLst/>
              <a:cxnLst/>
              <a:rect l="l" t="t" r="r" b="b"/>
              <a:pathLst>
                <a:path w="24564" h="28249" extrusionOk="0">
                  <a:moveTo>
                    <a:pt x="1" y="0"/>
                  </a:moveTo>
                  <a:lnTo>
                    <a:pt x="950" y="28249"/>
                  </a:lnTo>
                  <a:lnTo>
                    <a:pt x="23924" y="28249"/>
                  </a:lnTo>
                  <a:lnTo>
                    <a:pt x="24564" y="79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33"/>
            <p:cNvSpPr/>
            <p:nvPr/>
          </p:nvSpPr>
          <p:spPr>
            <a:xfrm>
              <a:off x="2433675" y="1429600"/>
              <a:ext cx="185950" cy="253425"/>
            </a:xfrm>
            <a:custGeom>
              <a:avLst/>
              <a:gdLst/>
              <a:ahLst/>
              <a:cxnLst/>
              <a:rect l="l" t="t" r="r" b="b"/>
              <a:pathLst>
                <a:path w="7438" h="10137" extrusionOk="0">
                  <a:moveTo>
                    <a:pt x="6144" y="0"/>
                  </a:moveTo>
                  <a:cubicBezTo>
                    <a:pt x="5769" y="0"/>
                    <a:pt x="5394" y="120"/>
                    <a:pt x="5076" y="342"/>
                  </a:cubicBezTo>
                  <a:cubicBezTo>
                    <a:pt x="4414" y="850"/>
                    <a:pt x="1369" y="4491"/>
                    <a:pt x="795" y="6014"/>
                  </a:cubicBezTo>
                  <a:cubicBezTo>
                    <a:pt x="221" y="7559"/>
                    <a:pt x="0" y="9324"/>
                    <a:pt x="905" y="9788"/>
                  </a:cubicBezTo>
                  <a:cubicBezTo>
                    <a:pt x="1332" y="10007"/>
                    <a:pt x="1818" y="10137"/>
                    <a:pt x="2361" y="10137"/>
                  </a:cubicBezTo>
                  <a:cubicBezTo>
                    <a:pt x="2968" y="10137"/>
                    <a:pt x="3646" y="9974"/>
                    <a:pt x="4392" y="9589"/>
                  </a:cubicBezTo>
                  <a:cubicBezTo>
                    <a:pt x="5805" y="8861"/>
                    <a:pt x="6356" y="6764"/>
                    <a:pt x="6356" y="6698"/>
                  </a:cubicBezTo>
                  <a:cubicBezTo>
                    <a:pt x="6356" y="6610"/>
                    <a:pt x="7438" y="1070"/>
                    <a:pt x="7438" y="1070"/>
                  </a:cubicBezTo>
                  <a:cubicBezTo>
                    <a:pt x="7438" y="1070"/>
                    <a:pt x="7151" y="210"/>
                    <a:pt x="6577" y="55"/>
                  </a:cubicBezTo>
                  <a:cubicBezTo>
                    <a:pt x="6435" y="18"/>
                    <a:pt x="6289" y="0"/>
                    <a:pt x="6144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33"/>
            <p:cNvSpPr/>
            <p:nvPr/>
          </p:nvSpPr>
          <p:spPr>
            <a:xfrm>
              <a:off x="2555050" y="1430475"/>
              <a:ext cx="156175" cy="207575"/>
            </a:xfrm>
            <a:custGeom>
              <a:avLst/>
              <a:gdLst/>
              <a:ahLst/>
              <a:cxnLst/>
              <a:rect l="l" t="t" r="r" b="b"/>
              <a:pathLst>
                <a:path w="6247" h="8303" extrusionOk="0">
                  <a:moveTo>
                    <a:pt x="1860" y="1"/>
                  </a:moveTo>
                  <a:cubicBezTo>
                    <a:pt x="1807" y="1"/>
                    <a:pt x="1760" y="7"/>
                    <a:pt x="1722" y="20"/>
                  </a:cubicBezTo>
                  <a:cubicBezTo>
                    <a:pt x="1104" y="241"/>
                    <a:pt x="861" y="1102"/>
                    <a:pt x="1236" y="1344"/>
                  </a:cubicBezTo>
                  <a:cubicBezTo>
                    <a:pt x="883" y="1477"/>
                    <a:pt x="619" y="1808"/>
                    <a:pt x="574" y="2205"/>
                  </a:cubicBezTo>
                  <a:cubicBezTo>
                    <a:pt x="486" y="2602"/>
                    <a:pt x="1060" y="2911"/>
                    <a:pt x="1060" y="2911"/>
                  </a:cubicBezTo>
                  <a:cubicBezTo>
                    <a:pt x="773" y="3066"/>
                    <a:pt x="508" y="3242"/>
                    <a:pt x="265" y="3441"/>
                  </a:cubicBezTo>
                  <a:cubicBezTo>
                    <a:pt x="89" y="3684"/>
                    <a:pt x="310" y="4545"/>
                    <a:pt x="508" y="4655"/>
                  </a:cubicBezTo>
                  <a:cubicBezTo>
                    <a:pt x="243" y="5317"/>
                    <a:pt x="1" y="5648"/>
                    <a:pt x="89" y="5935"/>
                  </a:cubicBezTo>
                  <a:cubicBezTo>
                    <a:pt x="177" y="6244"/>
                    <a:pt x="1832" y="7745"/>
                    <a:pt x="2384" y="7965"/>
                  </a:cubicBezTo>
                  <a:cubicBezTo>
                    <a:pt x="2734" y="8113"/>
                    <a:pt x="3527" y="8302"/>
                    <a:pt x="4157" y="8302"/>
                  </a:cubicBezTo>
                  <a:cubicBezTo>
                    <a:pt x="4561" y="8302"/>
                    <a:pt x="4898" y="8225"/>
                    <a:pt x="5010" y="8009"/>
                  </a:cubicBezTo>
                  <a:cubicBezTo>
                    <a:pt x="5077" y="7943"/>
                    <a:pt x="5099" y="7833"/>
                    <a:pt x="5099" y="7745"/>
                  </a:cubicBezTo>
                  <a:cubicBezTo>
                    <a:pt x="5077" y="7391"/>
                    <a:pt x="4569" y="7237"/>
                    <a:pt x="4326" y="7149"/>
                  </a:cubicBezTo>
                  <a:cubicBezTo>
                    <a:pt x="3766" y="6825"/>
                    <a:pt x="3226" y="6460"/>
                    <a:pt x="2708" y="6073"/>
                  </a:cubicBezTo>
                  <a:lnTo>
                    <a:pt x="2708" y="6073"/>
                  </a:lnTo>
                  <a:cubicBezTo>
                    <a:pt x="2897" y="6150"/>
                    <a:pt x="3863" y="6701"/>
                    <a:pt x="4515" y="6701"/>
                  </a:cubicBezTo>
                  <a:cubicBezTo>
                    <a:pt x="4756" y="6701"/>
                    <a:pt x="4955" y="6625"/>
                    <a:pt x="5054" y="6420"/>
                  </a:cubicBezTo>
                  <a:cubicBezTo>
                    <a:pt x="5430" y="5626"/>
                    <a:pt x="3973" y="4831"/>
                    <a:pt x="3554" y="4589"/>
                  </a:cubicBezTo>
                  <a:cubicBezTo>
                    <a:pt x="3068" y="4236"/>
                    <a:pt x="2605" y="3860"/>
                    <a:pt x="2163" y="3441"/>
                  </a:cubicBezTo>
                  <a:lnTo>
                    <a:pt x="2163" y="3441"/>
                  </a:lnTo>
                  <a:cubicBezTo>
                    <a:pt x="2201" y="3460"/>
                    <a:pt x="3840" y="4256"/>
                    <a:pt x="4701" y="4256"/>
                  </a:cubicBezTo>
                  <a:cubicBezTo>
                    <a:pt x="4856" y="4256"/>
                    <a:pt x="4986" y="4230"/>
                    <a:pt x="5077" y="4169"/>
                  </a:cubicBezTo>
                  <a:cubicBezTo>
                    <a:pt x="5143" y="4125"/>
                    <a:pt x="5187" y="4059"/>
                    <a:pt x="5231" y="3993"/>
                  </a:cubicBezTo>
                  <a:cubicBezTo>
                    <a:pt x="5430" y="3551"/>
                    <a:pt x="4746" y="2911"/>
                    <a:pt x="4723" y="2889"/>
                  </a:cubicBezTo>
                  <a:cubicBezTo>
                    <a:pt x="4726" y="2889"/>
                    <a:pt x="4729" y="2888"/>
                    <a:pt x="4732" y="2888"/>
                  </a:cubicBezTo>
                  <a:cubicBezTo>
                    <a:pt x="4811" y="2888"/>
                    <a:pt x="5062" y="3073"/>
                    <a:pt x="5382" y="3073"/>
                  </a:cubicBezTo>
                  <a:cubicBezTo>
                    <a:pt x="5487" y="3073"/>
                    <a:pt x="5600" y="3053"/>
                    <a:pt x="5717" y="3000"/>
                  </a:cubicBezTo>
                  <a:cubicBezTo>
                    <a:pt x="6246" y="2757"/>
                    <a:pt x="6246" y="2029"/>
                    <a:pt x="5717" y="1808"/>
                  </a:cubicBezTo>
                  <a:cubicBezTo>
                    <a:pt x="5219" y="1538"/>
                    <a:pt x="2692" y="1"/>
                    <a:pt x="1860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33"/>
            <p:cNvSpPr/>
            <p:nvPr/>
          </p:nvSpPr>
          <p:spPr>
            <a:xfrm>
              <a:off x="2599750" y="1466675"/>
              <a:ext cx="91050" cy="63625"/>
            </a:xfrm>
            <a:custGeom>
              <a:avLst/>
              <a:gdLst/>
              <a:ahLst/>
              <a:cxnLst/>
              <a:rect l="l" t="t" r="r" b="b"/>
              <a:pathLst>
                <a:path w="3642" h="2545" extrusionOk="0">
                  <a:moveTo>
                    <a:pt x="112" y="1"/>
                  </a:moveTo>
                  <a:cubicBezTo>
                    <a:pt x="64" y="1"/>
                    <a:pt x="26" y="9"/>
                    <a:pt x="0" y="29"/>
                  </a:cubicBezTo>
                  <a:cubicBezTo>
                    <a:pt x="574" y="382"/>
                    <a:pt x="2538" y="1618"/>
                    <a:pt x="3443" y="2545"/>
                  </a:cubicBezTo>
                  <a:cubicBezTo>
                    <a:pt x="3642" y="2103"/>
                    <a:pt x="2958" y="1463"/>
                    <a:pt x="2935" y="1441"/>
                  </a:cubicBezTo>
                  <a:cubicBezTo>
                    <a:pt x="2935" y="1441"/>
                    <a:pt x="717" y="1"/>
                    <a:pt x="112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33"/>
            <p:cNvSpPr/>
            <p:nvPr/>
          </p:nvSpPr>
          <p:spPr>
            <a:xfrm>
              <a:off x="2578775" y="1554550"/>
              <a:ext cx="103750" cy="69550"/>
            </a:xfrm>
            <a:custGeom>
              <a:avLst/>
              <a:gdLst/>
              <a:ahLst/>
              <a:cxnLst/>
              <a:rect l="l" t="t" r="r" b="b"/>
              <a:pathLst>
                <a:path w="4150" h="2782" extrusionOk="0">
                  <a:moveTo>
                    <a:pt x="1" y="1"/>
                  </a:moveTo>
                  <a:lnTo>
                    <a:pt x="1" y="1"/>
                  </a:lnTo>
                  <a:cubicBezTo>
                    <a:pt x="332" y="464"/>
                    <a:pt x="707" y="906"/>
                    <a:pt x="1104" y="1325"/>
                  </a:cubicBezTo>
                  <a:cubicBezTo>
                    <a:pt x="1678" y="2031"/>
                    <a:pt x="3355" y="2274"/>
                    <a:pt x="4150" y="2782"/>
                  </a:cubicBezTo>
                  <a:cubicBezTo>
                    <a:pt x="4105" y="2428"/>
                    <a:pt x="3620" y="2252"/>
                    <a:pt x="3377" y="2186"/>
                  </a:cubicBezTo>
                  <a:cubicBezTo>
                    <a:pt x="2803" y="1855"/>
                    <a:pt x="2252" y="1480"/>
                    <a:pt x="1722" y="1082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33"/>
            <p:cNvSpPr/>
            <p:nvPr/>
          </p:nvSpPr>
          <p:spPr>
            <a:xfrm>
              <a:off x="1927175" y="1550150"/>
              <a:ext cx="599200" cy="366400"/>
            </a:xfrm>
            <a:custGeom>
              <a:avLst/>
              <a:gdLst/>
              <a:ahLst/>
              <a:cxnLst/>
              <a:rect l="l" t="t" r="r" b="b"/>
              <a:pathLst>
                <a:path w="23968" h="14656" extrusionOk="0">
                  <a:moveTo>
                    <a:pt x="20856" y="0"/>
                  </a:moveTo>
                  <a:cubicBezTo>
                    <a:pt x="20856" y="0"/>
                    <a:pt x="2605" y="3620"/>
                    <a:pt x="1303" y="7129"/>
                  </a:cubicBezTo>
                  <a:cubicBezTo>
                    <a:pt x="1" y="10638"/>
                    <a:pt x="1788" y="14544"/>
                    <a:pt x="6114" y="14654"/>
                  </a:cubicBezTo>
                  <a:cubicBezTo>
                    <a:pt x="6154" y="14655"/>
                    <a:pt x="6195" y="14656"/>
                    <a:pt x="6236" y="14656"/>
                  </a:cubicBezTo>
                  <a:cubicBezTo>
                    <a:pt x="10594" y="14656"/>
                    <a:pt x="19901" y="8912"/>
                    <a:pt x="23968" y="6136"/>
                  </a:cubicBezTo>
                  <a:cubicBezTo>
                    <a:pt x="23372" y="4635"/>
                    <a:pt x="20856" y="0"/>
                    <a:pt x="20856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33"/>
            <p:cNvSpPr/>
            <p:nvPr/>
          </p:nvSpPr>
          <p:spPr>
            <a:xfrm>
              <a:off x="2610225" y="499425"/>
              <a:ext cx="164450" cy="164500"/>
            </a:xfrm>
            <a:custGeom>
              <a:avLst/>
              <a:gdLst/>
              <a:ahLst/>
              <a:cxnLst/>
              <a:rect l="l" t="t" r="r" b="b"/>
              <a:pathLst>
                <a:path w="6578" h="6580" extrusionOk="0">
                  <a:moveTo>
                    <a:pt x="2434" y="0"/>
                  </a:moveTo>
                  <a:cubicBezTo>
                    <a:pt x="2195" y="0"/>
                    <a:pt x="1942" y="74"/>
                    <a:pt x="1678" y="252"/>
                  </a:cubicBezTo>
                  <a:cubicBezTo>
                    <a:pt x="1" y="1355"/>
                    <a:pt x="1281" y="3408"/>
                    <a:pt x="2207" y="4092"/>
                  </a:cubicBezTo>
                  <a:cubicBezTo>
                    <a:pt x="3323" y="4888"/>
                    <a:pt x="3984" y="6580"/>
                    <a:pt x="4794" y="6580"/>
                  </a:cubicBezTo>
                  <a:cubicBezTo>
                    <a:pt x="4994" y="6580"/>
                    <a:pt x="5203" y="6477"/>
                    <a:pt x="5430" y="6233"/>
                  </a:cubicBezTo>
                  <a:cubicBezTo>
                    <a:pt x="6577" y="5019"/>
                    <a:pt x="4503" y="1929"/>
                    <a:pt x="4503" y="1929"/>
                  </a:cubicBezTo>
                  <a:cubicBezTo>
                    <a:pt x="4503" y="1929"/>
                    <a:pt x="3654" y="0"/>
                    <a:pt x="2434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33"/>
            <p:cNvSpPr/>
            <p:nvPr/>
          </p:nvSpPr>
          <p:spPr>
            <a:xfrm>
              <a:off x="3027900" y="499425"/>
              <a:ext cx="164425" cy="164500"/>
            </a:xfrm>
            <a:custGeom>
              <a:avLst/>
              <a:gdLst/>
              <a:ahLst/>
              <a:cxnLst/>
              <a:rect l="l" t="t" r="r" b="b"/>
              <a:pathLst>
                <a:path w="6577" h="6580" extrusionOk="0">
                  <a:moveTo>
                    <a:pt x="4164" y="0"/>
                  </a:moveTo>
                  <a:cubicBezTo>
                    <a:pt x="2939" y="0"/>
                    <a:pt x="2075" y="1929"/>
                    <a:pt x="2075" y="1929"/>
                  </a:cubicBezTo>
                  <a:cubicBezTo>
                    <a:pt x="2075" y="1929"/>
                    <a:pt x="0" y="5019"/>
                    <a:pt x="1148" y="6233"/>
                  </a:cubicBezTo>
                  <a:cubicBezTo>
                    <a:pt x="1375" y="6477"/>
                    <a:pt x="1584" y="6580"/>
                    <a:pt x="1785" y="6580"/>
                  </a:cubicBezTo>
                  <a:cubicBezTo>
                    <a:pt x="2601" y="6580"/>
                    <a:pt x="3272" y="4888"/>
                    <a:pt x="4370" y="4092"/>
                  </a:cubicBezTo>
                  <a:cubicBezTo>
                    <a:pt x="5319" y="3408"/>
                    <a:pt x="6577" y="1355"/>
                    <a:pt x="4922" y="252"/>
                  </a:cubicBezTo>
                  <a:cubicBezTo>
                    <a:pt x="4658" y="74"/>
                    <a:pt x="4404" y="0"/>
                    <a:pt x="4164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33"/>
            <p:cNvSpPr/>
            <p:nvPr/>
          </p:nvSpPr>
          <p:spPr>
            <a:xfrm>
              <a:off x="2699600" y="745150"/>
              <a:ext cx="391775" cy="473975"/>
            </a:xfrm>
            <a:custGeom>
              <a:avLst/>
              <a:gdLst/>
              <a:ahLst/>
              <a:cxnLst/>
              <a:rect l="l" t="t" r="r" b="b"/>
              <a:pathLst>
                <a:path w="15671" h="18959" extrusionOk="0">
                  <a:moveTo>
                    <a:pt x="4746" y="1"/>
                  </a:moveTo>
                  <a:lnTo>
                    <a:pt x="4746" y="1"/>
                  </a:lnTo>
                  <a:cubicBezTo>
                    <a:pt x="4790" y="111"/>
                    <a:pt x="4657" y="5320"/>
                    <a:pt x="4039" y="6732"/>
                  </a:cubicBezTo>
                  <a:cubicBezTo>
                    <a:pt x="3179" y="8696"/>
                    <a:pt x="1" y="9160"/>
                    <a:pt x="1" y="9160"/>
                  </a:cubicBezTo>
                  <a:cubicBezTo>
                    <a:pt x="1" y="9160"/>
                    <a:pt x="3289" y="18076"/>
                    <a:pt x="8056" y="18959"/>
                  </a:cubicBezTo>
                  <a:cubicBezTo>
                    <a:pt x="11962" y="17392"/>
                    <a:pt x="14522" y="12713"/>
                    <a:pt x="15670" y="9535"/>
                  </a:cubicBezTo>
                  <a:cubicBezTo>
                    <a:pt x="12691" y="9116"/>
                    <a:pt x="11896" y="7681"/>
                    <a:pt x="11742" y="6335"/>
                  </a:cubicBezTo>
                  <a:cubicBezTo>
                    <a:pt x="11631" y="5187"/>
                    <a:pt x="11300" y="155"/>
                    <a:pt x="11300" y="155"/>
                  </a:cubicBezTo>
                  <a:lnTo>
                    <a:pt x="4746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33"/>
            <p:cNvSpPr/>
            <p:nvPr/>
          </p:nvSpPr>
          <p:spPr>
            <a:xfrm>
              <a:off x="2701825" y="358950"/>
              <a:ext cx="402775" cy="459625"/>
            </a:xfrm>
            <a:custGeom>
              <a:avLst/>
              <a:gdLst/>
              <a:ahLst/>
              <a:cxnLst/>
              <a:rect l="l" t="t" r="r" b="b"/>
              <a:pathLst>
                <a:path w="16111" h="18385" extrusionOk="0">
                  <a:moveTo>
                    <a:pt x="12646" y="0"/>
                  </a:moveTo>
                  <a:cubicBezTo>
                    <a:pt x="11631" y="1611"/>
                    <a:pt x="9909" y="3156"/>
                    <a:pt x="7504" y="3553"/>
                  </a:cubicBezTo>
                  <a:cubicBezTo>
                    <a:pt x="5120" y="3951"/>
                    <a:pt x="4480" y="3642"/>
                    <a:pt x="2339" y="4083"/>
                  </a:cubicBezTo>
                  <a:cubicBezTo>
                    <a:pt x="2295" y="4083"/>
                    <a:pt x="2273" y="4083"/>
                    <a:pt x="2229" y="4105"/>
                  </a:cubicBezTo>
                  <a:cubicBezTo>
                    <a:pt x="883" y="4458"/>
                    <a:pt x="0" y="5782"/>
                    <a:pt x="221" y="7173"/>
                  </a:cubicBezTo>
                  <a:cubicBezTo>
                    <a:pt x="640" y="10108"/>
                    <a:pt x="1412" y="13043"/>
                    <a:pt x="2428" y="14654"/>
                  </a:cubicBezTo>
                  <a:cubicBezTo>
                    <a:pt x="4304" y="17634"/>
                    <a:pt x="6930" y="18384"/>
                    <a:pt x="8386" y="18384"/>
                  </a:cubicBezTo>
                  <a:cubicBezTo>
                    <a:pt x="10152" y="18384"/>
                    <a:pt x="14058" y="16420"/>
                    <a:pt x="15073" y="12138"/>
                  </a:cubicBezTo>
                  <a:cubicBezTo>
                    <a:pt x="15338" y="11057"/>
                    <a:pt x="15559" y="9909"/>
                    <a:pt x="15736" y="8784"/>
                  </a:cubicBezTo>
                  <a:cubicBezTo>
                    <a:pt x="16111" y="6533"/>
                    <a:pt x="15405" y="4216"/>
                    <a:pt x="13838" y="2560"/>
                  </a:cubicBezTo>
                  <a:cubicBezTo>
                    <a:pt x="13153" y="1876"/>
                    <a:pt x="12734" y="971"/>
                    <a:pt x="12646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33"/>
            <p:cNvSpPr/>
            <p:nvPr/>
          </p:nvSpPr>
          <p:spPr>
            <a:xfrm>
              <a:off x="2816575" y="543625"/>
              <a:ext cx="39200" cy="38800"/>
            </a:xfrm>
            <a:custGeom>
              <a:avLst/>
              <a:gdLst/>
              <a:ahLst/>
              <a:cxnLst/>
              <a:rect l="l" t="t" r="r" b="b"/>
              <a:pathLst>
                <a:path w="1568" h="1552" extrusionOk="0">
                  <a:moveTo>
                    <a:pt x="843" y="1"/>
                  </a:moveTo>
                  <a:cubicBezTo>
                    <a:pt x="820" y="1"/>
                    <a:pt x="796" y="3"/>
                    <a:pt x="773" y="7"/>
                  </a:cubicBezTo>
                  <a:cubicBezTo>
                    <a:pt x="442" y="7"/>
                    <a:pt x="177" y="205"/>
                    <a:pt x="67" y="492"/>
                  </a:cubicBezTo>
                  <a:cubicBezTo>
                    <a:pt x="23" y="580"/>
                    <a:pt x="0" y="691"/>
                    <a:pt x="0" y="801"/>
                  </a:cubicBezTo>
                  <a:lnTo>
                    <a:pt x="45" y="978"/>
                  </a:lnTo>
                  <a:cubicBezTo>
                    <a:pt x="67" y="1110"/>
                    <a:pt x="155" y="1242"/>
                    <a:pt x="243" y="1331"/>
                  </a:cubicBezTo>
                  <a:cubicBezTo>
                    <a:pt x="309" y="1375"/>
                    <a:pt x="354" y="1419"/>
                    <a:pt x="420" y="1463"/>
                  </a:cubicBezTo>
                  <a:cubicBezTo>
                    <a:pt x="530" y="1529"/>
                    <a:pt x="663" y="1551"/>
                    <a:pt x="795" y="1551"/>
                  </a:cubicBezTo>
                  <a:cubicBezTo>
                    <a:pt x="905" y="1551"/>
                    <a:pt x="994" y="1529"/>
                    <a:pt x="1082" y="1485"/>
                  </a:cubicBezTo>
                  <a:cubicBezTo>
                    <a:pt x="1281" y="1397"/>
                    <a:pt x="1435" y="1242"/>
                    <a:pt x="1501" y="1044"/>
                  </a:cubicBezTo>
                  <a:cubicBezTo>
                    <a:pt x="1545" y="955"/>
                    <a:pt x="1567" y="867"/>
                    <a:pt x="1567" y="757"/>
                  </a:cubicBezTo>
                  <a:lnTo>
                    <a:pt x="1523" y="558"/>
                  </a:lnTo>
                  <a:cubicBezTo>
                    <a:pt x="1501" y="426"/>
                    <a:pt x="1413" y="315"/>
                    <a:pt x="1325" y="205"/>
                  </a:cubicBezTo>
                  <a:lnTo>
                    <a:pt x="1148" y="95"/>
                  </a:lnTo>
                  <a:cubicBezTo>
                    <a:pt x="1057" y="40"/>
                    <a:pt x="952" y="1"/>
                    <a:pt x="843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33"/>
            <p:cNvSpPr/>
            <p:nvPr/>
          </p:nvSpPr>
          <p:spPr>
            <a:xfrm>
              <a:off x="2944025" y="543625"/>
              <a:ext cx="39200" cy="38800"/>
            </a:xfrm>
            <a:custGeom>
              <a:avLst/>
              <a:gdLst/>
              <a:ahLst/>
              <a:cxnLst/>
              <a:rect l="l" t="t" r="r" b="b"/>
              <a:pathLst>
                <a:path w="1568" h="1552" extrusionOk="0">
                  <a:moveTo>
                    <a:pt x="843" y="1"/>
                  </a:moveTo>
                  <a:cubicBezTo>
                    <a:pt x="820" y="1"/>
                    <a:pt x="796" y="3"/>
                    <a:pt x="773" y="7"/>
                  </a:cubicBezTo>
                  <a:cubicBezTo>
                    <a:pt x="464" y="7"/>
                    <a:pt x="177" y="205"/>
                    <a:pt x="67" y="492"/>
                  </a:cubicBezTo>
                  <a:cubicBezTo>
                    <a:pt x="23" y="580"/>
                    <a:pt x="1" y="691"/>
                    <a:pt x="23" y="801"/>
                  </a:cubicBezTo>
                  <a:lnTo>
                    <a:pt x="45" y="978"/>
                  </a:lnTo>
                  <a:cubicBezTo>
                    <a:pt x="89" y="1110"/>
                    <a:pt x="155" y="1242"/>
                    <a:pt x="265" y="1331"/>
                  </a:cubicBezTo>
                  <a:cubicBezTo>
                    <a:pt x="310" y="1375"/>
                    <a:pt x="376" y="1419"/>
                    <a:pt x="420" y="1463"/>
                  </a:cubicBezTo>
                  <a:cubicBezTo>
                    <a:pt x="552" y="1529"/>
                    <a:pt x="685" y="1551"/>
                    <a:pt x="817" y="1551"/>
                  </a:cubicBezTo>
                  <a:cubicBezTo>
                    <a:pt x="905" y="1551"/>
                    <a:pt x="1016" y="1529"/>
                    <a:pt x="1104" y="1485"/>
                  </a:cubicBezTo>
                  <a:cubicBezTo>
                    <a:pt x="1192" y="1441"/>
                    <a:pt x="1281" y="1397"/>
                    <a:pt x="1347" y="1309"/>
                  </a:cubicBezTo>
                  <a:cubicBezTo>
                    <a:pt x="1479" y="1154"/>
                    <a:pt x="1567" y="955"/>
                    <a:pt x="1567" y="757"/>
                  </a:cubicBezTo>
                  <a:cubicBezTo>
                    <a:pt x="1567" y="691"/>
                    <a:pt x="1545" y="624"/>
                    <a:pt x="1545" y="558"/>
                  </a:cubicBezTo>
                  <a:cubicBezTo>
                    <a:pt x="1501" y="426"/>
                    <a:pt x="1435" y="315"/>
                    <a:pt x="1325" y="205"/>
                  </a:cubicBezTo>
                  <a:cubicBezTo>
                    <a:pt x="1281" y="183"/>
                    <a:pt x="1214" y="139"/>
                    <a:pt x="1170" y="95"/>
                  </a:cubicBezTo>
                  <a:cubicBezTo>
                    <a:pt x="1061" y="40"/>
                    <a:pt x="952" y="1"/>
                    <a:pt x="843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33"/>
            <p:cNvSpPr/>
            <p:nvPr/>
          </p:nvSpPr>
          <p:spPr>
            <a:xfrm>
              <a:off x="2800575" y="485275"/>
              <a:ext cx="65125" cy="31500"/>
            </a:xfrm>
            <a:custGeom>
              <a:avLst/>
              <a:gdLst/>
              <a:ahLst/>
              <a:cxnLst/>
              <a:rect l="l" t="t" r="r" b="b"/>
              <a:pathLst>
                <a:path w="2605" h="1260" extrusionOk="0">
                  <a:moveTo>
                    <a:pt x="1330" y="1"/>
                  </a:moveTo>
                  <a:cubicBezTo>
                    <a:pt x="1321" y="1"/>
                    <a:pt x="1312" y="1"/>
                    <a:pt x="1303" y="1"/>
                  </a:cubicBezTo>
                  <a:cubicBezTo>
                    <a:pt x="398" y="23"/>
                    <a:pt x="0" y="1259"/>
                    <a:pt x="0" y="1259"/>
                  </a:cubicBezTo>
                  <a:cubicBezTo>
                    <a:pt x="420" y="1016"/>
                    <a:pt x="861" y="840"/>
                    <a:pt x="1303" y="729"/>
                  </a:cubicBezTo>
                  <a:cubicBezTo>
                    <a:pt x="1436" y="716"/>
                    <a:pt x="1570" y="709"/>
                    <a:pt x="1703" y="709"/>
                  </a:cubicBezTo>
                  <a:cubicBezTo>
                    <a:pt x="2009" y="709"/>
                    <a:pt x="2312" y="747"/>
                    <a:pt x="2605" y="840"/>
                  </a:cubicBezTo>
                  <a:cubicBezTo>
                    <a:pt x="2605" y="840"/>
                    <a:pt x="2045" y="1"/>
                    <a:pt x="1330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33"/>
            <p:cNvSpPr/>
            <p:nvPr/>
          </p:nvSpPr>
          <p:spPr>
            <a:xfrm>
              <a:off x="2932450" y="485275"/>
              <a:ext cx="65125" cy="31500"/>
            </a:xfrm>
            <a:custGeom>
              <a:avLst/>
              <a:gdLst/>
              <a:ahLst/>
              <a:cxnLst/>
              <a:rect l="l" t="t" r="r" b="b"/>
              <a:pathLst>
                <a:path w="2605" h="1260" extrusionOk="0">
                  <a:moveTo>
                    <a:pt x="1275" y="1"/>
                  </a:moveTo>
                  <a:cubicBezTo>
                    <a:pt x="581" y="1"/>
                    <a:pt x="0" y="840"/>
                    <a:pt x="0" y="840"/>
                  </a:cubicBezTo>
                  <a:cubicBezTo>
                    <a:pt x="292" y="747"/>
                    <a:pt x="596" y="709"/>
                    <a:pt x="902" y="709"/>
                  </a:cubicBezTo>
                  <a:cubicBezTo>
                    <a:pt x="1035" y="709"/>
                    <a:pt x="1169" y="716"/>
                    <a:pt x="1302" y="729"/>
                  </a:cubicBezTo>
                  <a:cubicBezTo>
                    <a:pt x="1766" y="840"/>
                    <a:pt x="2207" y="1016"/>
                    <a:pt x="2604" y="1259"/>
                  </a:cubicBezTo>
                  <a:cubicBezTo>
                    <a:pt x="2604" y="1259"/>
                    <a:pt x="2207" y="23"/>
                    <a:pt x="1302" y="1"/>
                  </a:cubicBezTo>
                  <a:cubicBezTo>
                    <a:pt x="1293" y="1"/>
                    <a:pt x="1284" y="1"/>
                    <a:pt x="1275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33"/>
            <p:cNvSpPr/>
            <p:nvPr/>
          </p:nvSpPr>
          <p:spPr>
            <a:xfrm>
              <a:off x="2860725" y="657425"/>
              <a:ext cx="113125" cy="55300"/>
            </a:xfrm>
            <a:custGeom>
              <a:avLst/>
              <a:gdLst/>
              <a:ahLst/>
              <a:cxnLst/>
              <a:rect l="l" t="t" r="r" b="b"/>
              <a:pathLst>
                <a:path w="4525" h="2212" extrusionOk="0">
                  <a:moveTo>
                    <a:pt x="4524" y="1"/>
                  </a:moveTo>
                  <a:cubicBezTo>
                    <a:pt x="4524" y="1"/>
                    <a:pt x="3222" y="795"/>
                    <a:pt x="1920" y="795"/>
                  </a:cubicBezTo>
                  <a:cubicBezTo>
                    <a:pt x="1879" y="797"/>
                    <a:pt x="1837" y="797"/>
                    <a:pt x="1796" y="797"/>
                  </a:cubicBezTo>
                  <a:cubicBezTo>
                    <a:pt x="1176" y="797"/>
                    <a:pt x="559" y="642"/>
                    <a:pt x="0" y="332"/>
                  </a:cubicBezTo>
                  <a:lnTo>
                    <a:pt x="0" y="332"/>
                  </a:lnTo>
                  <a:cubicBezTo>
                    <a:pt x="127" y="1415"/>
                    <a:pt x="1031" y="2212"/>
                    <a:pt x="2082" y="2212"/>
                  </a:cubicBezTo>
                  <a:cubicBezTo>
                    <a:pt x="2123" y="2212"/>
                    <a:pt x="2165" y="2210"/>
                    <a:pt x="2207" y="2208"/>
                  </a:cubicBezTo>
                  <a:cubicBezTo>
                    <a:pt x="4237" y="2208"/>
                    <a:pt x="4524" y="1"/>
                    <a:pt x="452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33"/>
            <p:cNvSpPr/>
            <p:nvPr/>
          </p:nvSpPr>
          <p:spPr>
            <a:xfrm>
              <a:off x="2871750" y="492125"/>
              <a:ext cx="43050" cy="145025"/>
            </a:xfrm>
            <a:custGeom>
              <a:avLst/>
              <a:gdLst/>
              <a:ahLst/>
              <a:cxnLst/>
              <a:rect l="l" t="t" r="r" b="b"/>
              <a:pathLst>
                <a:path w="1722" h="5801" extrusionOk="0">
                  <a:moveTo>
                    <a:pt x="972" y="0"/>
                  </a:moveTo>
                  <a:cubicBezTo>
                    <a:pt x="922" y="0"/>
                    <a:pt x="861" y="47"/>
                    <a:pt x="861" y="102"/>
                  </a:cubicBezTo>
                  <a:cubicBezTo>
                    <a:pt x="861" y="831"/>
                    <a:pt x="1038" y="1537"/>
                    <a:pt x="1016" y="2243"/>
                  </a:cubicBezTo>
                  <a:cubicBezTo>
                    <a:pt x="1016" y="2861"/>
                    <a:pt x="883" y="3457"/>
                    <a:pt x="640" y="4009"/>
                  </a:cubicBezTo>
                  <a:cubicBezTo>
                    <a:pt x="442" y="4406"/>
                    <a:pt x="0" y="4803"/>
                    <a:pt x="199" y="5289"/>
                  </a:cubicBezTo>
                  <a:cubicBezTo>
                    <a:pt x="367" y="5692"/>
                    <a:pt x="790" y="5801"/>
                    <a:pt x="1197" y="5801"/>
                  </a:cubicBezTo>
                  <a:cubicBezTo>
                    <a:pt x="1325" y="5801"/>
                    <a:pt x="1451" y="5790"/>
                    <a:pt x="1567" y="5774"/>
                  </a:cubicBezTo>
                  <a:cubicBezTo>
                    <a:pt x="1722" y="5752"/>
                    <a:pt x="1700" y="5531"/>
                    <a:pt x="1545" y="5531"/>
                  </a:cubicBezTo>
                  <a:cubicBezTo>
                    <a:pt x="1236" y="5509"/>
                    <a:pt x="861" y="5553"/>
                    <a:pt x="618" y="5289"/>
                  </a:cubicBezTo>
                  <a:cubicBezTo>
                    <a:pt x="376" y="5068"/>
                    <a:pt x="508" y="4825"/>
                    <a:pt x="663" y="4582"/>
                  </a:cubicBezTo>
                  <a:cubicBezTo>
                    <a:pt x="927" y="4185"/>
                    <a:pt x="1126" y="3744"/>
                    <a:pt x="1214" y="3280"/>
                  </a:cubicBezTo>
                  <a:cubicBezTo>
                    <a:pt x="1325" y="2795"/>
                    <a:pt x="1347" y="2287"/>
                    <a:pt x="1325" y="1780"/>
                  </a:cubicBezTo>
                  <a:cubicBezTo>
                    <a:pt x="1303" y="1206"/>
                    <a:pt x="1214" y="632"/>
                    <a:pt x="1038" y="58"/>
                  </a:cubicBezTo>
                  <a:cubicBezTo>
                    <a:pt x="1029" y="17"/>
                    <a:pt x="1003" y="0"/>
                    <a:pt x="972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33"/>
            <p:cNvSpPr/>
            <p:nvPr/>
          </p:nvSpPr>
          <p:spPr>
            <a:xfrm>
              <a:off x="2700150" y="505800"/>
              <a:ext cx="405300" cy="327425"/>
            </a:xfrm>
            <a:custGeom>
              <a:avLst/>
              <a:gdLst/>
              <a:ahLst/>
              <a:cxnLst/>
              <a:rect l="l" t="t" r="r" b="b"/>
              <a:pathLst>
                <a:path w="16212" h="13097" extrusionOk="0">
                  <a:moveTo>
                    <a:pt x="15960" y="0"/>
                  </a:moveTo>
                  <a:cubicBezTo>
                    <a:pt x="15886" y="0"/>
                    <a:pt x="15813" y="39"/>
                    <a:pt x="15780" y="129"/>
                  </a:cubicBezTo>
                  <a:cubicBezTo>
                    <a:pt x="15185" y="1475"/>
                    <a:pt x="14699" y="2888"/>
                    <a:pt x="14191" y="4278"/>
                  </a:cubicBezTo>
                  <a:cubicBezTo>
                    <a:pt x="13927" y="4984"/>
                    <a:pt x="13684" y="5691"/>
                    <a:pt x="13463" y="6397"/>
                  </a:cubicBezTo>
                  <a:cubicBezTo>
                    <a:pt x="13353" y="6706"/>
                    <a:pt x="13243" y="7037"/>
                    <a:pt x="13154" y="7368"/>
                  </a:cubicBezTo>
                  <a:cubicBezTo>
                    <a:pt x="13110" y="7478"/>
                    <a:pt x="13088" y="7589"/>
                    <a:pt x="13044" y="7721"/>
                  </a:cubicBezTo>
                  <a:cubicBezTo>
                    <a:pt x="11631" y="8449"/>
                    <a:pt x="10065" y="8847"/>
                    <a:pt x="8453" y="8847"/>
                  </a:cubicBezTo>
                  <a:cubicBezTo>
                    <a:pt x="8414" y="8847"/>
                    <a:pt x="8374" y="8847"/>
                    <a:pt x="8335" y="8847"/>
                  </a:cubicBezTo>
                  <a:cubicBezTo>
                    <a:pt x="6325" y="8847"/>
                    <a:pt x="4381" y="8297"/>
                    <a:pt x="2649" y="7280"/>
                  </a:cubicBezTo>
                  <a:cubicBezTo>
                    <a:pt x="2362" y="6198"/>
                    <a:pt x="1987" y="5139"/>
                    <a:pt x="1656" y="4080"/>
                  </a:cubicBezTo>
                  <a:cubicBezTo>
                    <a:pt x="1457" y="3440"/>
                    <a:pt x="1237" y="2777"/>
                    <a:pt x="1038" y="2115"/>
                  </a:cubicBezTo>
                  <a:cubicBezTo>
                    <a:pt x="928" y="1784"/>
                    <a:pt x="817" y="1453"/>
                    <a:pt x="707" y="1144"/>
                  </a:cubicBezTo>
                  <a:cubicBezTo>
                    <a:pt x="619" y="857"/>
                    <a:pt x="553" y="460"/>
                    <a:pt x="310" y="306"/>
                  </a:cubicBezTo>
                  <a:cubicBezTo>
                    <a:pt x="286" y="290"/>
                    <a:pt x="257" y="283"/>
                    <a:pt x="229" y="283"/>
                  </a:cubicBezTo>
                  <a:cubicBezTo>
                    <a:pt x="177" y="283"/>
                    <a:pt x="125" y="307"/>
                    <a:pt x="111" y="350"/>
                  </a:cubicBezTo>
                  <a:cubicBezTo>
                    <a:pt x="1" y="637"/>
                    <a:pt x="155" y="946"/>
                    <a:pt x="244" y="1211"/>
                  </a:cubicBezTo>
                  <a:cubicBezTo>
                    <a:pt x="332" y="1564"/>
                    <a:pt x="442" y="1917"/>
                    <a:pt x="553" y="2270"/>
                  </a:cubicBezTo>
                  <a:cubicBezTo>
                    <a:pt x="751" y="2910"/>
                    <a:pt x="950" y="3550"/>
                    <a:pt x="1171" y="4190"/>
                  </a:cubicBezTo>
                  <a:cubicBezTo>
                    <a:pt x="1524" y="5293"/>
                    <a:pt x="1833" y="6441"/>
                    <a:pt x="2252" y="7522"/>
                  </a:cubicBezTo>
                  <a:cubicBezTo>
                    <a:pt x="2120" y="7699"/>
                    <a:pt x="1987" y="7920"/>
                    <a:pt x="1833" y="8185"/>
                  </a:cubicBezTo>
                  <a:cubicBezTo>
                    <a:pt x="1722" y="7898"/>
                    <a:pt x="1590" y="7589"/>
                    <a:pt x="1479" y="7302"/>
                  </a:cubicBezTo>
                  <a:cubicBezTo>
                    <a:pt x="1369" y="7037"/>
                    <a:pt x="1259" y="6750"/>
                    <a:pt x="1148" y="6485"/>
                  </a:cubicBezTo>
                  <a:cubicBezTo>
                    <a:pt x="1060" y="6220"/>
                    <a:pt x="972" y="5845"/>
                    <a:pt x="751" y="5647"/>
                  </a:cubicBezTo>
                  <a:cubicBezTo>
                    <a:pt x="724" y="5626"/>
                    <a:pt x="690" y="5616"/>
                    <a:pt x="656" y="5616"/>
                  </a:cubicBezTo>
                  <a:cubicBezTo>
                    <a:pt x="580" y="5616"/>
                    <a:pt x="502" y="5665"/>
                    <a:pt x="486" y="5757"/>
                  </a:cubicBezTo>
                  <a:cubicBezTo>
                    <a:pt x="486" y="6022"/>
                    <a:pt x="553" y="6287"/>
                    <a:pt x="685" y="6529"/>
                  </a:cubicBezTo>
                  <a:cubicBezTo>
                    <a:pt x="795" y="6838"/>
                    <a:pt x="928" y="7147"/>
                    <a:pt x="1038" y="7478"/>
                  </a:cubicBezTo>
                  <a:cubicBezTo>
                    <a:pt x="1193" y="7876"/>
                    <a:pt x="1347" y="8339"/>
                    <a:pt x="1524" y="8758"/>
                  </a:cubicBezTo>
                  <a:cubicBezTo>
                    <a:pt x="1391" y="8979"/>
                    <a:pt x="1281" y="9200"/>
                    <a:pt x="1193" y="9420"/>
                  </a:cubicBezTo>
                  <a:cubicBezTo>
                    <a:pt x="2610" y="11859"/>
                    <a:pt x="4460" y="13097"/>
                    <a:pt x="8231" y="13097"/>
                  </a:cubicBezTo>
                  <a:cubicBezTo>
                    <a:pt x="8453" y="13097"/>
                    <a:pt x="8681" y="13093"/>
                    <a:pt x="8917" y="13084"/>
                  </a:cubicBezTo>
                  <a:cubicBezTo>
                    <a:pt x="12956" y="12952"/>
                    <a:pt x="15449" y="9641"/>
                    <a:pt x="15405" y="9310"/>
                  </a:cubicBezTo>
                  <a:cubicBezTo>
                    <a:pt x="15251" y="8891"/>
                    <a:pt x="15074" y="8493"/>
                    <a:pt x="14854" y="8118"/>
                  </a:cubicBezTo>
                  <a:cubicBezTo>
                    <a:pt x="15074" y="7522"/>
                    <a:pt x="15251" y="6927"/>
                    <a:pt x="15405" y="6309"/>
                  </a:cubicBezTo>
                  <a:cubicBezTo>
                    <a:pt x="15431" y="6193"/>
                    <a:pt x="15337" y="6122"/>
                    <a:pt x="15241" y="6122"/>
                  </a:cubicBezTo>
                  <a:cubicBezTo>
                    <a:pt x="15172" y="6122"/>
                    <a:pt x="15102" y="6159"/>
                    <a:pt x="15074" y="6242"/>
                  </a:cubicBezTo>
                  <a:cubicBezTo>
                    <a:pt x="14942" y="6728"/>
                    <a:pt x="14787" y="7213"/>
                    <a:pt x="14633" y="7677"/>
                  </a:cubicBezTo>
                  <a:cubicBezTo>
                    <a:pt x="14412" y="7258"/>
                    <a:pt x="14236" y="6927"/>
                    <a:pt x="14236" y="6927"/>
                  </a:cubicBezTo>
                  <a:cubicBezTo>
                    <a:pt x="14015" y="7125"/>
                    <a:pt x="13772" y="7280"/>
                    <a:pt x="13529" y="7434"/>
                  </a:cubicBezTo>
                  <a:cubicBezTo>
                    <a:pt x="13618" y="7191"/>
                    <a:pt x="13706" y="6949"/>
                    <a:pt x="13794" y="6706"/>
                  </a:cubicBezTo>
                  <a:cubicBezTo>
                    <a:pt x="14037" y="5978"/>
                    <a:pt x="14302" y="5249"/>
                    <a:pt x="14545" y="4521"/>
                  </a:cubicBezTo>
                  <a:cubicBezTo>
                    <a:pt x="15074" y="3086"/>
                    <a:pt x="15648" y="1696"/>
                    <a:pt x="16156" y="262"/>
                  </a:cubicBezTo>
                  <a:cubicBezTo>
                    <a:pt x="16211" y="109"/>
                    <a:pt x="16084" y="0"/>
                    <a:pt x="159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33"/>
            <p:cNvSpPr/>
            <p:nvPr/>
          </p:nvSpPr>
          <p:spPr>
            <a:xfrm>
              <a:off x="3439475" y="5142500"/>
              <a:ext cx="760875" cy="312325"/>
            </a:xfrm>
            <a:custGeom>
              <a:avLst/>
              <a:gdLst/>
              <a:ahLst/>
              <a:cxnLst/>
              <a:rect l="l" t="t" r="r" b="b"/>
              <a:pathLst>
                <a:path w="30435" h="12493" extrusionOk="0">
                  <a:moveTo>
                    <a:pt x="18385" y="1"/>
                  </a:moveTo>
                  <a:cubicBezTo>
                    <a:pt x="18385" y="1"/>
                    <a:pt x="18517" y="3135"/>
                    <a:pt x="12691" y="5783"/>
                  </a:cubicBezTo>
                  <a:cubicBezTo>
                    <a:pt x="10749" y="6622"/>
                    <a:pt x="8696" y="7284"/>
                    <a:pt x="6600" y="7703"/>
                  </a:cubicBezTo>
                  <a:cubicBezTo>
                    <a:pt x="1722" y="8785"/>
                    <a:pt x="1" y="12492"/>
                    <a:pt x="1" y="12492"/>
                  </a:cubicBezTo>
                  <a:lnTo>
                    <a:pt x="30015" y="12492"/>
                  </a:lnTo>
                  <a:lnTo>
                    <a:pt x="30214" y="6865"/>
                  </a:lnTo>
                  <a:lnTo>
                    <a:pt x="30435" y="928"/>
                  </a:lnTo>
                  <a:lnTo>
                    <a:pt x="18385" y="1"/>
                  </a:ln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33"/>
            <p:cNvSpPr/>
            <p:nvPr/>
          </p:nvSpPr>
          <p:spPr>
            <a:xfrm>
              <a:off x="3439475" y="5287075"/>
              <a:ext cx="755350" cy="167750"/>
            </a:xfrm>
            <a:custGeom>
              <a:avLst/>
              <a:gdLst/>
              <a:ahLst/>
              <a:cxnLst/>
              <a:rect l="l" t="t" r="r" b="b"/>
              <a:pathLst>
                <a:path w="30214" h="6710" extrusionOk="0">
                  <a:moveTo>
                    <a:pt x="12691" y="0"/>
                  </a:moveTo>
                  <a:cubicBezTo>
                    <a:pt x="10749" y="839"/>
                    <a:pt x="8696" y="1501"/>
                    <a:pt x="6622" y="1920"/>
                  </a:cubicBezTo>
                  <a:cubicBezTo>
                    <a:pt x="1722" y="3002"/>
                    <a:pt x="1" y="6709"/>
                    <a:pt x="1" y="6709"/>
                  </a:cubicBezTo>
                  <a:lnTo>
                    <a:pt x="30015" y="6709"/>
                  </a:lnTo>
                  <a:lnTo>
                    <a:pt x="30214" y="1082"/>
                  </a:lnTo>
                  <a:lnTo>
                    <a:pt x="30214" y="1082"/>
                  </a:lnTo>
                  <a:cubicBezTo>
                    <a:pt x="27477" y="1920"/>
                    <a:pt x="23262" y="3796"/>
                    <a:pt x="16112" y="4436"/>
                  </a:cubicBezTo>
                  <a:cubicBezTo>
                    <a:pt x="15383" y="2847"/>
                    <a:pt x="14015" y="1280"/>
                    <a:pt x="12691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33"/>
            <p:cNvSpPr/>
            <p:nvPr/>
          </p:nvSpPr>
          <p:spPr>
            <a:xfrm>
              <a:off x="3734100" y="2547675"/>
              <a:ext cx="551225" cy="2785750"/>
            </a:xfrm>
            <a:custGeom>
              <a:avLst/>
              <a:gdLst/>
              <a:ahLst/>
              <a:cxnLst/>
              <a:rect l="l" t="t" r="r" b="b"/>
              <a:pathLst>
                <a:path w="22049" h="111430" extrusionOk="0">
                  <a:moveTo>
                    <a:pt x="1" y="1"/>
                  </a:moveTo>
                  <a:lnTo>
                    <a:pt x="178" y="7460"/>
                  </a:lnTo>
                  <a:lnTo>
                    <a:pt x="2495" y="104875"/>
                  </a:lnTo>
                  <a:lnTo>
                    <a:pt x="22048" y="111430"/>
                  </a:lnTo>
                  <a:lnTo>
                    <a:pt x="19731" y="7460"/>
                  </a:lnTo>
                  <a:lnTo>
                    <a:pt x="19554" y="20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33"/>
            <p:cNvSpPr/>
            <p:nvPr/>
          </p:nvSpPr>
          <p:spPr>
            <a:xfrm>
              <a:off x="3734100" y="2547675"/>
              <a:ext cx="493300" cy="186525"/>
            </a:xfrm>
            <a:custGeom>
              <a:avLst/>
              <a:gdLst/>
              <a:ahLst/>
              <a:cxnLst/>
              <a:rect l="l" t="t" r="r" b="b"/>
              <a:pathLst>
                <a:path w="19732" h="7461" extrusionOk="0">
                  <a:moveTo>
                    <a:pt x="1" y="1"/>
                  </a:moveTo>
                  <a:lnTo>
                    <a:pt x="178" y="7460"/>
                  </a:lnTo>
                  <a:lnTo>
                    <a:pt x="19731" y="7460"/>
                  </a:lnTo>
                  <a:lnTo>
                    <a:pt x="19554" y="20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33"/>
            <p:cNvSpPr/>
            <p:nvPr/>
          </p:nvSpPr>
          <p:spPr>
            <a:xfrm>
              <a:off x="4570550" y="5142500"/>
              <a:ext cx="792850" cy="312325"/>
            </a:xfrm>
            <a:custGeom>
              <a:avLst/>
              <a:gdLst/>
              <a:ahLst/>
              <a:cxnLst/>
              <a:rect l="l" t="t" r="r" b="b"/>
              <a:pathLst>
                <a:path w="31714" h="12493" extrusionOk="0">
                  <a:moveTo>
                    <a:pt x="11940" y="1"/>
                  </a:moveTo>
                  <a:lnTo>
                    <a:pt x="0" y="928"/>
                  </a:lnTo>
                  <a:lnTo>
                    <a:pt x="883" y="6865"/>
                  </a:lnTo>
                  <a:lnTo>
                    <a:pt x="1700" y="12492"/>
                  </a:lnTo>
                  <a:lnTo>
                    <a:pt x="31714" y="12492"/>
                  </a:lnTo>
                  <a:cubicBezTo>
                    <a:pt x="31714" y="12492"/>
                    <a:pt x="29573" y="8785"/>
                    <a:pt x="24586" y="7703"/>
                  </a:cubicBezTo>
                  <a:cubicBezTo>
                    <a:pt x="22423" y="7262"/>
                    <a:pt x="20304" y="6622"/>
                    <a:pt x="18274" y="5783"/>
                  </a:cubicBezTo>
                  <a:cubicBezTo>
                    <a:pt x="12160" y="3135"/>
                    <a:pt x="11940" y="1"/>
                    <a:pt x="11940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33"/>
            <p:cNvSpPr/>
            <p:nvPr/>
          </p:nvSpPr>
          <p:spPr>
            <a:xfrm>
              <a:off x="4592050" y="5287075"/>
              <a:ext cx="771350" cy="167750"/>
            </a:xfrm>
            <a:custGeom>
              <a:avLst/>
              <a:gdLst/>
              <a:ahLst/>
              <a:cxnLst/>
              <a:rect l="l" t="t" r="r" b="b"/>
              <a:pathLst>
                <a:path w="30854" h="6710" extrusionOk="0">
                  <a:moveTo>
                    <a:pt x="17414" y="0"/>
                  </a:moveTo>
                  <a:cubicBezTo>
                    <a:pt x="16244" y="1280"/>
                    <a:pt x="15052" y="2847"/>
                    <a:pt x="14478" y="4436"/>
                  </a:cubicBezTo>
                  <a:cubicBezTo>
                    <a:pt x="7284" y="3796"/>
                    <a:pt x="2848" y="1920"/>
                    <a:pt x="23" y="1082"/>
                  </a:cubicBezTo>
                  <a:lnTo>
                    <a:pt x="1" y="1082"/>
                  </a:lnTo>
                  <a:lnTo>
                    <a:pt x="840" y="6709"/>
                  </a:lnTo>
                  <a:lnTo>
                    <a:pt x="30854" y="6709"/>
                  </a:lnTo>
                  <a:cubicBezTo>
                    <a:pt x="30854" y="6709"/>
                    <a:pt x="28713" y="3002"/>
                    <a:pt x="23726" y="1920"/>
                  </a:cubicBezTo>
                  <a:cubicBezTo>
                    <a:pt x="21563" y="1479"/>
                    <a:pt x="19444" y="839"/>
                    <a:pt x="17414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33"/>
            <p:cNvSpPr/>
            <p:nvPr/>
          </p:nvSpPr>
          <p:spPr>
            <a:xfrm>
              <a:off x="4257700" y="2547675"/>
              <a:ext cx="717300" cy="2785750"/>
            </a:xfrm>
            <a:custGeom>
              <a:avLst/>
              <a:gdLst/>
              <a:ahLst/>
              <a:cxnLst/>
              <a:rect l="l" t="t" r="r" b="b"/>
              <a:pathLst>
                <a:path w="28692" h="111430" extrusionOk="0">
                  <a:moveTo>
                    <a:pt x="19554" y="1"/>
                  </a:moveTo>
                  <a:lnTo>
                    <a:pt x="1" y="200"/>
                  </a:lnTo>
                  <a:lnTo>
                    <a:pt x="641" y="7460"/>
                  </a:lnTo>
                  <a:lnTo>
                    <a:pt x="9844" y="111430"/>
                  </a:lnTo>
                  <a:lnTo>
                    <a:pt x="28691" y="104875"/>
                  </a:lnTo>
                  <a:lnTo>
                    <a:pt x="20194" y="7460"/>
                  </a:lnTo>
                  <a:lnTo>
                    <a:pt x="19554" y="1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33"/>
            <p:cNvSpPr/>
            <p:nvPr/>
          </p:nvSpPr>
          <p:spPr>
            <a:xfrm>
              <a:off x="4257700" y="2547675"/>
              <a:ext cx="504875" cy="186525"/>
            </a:xfrm>
            <a:custGeom>
              <a:avLst/>
              <a:gdLst/>
              <a:ahLst/>
              <a:cxnLst/>
              <a:rect l="l" t="t" r="r" b="b"/>
              <a:pathLst>
                <a:path w="20195" h="7461" extrusionOk="0">
                  <a:moveTo>
                    <a:pt x="19554" y="1"/>
                  </a:moveTo>
                  <a:lnTo>
                    <a:pt x="1" y="200"/>
                  </a:lnTo>
                  <a:lnTo>
                    <a:pt x="641" y="7460"/>
                  </a:lnTo>
                  <a:lnTo>
                    <a:pt x="20194" y="7460"/>
                  </a:lnTo>
                  <a:lnTo>
                    <a:pt x="19554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33"/>
            <p:cNvSpPr/>
            <p:nvPr/>
          </p:nvSpPr>
          <p:spPr>
            <a:xfrm>
              <a:off x="3401975" y="1086600"/>
              <a:ext cx="585950" cy="820775"/>
            </a:xfrm>
            <a:custGeom>
              <a:avLst/>
              <a:gdLst/>
              <a:ahLst/>
              <a:cxnLst/>
              <a:rect l="l" t="t" r="r" b="b"/>
              <a:pathLst>
                <a:path w="23438" h="32831" extrusionOk="0">
                  <a:moveTo>
                    <a:pt x="18307" y="0"/>
                  </a:moveTo>
                  <a:cubicBezTo>
                    <a:pt x="16189" y="0"/>
                    <a:pt x="13522" y="2385"/>
                    <a:pt x="9336" y="8103"/>
                  </a:cubicBezTo>
                  <a:cubicBezTo>
                    <a:pt x="3884" y="15563"/>
                    <a:pt x="111" y="26554"/>
                    <a:pt x="111" y="26554"/>
                  </a:cubicBezTo>
                  <a:cubicBezTo>
                    <a:pt x="111" y="26554"/>
                    <a:pt x="0" y="30217"/>
                    <a:pt x="3774" y="32115"/>
                  </a:cubicBezTo>
                  <a:cubicBezTo>
                    <a:pt x="4793" y="32621"/>
                    <a:pt x="5771" y="32830"/>
                    <a:pt x="6681" y="32830"/>
                  </a:cubicBezTo>
                  <a:cubicBezTo>
                    <a:pt x="9142" y="32830"/>
                    <a:pt x="11104" y="31302"/>
                    <a:pt x="12006" y="29996"/>
                  </a:cubicBezTo>
                  <a:cubicBezTo>
                    <a:pt x="13220" y="28231"/>
                    <a:pt x="22555" y="10995"/>
                    <a:pt x="22997" y="7000"/>
                  </a:cubicBezTo>
                  <a:cubicBezTo>
                    <a:pt x="23438" y="3005"/>
                    <a:pt x="20878" y="114"/>
                    <a:pt x="18450" y="4"/>
                  </a:cubicBezTo>
                  <a:cubicBezTo>
                    <a:pt x="18403" y="1"/>
                    <a:pt x="18355" y="0"/>
                    <a:pt x="18307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33"/>
            <p:cNvSpPr/>
            <p:nvPr/>
          </p:nvSpPr>
          <p:spPr>
            <a:xfrm>
              <a:off x="5342925" y="1130400"/>
              <a:ext cx="157325" cy="106825"/>
            </a:xfrm>
            <a:custGeom>
              <a:avLst/>
              <a:gdLst/>
              <a:ahLst/>
              <a:cxnLst/>
              <a:rect l="l" t="t" r="r" b="b"/>
              <a:pathLst>
                <a:path w="6293" h="4273" extrusionOk="0">
                  <a:moveTo>
                    <a:pt x="5375" y="1"/>
                  </a:moveTo>
                  <a:cubicBezTo>
                    <a:pt x="4175" y="1"/>
                    <a:pt x="47" y="2931"/>
                    <a:pt x="47" y="2931"/>
                  </a:cubicBezTo>
                  <a:cubicBezTo>
                    <a:pt x="0" y="4014"/>
                    <a:pt x="466" y="4273"/>
                    <a:pt x="921" y="4273"/>
                  </a:cubicBezTo>
                  <a:cubicBezTo>
                    <a:pt x="1338" y="4273"/>
                    <a:pt x="1746" y="4056"/>
                    <a:pt x="1746" y="4056"/>
                  </a:cubicBezTo>
                  <a:cubicBezTo>
                    <a:pt x="1746" y="4056"/>
                    <a:pt x="4438" y="2776"/>
                    <a:pt x="5211" y="1915"/>
                  </a:cubicBezTo>
                  <a:cubicBezTo>
                    <a:pt x="5961" y="1055"/>
                    <a:pt x="6292" y="724"/>
                    <a:pt x="5630" y="84"/>
                  </a:cubicBezTo>
                  <a:cubicBezTo>
                    <a:pt x="5575" y="27"/>
                    <a:pt x="5488" y="1"/>
                    <a:pt x="5375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33"/>
            <p:cNvSpPr/>
            <p:nvPr/>
          </p:nvSpPr>
          <p:spPr>
            <a:xfrm>
              <a:off x="5516875" y="1063900"/>
              <a:ext cx="78275" cy="169675"/>
            </a:xfrm>
            <a:custGeom>
              <a:avLst/>
              <a:gdLst/>
              <a:ahLst/>
              <a:cxnLst/>
              <a:rect l="l" t="t" r="r" b="b"/>
              <a:pathLst>
                <a:path w="3131" h="6787" extrusionOk="0">
                  <a:moveTo>
                    <a:pt x="2318" y="1"/>
                  </a:moveTo>
                  <a:cubicBezTo>
                    <a:pt x="2057" y="1"/>
                    <a:pt x="1674" y="159"/>
                    <a:pt x="1519" y="360"/>
                  </a:cubicBezTo>
                  <a:cubicBezTo>
                    <a:pt x="1298" y="647"/>
                    <a:pt x="1188" y="1795"/>
                    <a:pt x="1387" y="3141"/>
                  </a:cubicBezTo>
                  <a:cubicBezTo>
                    <a:pt x="1276" y="3538"/>
                    <a:pt x="129" y="5061"/>
                    <a:pt x="40" y="6032"/>
                  </a:cubicBezTo>
                  <a:cubicBezTo>
                    <a:pt x="1" y="6597"/>
                    <a:pt x="197" y="6787"/>
                    <a:pt x="562" y="6787"/>
                  </a:cubicBezTo>
                  <a:cubicBezTo>
                    <a:pt x="810" y="6787"/>
                    <a:pt x="1136" y="6700"/>
                    <a:pt x="1519" y="6584"/>
                  </a:cubicBezTo>
                  <a:cubicBezTo>
                    <a:pt x="2490" y="6275"/>
                    <a:pt x="2887" y="4333"/>
                    <a:pt x="3020" y="3317"/>
                  </a:cubicBezTo>
                  <a:cubicBezTo>
                    <a:pt x="3130" y="2324"/>
                    <a:pt x="2711" y="316"/>
                    <a:pt x="2556" y="95"/>
                  </a:cubicBezTo>
                  <a:cubicBezTo>
                    <a:pt x="2517" y="30"/>
                    <a:pt x="2428" y="1"/>
                    <a:pt x="2318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33"/>
            <p:cNvSpPr/>
            <p:nvPr/>
          </p:nvSpPr>
          <p:spPr>
            <a:xfrm>
              <a:off x="5196775" y="1089475"/>
              <a:ext cx="458050" cy="327725"/>
            </a:xfrm>
            <a:custGeom>
              <a:avLst/>
              <a:gdLst/>
              <a:ahLst/>
              <a:cxnLst/>
              <a:rect l="l" t="t" r="r" b="b"/>
              <a:pathLst>
                <a:path w="18322" h="13109" extrusionOk="0">
                  <a:moveTo>
                    <a:pt x="17346" y="0"/>
                  </a:moveTo>
                  <a:cubicBezTo>
                    <a:pt x="17233" y="0"/>
                    <a:pt x="17115" y="14"/>
                    <a:pt x="16993" y="43"/>
                  </a:cubicBezTo>
                  <a:cubicBezTo>
                    <a:pt x="16287" y="198"/>
                    <a:pt x="14522" y="4568"/>
                    <a:pt x="14522" y="4568"/>
                  </a:cubicBezTo>
                  <a:cubicBezTo>
                    <a:pt x="14522" y="4568"/>
                    <a:pt x="11275" y="4411"/>
                    <a:pt x="8718" y="4411"/>
                  </a:cubicBezTo>
                  <a:cubicBezTo>
                    <a:pt x="7440" y="4411"/>
                    <a:pt x="6334" y="4450"/>
                    <a:pt x="5893" y="4568"/>
                  </a:cubicBezTo>
                  <a:cubicBezTo>
                    <a:pt x="4546" y="4899"/>
                    <a:pt x="0" y="9445"/>
                    <a:pt x="0" y="9445"/>
                  </a:cubicBezTo>
                  <a:lnTo>
                    <a:pt x="4436" y="13109"/>
                  </a:lnTo>
                  <a:lnTo>
                    <a:pt x="9004" y="8275"/>
                  </a:lnTo>
                  <a:cubicBezTo>
                    <a:pt x="9004" y="8275"/>
                    <a:pt x="9964" y="8325"/>
                    <a:pt x="11093" y="8325"/>
                  </a:cubicBezTo>
                  <a:cubicBezTo>
                    <a:pt x="12221" y="8325"/>
                    <a:pt x="13518" y="8275"/>
                    <a:pt x="14191" y="8077"/>
                  </a:cubicBezTo>
                  <a:cubicBezTo>
                    <a:pt x="15515" y="7679"/>
                    <a:pt x="18119" y="1147"/>
                    <a:pt x="18229" y="705"/>
                  </a:cubicBezTo>
                  <a:cubicBezTo>
                    <a:pt x="18321" y="338"/>
                    <a:pt x="17908" y="0"/>
                    <a:pt x="17346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33"/>
            <p:cNvSpPr/>
            <p:nvPr/>
          </p:nvSpPr>
          <p:spPr>
            <a:xfrm>
              <a:off x="4420125" y="1093700"/>
              <a:ext cx="974725" cy="754850"/>
            </a:xfrm>
            <a:custGeom>
              <a:avLst/>
              <a:gdLst/>
              <a:ahLst/>
              <a:cxnLst/>
              <a:rect l="l" t="t" r="r" b="b"/>
              <a:pathLst>
                <a:path w="38989" h="30194" extrusionOk="0">
                  <a:moveTo>
                    <a:pt x="6588" y="0"/>
                  </a:moveTo>
                  <a:cubicBezTo>
                    <a:pt x="3456" y="0"/>
                    <a:pt x="1" y="3830"/>
                    <a:pt x="897" y="7157"/>
                  </a:cubicBezTo>
                  <a:cubicBezTo>
                    <a:pt x="2157" y="11750"/>
                    <a:pt x="17248" y="30194"/>
                    <a:pt x="22919" y="30194"/>
                  </a:cubicBezTo>
                  <a:cubicBezTo>
                    <a:pt x="23108" y="30194"/>
                    <a:pt x="23285" y="30174"/>
                    <a:pt x="23452" y="30132"/>
                  </a:cubicBezTo>
                  <a:cubicBezTo>
                    <a:pt x="28638" y="28830"/>
                    <a:pt x="38989" y="12432"/>
                    <a:pt x="38989" y="12432"/>
                  </a:cubicBezTo>
                  <a:lnTo>
                    <a:pt x="32633" y="5966"/>
                  </a:lnTo>
                  <a:lnTo>
                    <a:pt x="23121" y="16206"/>
                  </a:lnTo>
                  <a:cubicBezTo>
                    <a:pt x="23121" y="16206"/>
                    <a:pt x="10939" y="1110"/>
                    <a:pt x="7584" y="139"/>
                  </a:cubicBezTo>
                  <a:cubicBezTo>
                    <a:pt x="7260" y="45"/>
                    <a:pt x="6926" y="0"/>
                    <a:pt x="6588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33"/>
            <p:cNvSpPr/>
            <p:nvPr/>
          </p:nvSpPr>
          <p:spPr>
            <a:xfrm>
              <a:off x="3670650" y="1042000"/>
              <a:ext cx="1140475" cy="1548750"/>
            </a:xfrm>
            <a:custGeom>
              <a:avLst/>
              <a:gdLst/>
              <a:ahLst/>
              <a:cxnLst/>
              <a:rect l="l" t="t" r="r" b="b"/>
              <a:pathLst>
                <a:path w="45619" h="61950" extrusionOk="0">
                  <a:moveTo>
                    <a:pt x="13927" y="0"/>
                  </a:moveTo>
                  <a:cubicBezTo>
                    <a:pt x="13927" y="0"/>
                    <a:pt x="13243" y="111"/>
                    <a:pt x="12227" y="287"/>
                  </a:cubicBezTo>
                  <a:cubicBezTo>
                    <a:pt x="9822" y="751"/>
                    <a:pt x="5562" y="1722"/>
                    <a:pt x="4503" y="3178"/>
                  </a:cubicBezTo>
                  <a:cubicBezTo>
                    <a:pt x="3002" y="5231"/>
                    <a:pt x="7725" y="28735"/>
                    <a:pt x="7725" y="28735"/>
                  </a:cubicBezTo>
                  <a:cubicBezTo>
                    <a:pt x="7725" y="28735"/>
                    <a:pt x="1" y="54225"/>
                    <a:pt x="1060" y="61949"/>
                  </a:cubicBezTo>
                  <a:lnTo>
                    <a:pt x="45552" y="61949"/>
                  </a:lnTo>
                  <a:cubicBezTo>
                    <a:pt x="45618" y="60493"/>
                    <a:pt x="45508" y="59014"/>
                    <a:pt x="45287" y="57558"/>
                  </a:cubicBezTo>
                  <a:cubicBezTo>
                    <a:pt x="44890" y="55284"/>
                    <a:pt x="38380" y="34230"/>
                    <a:pt x="37056" y="30721"/>
                  </a:cubicBezTo>
                  <a:cubicBezTo>
                    <a:pt x="38954" y="21055"/>
                    <a:pt x="39505" y="5827"/>
                    <a:pt x="39174" y="4061"/>
                  </a:cubicBezTo>
                  <a:cubicBezTo>
                    <a:pt x="38843" y="2273"/>
                    <a:pt x="35400" y="1391"/>
                    <a:pt x="33789" y="1060"/>
                  </a:cubicBezTo>
                  <a:cubicBezTo>
                    <a:pt x="32995" y="905"/>
                    <a:pt x="31847" y="729"/>
                    <a:pt x="30876" y="596"/>
                  </a:cubicBezTo>
                  <a:cubicBezTo>
                    <a:pt x="29817" y="442"/>
                    <a:pt x="28956" y="331"/>
                    <a:pt x="28956" y="331"/>
                  </a:cubicBezTo>
                  <a:lnTo>
                    <a:pt x="13927" y="0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33"/>
            <p:cNvSpPr/>
            <p:nvPr/>
          </p:nvSpPr>
          <p:spPr>
            <a:xfrm>
              <a:off x="4386825" y="2190725"/>
              <a:ext cx="231750" cy="265775"/>
            </a:xfrm>
            <a:custGeom>
              <a:avLst/>
              <a:gdLst/>
              <a:ahLst/>
              <a:cxnLst/>
              <a:rect l="l" t="t" r="r" b="b"/>
              <a:pathLst>
                <a:path w="9270" h="10631" extrusionOk="0">
                  <a:moveTo>
                    <a:pt x="0" y="0"/>
                  </a:moveTo>
                  <a:lnTo>
                    <a:pt x="0" y="7415"/>
                  </a:lnTo>
                  <a:cubicBezTo>
                    <a:pt x="0" y="7415"/>
                    <a:pt x="221" y="9578"/>
                    <a:pt x="3090" y="10395"/>
                  </a:cubicBezTo>
                  <a:cubicBezTo>
                    <a:pt x="3668" y="10558"/>
                    <a:pt x="4238" y="10630"/>
                    <a:pt x="4783" y="10630"/>
                  </a:cubicBezTo>
                  <a:cubicBezTo>
                    <a:pt x="6962" y="10630"/>
                    <a:pt x="8731" y="9472"/>
                    <a:pt x="8960" y="8342"/>
                  </a:cubicBezTo>
                  <a:cubicBezTo>
                    <a:pt x="9269" y="6797"/>
                    <a:pt x="9093" y="353"/>
                    <a:pt x="9071" y="19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33"/>
            <p:cNvSpPr/>
            <p:nvPr/>
          </p:nvSpPr>
          <p:spPr>
            <a:xfrm>
              <a:off x="3851075" y="2190725"/>
              <a:ext cx="231750" cy="265775"/>
            </a:xfrm>
            <a:custGeom>
              <a:avLst/>
              <a:gdLst/>
              <a:ahLst/>
              <a:cxnLst/>
              <a:rect l="l" t="t" r="r" b="b"/>
              <a:pathLst>
                <a:path w="9270" h="10631" extrusionOk="0">
                  <a:moveTo>
                    <a:pt x="1" y="0"/>
                  </a:moveTo>
                  <a:lnTo>
                    <a:pt x="1" y="7415"/>
                  </a:lnTo>
                  <a:cubicBezTo>
                    <a:pt x="1" y="7415"/>
                    <a:pt x="199" y="9578"/>
                    <a:pt x="3090" y="10395"/>
                  </a:cubicBezTo>
                  <a:cubicBezTo>
                    <a:pt x="3664" y="10558"/>
                    <a:pt x="4232" y="10630"/>
                    <a:pt x="4775" y="10630"/>
                  </a:cubicBezTo>
                  <a:cubicBezTo>
                    <a:pt x="6948" y="10630"/>
                    <a:pt x="8731" y="9472"/>
                    <a:pt x="8961" y="8342"/>
                  </a:cubicBezTo>
                  <a:cubicBezTo>
                    <a:pt x="9270" y="6797"/>
                    <a:pt x="9071" y="353"/>
                    <a:pt x="9049" y="199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33"/>
            <p:cNvSpPr/>
            <p:nvPr/>
          </p:nvSpPr>
          <p:spPr>
            <a:xfrm>
              <a:off x="3976325" y="1042000"/>
              <a:ext cx="466250" cy="295200"/>
            </a:xfrm>
            <a:custGeom>
              <a:avLst/>
              <a:gdLst/>
              <a:ahLst/>
              <a:cxnLst/>
              <a:rect l="l" t="t" r="r" b="b"/>
              <a:pathLst>
                <a:path w="18650" h="11808" extrusionOk="0">
                  <a:moveTo>
                    <a:pt x="1700" y="0"/>
                  </a:moveTo>
                  <a:cubicBezTo>
                    <a:pt x="1700" y="0"/>
                    <a:pt x="1016" y="111"/>
                    <a:pt x="0" y="287"/>
                  </a:cubicBezTo>
                  <a:cubicBezTo>
                    <a:pt x="376" y="2891"/>
                    <a:pt x="4260" y="10638"/>
                    <a:pt x="9358" y="11807"/>
                  </a:cubicBezTo>
                  <a:cubicBezTo>
                    <a:pt x="15008" y="9556"/>
                    <a:pt x="18208" y="4414"/>
                    <a:pt x="18649" y="596"/>
                  </a:cubicBezTo>
                  <a:cubicBezTo>
                    <a:pt x="17590" y="442"/>
                    <a:pt x="16707" y="331"/>
                    <a:pt x="16707" y="331"/>
                  </a:cubicBezTo>
                  <a:lnTo>
                    <a:pt x="1700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33"/>
            <p:cNvSpPr/>
            <p:nvPr/>
          </p:nvSpPr>
          <p:spPr>
            <a:xfrm>
              <a:off x="3718675" y="2228775"/>
              <a:ext cx="232300" cy="231725"/>
            </a:xfrm>
            <a:custGeom>
              <a:avLst/>
              <a:gdLst/>
              <a:ahLst/>
              <a:cxnLst/>
              <a:rect l="l" t="t" r="r" b="b"/>
              <a:pathLst>
                <a:path w="9292" h="9269" extrusionOk="0">
                  <a:moveTo>
                    <a:pt x="5915" y="1"/>
                  </a:moveTo>
                  <a:lnTo>
                    <a:pt x="0" y="3995"/>
                  </a:lnTo>
                  <a:cubicBezTo>
                    <a:pt x="0" y="3995"/>
                    <a:pt x="2626" y="8122"/>
                    <a:pt x="4105" y="8917"/>
                  </a:cubicBezTo>
                  <a:cubicBezTo>
                    <a:pt x="4574" y="9180"/>
                    <a:pt x="5106" y="9269"/>
                    <a:pt x="5613" y="9269"/>
                  </a:cubicBezTo>
                  <a:cubicBezTo>
                    <a:pt x="6682" y="9269"/>
                    <a:pt x="7636" y="8873"/>
                    <a:pt x="7636" y="8873"/>
                  </a:cubicBezTo>
                  <a:lnTo>
                    <a:pt x="9291" y="7372"/>
                  </a:lnTo>
                  <a:cubicBezTo>
                    <a:pt x="9291" y="7372"/>
                    <a:pt x="7393" y="1722"/>
                    <a:pt x="5915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33"/>
            <p:cNvSpPr/>
            <p:nvPr/>
          </p:nvSpPr>
          <p:spPr>
            <a:xfrm>
              <a:off x="3397550" y="1657575"/>
              <a:ext cx="523625" cy="762700"/>
            </a:xfrm>
            <a:custGeom>
              <a:avLst/>
              <a:gdLst/>
              <a:ahLst/>
              <a:cxnLst/>
              <a:rect l="l" t="t" r="r" b="b"/>
              <a:pathLst>
                <a:path w="20945" h="30508" extrusionOk="0">
                  <a:moveTo>
                    <a:pt x="4870" y="0"/>
                  </a:moveTo>
                  <a:cubicBezTo>
                    <a:pt x="3945" y="0"/>
                    <a:pt x="3028" y="213"/>
                    <a:pt x="2208" y="691"/>
                  </a:cubicBezTo>
                  <a:cubicBezTo>
                    <a:pt x="1" y="1971"/>
                    <a:pt x="45" y="5590"/>
                    <a:pt x="707" y="7819"/>
                  </a:cubicBezTo>
                  <a:cubicBezTo>
                    <a:pt x="2053" y="13712"/>
                    <a:pt x="3510" y="17707"/>
                    <a:pt x="6489" y="22452"/>
                  </a:cubicBezTo>
                  <a:cubicBezTo>
                    <a:pt x="6884" y="23088"/>
                    <a:pt x="11554" y="30508"/>
                    <a:pt x="11739" y="30508"/>
                  </a:cubicBezTo>
                  <a:cubicBezTo>
                    <a:pt x="11740" y="30508"/>
                    <a:pt x="11741" y="30507"/>
                    <a:pt x="11742" y="30507"/>
                  </a:cubicBezTo>
                  <a:lnTo>
                    <a:pt x="20944" y="24173"/>
                  </a:lnTo>
                  <a:cubicBezTo>
                    <a:pt x="19841" y="21370"/>
                    <a:pt x="14589" y="10313"/>
                    <a:pt x="13331" y="7665"/>
                  </a:cubicBezTo>
                  <a:cubicBezTo>
                    <a:pt x="12271" y="5480"/>
                    <a:pt x="11168" y="3229"/>
                    <a:pt x="9314" y="1662"/>
                  </a:cubicBezTo>
                  <a:cubicBezTo>
                    <a:pt x="9115" y="1486"/>
                    <a:pt x="8895" y="1331"/>
                    <a:pt x="8674" y="1177"/>
                  </a:cubicBezTo>
                  <a:cubicBezTo>
                    <a:pt x="7565" y="446"/>
                    <a:pt x="6208" y="0"/>
                    <a:pt x="4870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33"/>
            <p:cNvSpPr/>
            <p:nvPr/>
          </p:nvSpPr>
          <p:spPr>
            <a:xfrm>
              <a:off x="3982400" y="2327050"/>
              <a:ext cx="158375" cy="142450"/>
            </a:xfrm>
            <a:custGeom>
              <a:avLst/>
              <a:gdLst/>
              <a:ahLst/>
              <a:cxnLst/>
              <a:rect l="l" t="t" r="r" b="b"/>
              <a:pathLst>
                <a:path w="6335" h="5698" extrusionOk="0">
                  <a:moveTo>
                    <a:pt x="2731" y="0"/>
                  </a:moveTo>
                  <a:cubicBezTo>
                    <a:pt x="1626" y="0"/>
                    <a:pt x="186" y="448"/>
                    <a:pt x="0" y="572"/>
                  </a:cubicBezTo>
                  <a:cubicBezTo>
                    <a:pt x="0" y="572"/>
                    <a:pt x="2671" y="4059"/>
                    <a:pt x="3421" y="4898"/>
                  </a:cubicBezTo>
                  <a:cubicBezTo>
                    <a:pt x="3877" y="5407"/>
                    <a:pt x="4676" y="5697"/>
                    <a:pt x="5287" y="5697"/>
                  </a:cubicBezTo>
                  <a:cubicBezTo>
                    <a:pt x="5680" y="5697"/>
                    <a:pt x="5996" y="5577"/>
                    <a:pt x="6091" y="5317"/>
                  </a:cubicBezTo>
                  <a:cubicBezTo>
                    <a:pt x="6334" y="4655"/>
                    <a:pt x="4767" y="3728"/>
                    <a:pt x="4767" y="3728"/>
                  </a:cubicBezTo>
                  <a:cubicBezTo>
                    <a:pt x="4767" y="3728"/>
                    <a:pt x="4591" y="1058"/>
                    <a:pt x="3840" y="307"/>
                  </a:cubicBezTo>
                  <a:cubicBezTo>
                    <a:pt x="3615" y="82"/>
                    <a:pt x="3204" y="0"/>
                    <a:pt x="2731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33"/>
            <p:cNvSpPr/>
            <p:nvPr/>
          </p:nvSpPr>
          <p:spPr>
            <a:xfrm>
              <a:off x="3810550" y="2318975"/>
              <a:ext cx="287175" cy="217825"/>
            </a:xfrm>
            <a:custGeom>
              <a:avLst/>
              <a:gdLst/>
              <a:ahLst/>
              <a:cxnLst/>
              <a:rect l="l" t="t" r="r" b="b"/>
              <a:pathLst>
                <a:path w="11487" h="8713" extrusionOk="0">
                  <a:moveTo>
                    <a:pt x="7529" y="1"/>
                  </a:moveTo>
                  <a:cubicBezTo>
                    <a:pt x="5651" y="1"/>
                    <a:pt x="0" y="3575"/>
                    <a:pt x="165" y="4338"/>
                  </a:cubicBezTo>
                  <a:cubicBezTo>
                    <a:pt x="320" y="5132"/>
                    <a:pt x="3144" y="8421"/>
                    <a:pt x="3696" y="8597"/>
                  </a:cubicBezTo>
                  <a:cubicBezTo>
                    <a:pt x="3909" y="8672"/>
                    <a:pt x="4122" y="8712"/>
                    <a:pt x="4335" y="8712"/>
                  </a:cubicBezTo>
                  <a:cubicBezTo>
                    <a:pt x="4497" y="8712"/>
                    <a:pt x="4660" y="8689"/>
                    <a:pt x="4822" y="8641"/>
                  </a:cubicBezTo>
                  <a:cubicBezTo>
                    <a:pt x="5109" y="8553"/>
                    <a:pt x="5396" y="8399"/>
                    <a:pt x="5638" y="8222"/>
                  </a:cubicBezTo>
                  <a:cubicBezTo>
                    <a:pt x="5938" y="8402"/>
                    <a:pt x="6215" y="8518"/>
                    <a:pt x="6504" y="8518"/>
                  </a:cubicBezTo>
                  <a:cubicBezTo>
                    <a:pt x="6854" y="8518"/>
                    <a:pt x="7222" y="8348"/>
                    <a:pt x="7669" y="7913"/>
                  </a:cubicBezTo>
                  <a:cubicBezTo>
                    <a:pt x="7867" y="8068"/>
                    <a:pt x="8088" y="8200"/>
                    <a:pt x="8331" y="8288"/>
                  </a:cubicBezTo>
                  <a:cubicBezTo>
                    <a:pt x="8472" y="8335"/>
                    <a:pt x="8601" y="8356"/>
                    <a:pt x="8718" y="8356"/>
                  </a:cubicBezTo>
                  <a:cubicBezTo>
                    <a:pt x="9478" y="8356"/>
                    <a:pt x="9743" y="7494"/>
                    <a:pt x="9743" y="7494"/>
                  </a:cubicBezTo>
                  <a:cubicBezTo>
                    <a:pt x="9826" y="7503"/>
                    <a:pt x="9908" y="7508"/>
                    <a:pt x="9988" y="7508"/>
                  </a:cubicBezTo>
                  <a:cubicBezTo>
                    <a:pt x="10103" y="7508"/>
                    <a:pt x="10214" y="7498"/>
                    <a:pt x="10317" y="7472"/>
                  </a:cubicBezTo>
                  <a:cubicBezTo>
                    <a:pt x="10825" y="7383"/>
                    <a:pt x="11487" y="7097"/>
                    <a:pt x="11376" y="6148"/>
                  </a:cubicBezTo>
                  <a:cubicBezTo>
                    <a:pt x="11222" y="4625"/>
                    <a:pt x="8949" y="476"/>
                    <a:pt x="7867" y="56"/>
                  </a:cubicBezTo>
                  <a:cubicBezTo>
                    <a:pt x="7776" y="19"/>
                    <a:pt x="7662" y="1"/>
                    <a:pt x="7529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33"/>
            <p:cNvSpPr/>
            <p:nvPr/>
          </p:nvSpPr>
          <p:spPr>
            <a:xfrm>
              <a:off x="3968050" y="2363950"/>
              <a:ext cx="100450" cy="142750"/>
            </a:xfrm>
            <a:custGeom>
              <a:avLst/>
              <a:gdLst/>
              <a:ahLst/>
              <a:cxnLst/>
              <a:rect l="l" t="t" r="r" b="b"/>
              <a:pathLst>
                <a:path w="4018" h="5710" extrusionOk="0">
                  <a:moveTo>
                    <a:pt x="0" y="1"/>
                  </a:moveTo>
                  <a:lnTo>
                    <a:pt x="0" y="1"/>
                  </a:lnTo>
                  <a:cubicBezTo>
                    <a:pt x="67" y="89"/>
                    <a:pt x="2340" y="3024"/>
                    <a:pt x="2715" y="3731"/>
                  </a:cubicBezTo>
                  <a:cubicBezTo>
                    <a:pt x="3090" y="4437"/>
                    <a:pt x="3487" y="5298"/>
                    <a:pt x="3443" y="5695"/>
                  </a:cubicBezTo>
                  <a:cubicBezTo>
                    <a:pt x="3526" y="5704"/>
                    <a:pt x="3608" y="5709"/>
                    <a:pt x="3688" y="5709"/>
                  </a:cubicBezTo>
                  <a:cubicBezTo>
                    <a:pt x="3803" y="5709"/>
                    <a:pt x="3914" y="5699"/>
                    <a:pt x="4017" y="5673"/>
                  </a:cubicBezTo>
                  <a:cubicBezTo>
                    <a:pt x="3951" y="4393"/>
                    <a:pt x="3443" y="3157"/>
                    <a:pt x="2583" y="2186"/>
                  </a:cubicBezTo>
                  <a:cubicBezTo>
                    <a:pt x="1920" y="1502"/>
                    <a:pt x="67" y="45"/>
                    <a:pt x="0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33"/>
            <p:cNvSpPr/>
            <p:nvPr/>
          </p:nvSpPr>
          <p:spPr>
            <a:xfrm>
              <a:off x="3927225" y="2409200"/>
              <a:ext cx="91600" cy="117000"/>
            </a:xfrm>
            <a:custGeom>
              <a:avLst/>
              <a:gdLst/>
              <a:ahLst/>
              <a:cxnLst/>
              <a:rect l="l" t="t" r="r" b="b"/>
              <a:pathLst>
                <a:path w="3664" h="4680" extrusionOk="0">
                  <a:moveTo>
                    <a:pt x="0" y="1"/>
                  </a:moveTo>
                  <a:lnTo>
                    <a:pt x="3002" y="4304"/>
                  </a:lnTo>
                  <a:cubicBezTo>
                    <a:pt x="3200" y="4459"/>
                    <a:pt x="3421" y="4591"/>
                    <a:pt x="3664" y="4679"/>
                  </a:cubicBezTo>
                  <a:cubicBezTo>
                    <a:pt x="3509" y="4061"/>
                    <a:pt x="3289" y="3465"/>
                    <a:pt x="3002" y="2892"/>
                  </a:cubicBezTo>
                  <a:cubicBezTo>
                    <a:pt x="2362" y="1656"/>
                    <a:pt x="66" y="67"/>
                    <a:pt x="0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33"/>
            <p:cNvSpPr/>
            <p:nvPr/>
          </p:nvSpPr>
          <p:spPr>
            <a:xfrm>
              <a:off x="3886400" y="2457200"/>
              <a:ext cx="65125" cy="77825"/>
            </a:xfrm>
            <a:custGeom>
              <a:avLst/>
              <a:gdLst/>
              <a:ahLst/>
              <a:cxnLst/>
              <a:rect l="l" t="t" r="r" b="b"/>
              <a:pathLst>
                <a:path w="2605" h="3113" extrusionOk="0"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905" y="2075"/>
                    <a:pt x="1788" y="3112"/>
                  </a:cubicBezTo>
                  <a:cubicBezTo>
                    <a:pt x="2075" y="3024"/>
                    <a:pt x="2362" y="2870"/>
                    <a:pt x="2604" y="2693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33"/>
            <p:cNvSpPr/>
            <p:nvPr/>
          </p:nvSpPr>
          <p:spPr>
            <a:xfrm>
              <a:off x="3796450" y="238100"/>
              <a:ext cx="850250" cy="748000"/>
            </a:xfrm>
            <a:custGeom>
              <a:avLst/>
              <a:gdLst/>
              <a:ahLst/>
              <a:cxnLst/>
              <a:rect l="l" t="t" r="r" b="b"/>
              <a:pathLst>
                <a:path w="34010" h="29920" extrusionOk="0">
                  <a:moveTo>
                    <a:pt x="23773" y="0"/>
                  </a:moveTo>
                  <a:cubicBezTo>
                    <a:pt x="23131" y="0"/>
                    <a:pt x="22484" y="130"/>
                    <a:pt x="21872" y="398"/>
                  </a:cubicBezTo>
                  <a:cubicBezTo>
                    <a:pt x="21077" y="773"/>
                    <a:pt x="20746" y="1480"/>
                    <a:pt x="20062" y="2053"/>
                  </a:cubicBezTo>
                  <a:cubicBezTo>
                    <a:pt x="19007" y="1106"/>
                    <a:pt x="17667" y="603"/>
                    <a:pt x="16298" y="603"/>
                  </a:cubicBezTo>
                  <a:cubicBezTo>
                    <a:pt x="15690" y="603"/>
                    <a:pt x="15076" y="702"/>
                    <a:pt x="14478" y="906"/>
                  </a:cubicBezTo>
                  <a:cubicBezTo>
                    <a:pt x="12558" y="1568"/>
                    <a:pt x="11168" y="3223"/>
                    <a:pt x="10815" y="5231"/>
                  </a:cubicBezTo>
                  <a:cubicBezTo>
                    <a:pt x="10127" y="4518"/>
                    <a:pt x="9134" y="4160"/>
                    <a:pt x="8138" y="4160"/>
                  </a:cubicBezTo>
                  <a:cubicBezTo>
                    <a:pt x="7376" y="4160"/>
                    <a:pt x="6613" y="4369"/>
                    <a:pt x="5982" y="4790"/>
                  </a:cubicBezTo>
                  <a:cubicBezTo>
                    <a:pt x="4481" y="5827"/>
                    <a:pt x="3686" y="7615"/>
                    <a:pt x="3929" y="9425"/>
                  </a:cubicBezTo>
                  <a:cubicBezTo>
                    <a:pt x="2362" y="9623"/>
                    <a:pt x="1082" y="10749"/>
                    <a:pt x="685" y="12294"/>
                  </a:cubicBezTo>
                  <a:cubicBezTo>
                    <a:pt x="332" y="13772"/>
                    <a:pt x="1126" y="15538"/>
                    <a:pt x="2428" y="16355"/>
                  </a:cubicBezTo>
                  <a:cubicBezTo>
                    <a:pt x="994" y="17392"/>
                    <a:pt x="1" y="20018"/>
                    <a:pt x="1082" y="21629"/>
                  </a:cubicBezTo>
                  <a:cubicBezTo>
                    <a:pt x="2029" y="23069"/>
                    <a:pt x="4332" y="23662"/>
                    <a:pt x="6055" y="23662"/>
                  </a:cubicBezTo>
                  <a:cubicBezTo>
                    <a:pt x="6261" y="23662"/>
                    <a:pt x="6458" y="23654"/>
                    <a:pt x="6644" y="23637"/>
                  </a:cubicBezTo>
                  <a:lnTo>
                    <a:pt x="6644" y="23637"/>
                  </a:lnTo>
                  <a:cubicBezTo>
                    <a:pt x="6224" y="25447"/>
                    <a:pt x="7637" y="26970"/>
                    <a:pt x="9380" y="27301"/>
                  </a:cubicBezTo>
                  <a:cubicBezTo>
                    <a:pt x="9586" y="27335"/>
                    <a:pt x="9793" y="27352"/>
                    <a:pt x="10000" y="27352"/>
                  </a:cubicBezTo>
                  <a:cubicBezTo>
                    <a:pt x="10858" y="27352"/>
                    <a:pt x="11706" y="27062"/>
                    <a:pt x="12382" y="26529"/>
                  </a:cubicBezTo>
                  <a:cubicBezTo>
                    <a:pt x="12470" y="26705"/>
                    <a:pt x="12580" y="26860"/>
                    <a:pt x="12691" y="27036"/>
                  </a:cubicBezTo>
                  <a:cubicBezTo>
                    <a:pt x="13562" y="28271"/>
                    <a:pt x="14670" y="28947"/>
                    <a:pt x="15889" y="28947"/>
                  </a:cubicBezTo>
                  <a:cubicBezTo>
                    <a:pt x="16740" y="28947"/>
                    <a:pt x="17645" y="28618"/>
                    <a:pt x="18561" y="27919"/>
                  </a:cubicBezTo>
                  <a:cubicBezTo>
                    <a:pt x="19152" y="29158"/>
                    <a:pt x="20385" y="29919"/>
                    <a:pt x="21705" y="29919"/>
                  </a:cubicBezTo>
                  <a:cubicBezTo>
                    <a:pt x="21913" y="29919"/>
                    <a:pt x="22124" y="29900"/>
                    <a:pt x="22335" y="29861"/>
                  </a:cubicBezTo>
                  <a:cubicBezTo>
                    <a:pt x="23836" y="29574"/>
                    <a:pt x="25337" y="28603"/>
                    <a:pt x="25381" y="27080"/>
                  </a:cubicBezTo>
                  <a:cubicBezTo>
                    <a:pt x="25875" y="27282"/>
                    <a:pt x="26392" y="27379"/>
                    <a:pt x="26902" y="27379"/>
                  </a:cubicBezTo>
                  <a:cubicBezTo>
                    <a:pt x="28237" y="27379"/>
                    <a:pt x="29530" y="26717"/>
                    <a:pt x="30280" y="25535"/>
                  </a:cubicBezTo>
                  <a:cubicBezTo>
                    <a:pt x="31273" y="23946"/>
                    <a:pt x="31052" y="21673"/>
                    <a:pt x="29596" y="20482"/>
                  </a:cubicBezTo>
                  <a:lnTo>
                    <a:pt x="29596" y="20482"/>
                  </a:lnTo>
                  <a:cubicBezTo>
                    <a:pt x="29691" y="20489"/>
                    <a:pt x="29786" y="20492"/>
                    <a:pt x="29881" y="20492"/>
                  </a:cubicBezTo>
                  <a:cubicBezTo>
                    <a:pt x="31553" y="20492"/>
                    <a:pt x="33023" y="19398"/>
                    <a:pt x="33524" y="17789"/>
                  </a:cubicBezTo>
                  <a:cubicBezTo>
                    <a:pt x="34010" y="16134"/>
                    <a:pt x="33237" y="13794"/>
                    <a:pt x="31693" y="13044"/>
                  </a:cubicBezTo>
                  <a:cubicBezTo>
                    <a:pt x="32973" y="11764"/>
                    <a:pt x="33259" y="9778"/>
                    <a:pt x="32377" y="8189"/>
                  </a:cubicBezTo>
                  <a:cubicBezTo>
                    <a:pt x="31679" y="7014"/>
                    <a:pt x="30534" y="6325"/>
                    <a:pt x="29277" y="6325"/>
                  </a:cubicBezTo>
                  <a:cubicBezTo>
                    <a:pt x="28905" y="6325"/>
                    <a:pt x="28523" y="6385"/>
                    <a:pt x="28139" y="6512"/>
                  </a:cubicBezTo>
                  <a:cubicBezTo>
                    <a:pt x="28846" y="4724"/>
                    <a:pt x="28448" y="2693"/>
                    <a:pt x="27080" y="1325"/>
                  </a:cubicBezTo>
                  <a:cubicBezTo>
                    <a:pt x="26172" y="460"/>
                    <a:pt x="24982" y="0"/>
                    <a:pt x="23773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33"/>
            <p:cNvSpPr/>
            <p:nvPr/>
          </p:nvSpPr>
          <p:spPr>
            <a:xfrm>
              <a:off x="3928875" y="563025"/>
              <a:ext cx="162225" cy="162000"/>
            </a:xfrm>
            <a:custGeom>
              <a:avLst/>
              <a:gdLst/>
              <a:ahLst/>
              <a:cxnLst/>
              <a:rect l="l" t="t" r="r" b="b"/>
              <a:pathLst>
                <a:path w="6489" h="6480" extrusionOk="0">
                  <a:moveTo>
                    <a:pt x="2399" y="0"/>
                  </a:moveTo>
                  <a:cubicBezTo>
                    <a:pt x="2164" y="0"/>
                    <a:pt x="1915" y="73"/>
                    <a:pt x="1656" y="246"/>
                  </a:cubicBezTo>
                  <a:cubicBezTo>
                    <a:pt x="0" y="1327"/>
                    <a:pt x="1258" y="3358"/>
                    <a:pt x="2185" y="4020"/>
                  </a:cubicBezTo>
                  <a:cubicBezTo>
                    <a:pt x="3265" y="4816"/>
                    <a:pt x="3919" y="6479"/>
                    <a:pt x="4728" y="6479"/>
                  </a:cubicBezTo>
                  <a:cubicBezTo>
                    <a:pt x="4928" y="6479"/>
                    <a:pt x="5136" y="6378"/>
                    <a:pt x="5363" y="6138"/>
                  </a:cubicBezTo>
                  <a:cubicBezTo>
                    <a:pt x="6489" y="4924"/>
                    <a:pt x="4436" y="1901"/>
                    <a:pt x="4436" y="1901"/>
                  </a:cubicBezTo>
                  <a:cubicBezTo>
                    <a:pt x="4436" y="1901"/>
                    <a:pt x="3602" y="0"/>
                    <a:pt x="2399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33"/>
            <p:cNvSpPr/>
            <p:nvPr/>
          </p:nvSpPr>
          <p:spPr>
            <a:xfrm>
              <a:off x="4341575" y="574650"/>
              <a:ext cx="162225" cy="162450"/>
            </a:xfrm>
            <a:custGeom>
              <a:avLst/>
              <a:gdLst/>
              <a:ahLst/>
              <a:cxnLst/>
              <a:rect l="l" t="t" r="r" b="b"/>
              <a:pathLst>
                <a:path w="6489" h="6498" extrusionOk="0">
                  <a:moveTo>
                    <a:pt x="4116" y="0"/>
                  </a:moveTo>
                  <a:cubicBezTo>
                    <a:pt x="2905" y="0"/>
                    <a:pt x="2053" y="1921"/>
                    <a:pt x="2053" y="1921"/>
                  </a:cubicBezTo>
                  <a:cubicBezTo>
                    <a:pt x="2053" y="1921"/>
                    <a:pt x="0" y="4945"/>
                    <a:pt x="1148" y="6159"/>
                  </a:cubicBezTo>
                  <a:cubicBezTo>
                    <a:pt x="1369" y="6397"/>
                    <a:pt x="1574" y="6498"/>
                    <a:pt x="1769" y="6498"/>
                  </a:cubicBezTo>
                  <a:cubicBezTo>
                    <a:pt x="2569" y="6498"/>
                    <a:pt x="3227" y="4820"/>
                    <a:pt x="4326" y="4040"/>
                  </a:cubicBezTo>
                  <a:cubicBezTo>
                    <a:pt x="5231" y="3378"/>
                    <a:pt x="6489" y="1348"/>
                    <a:pt x="4856" y="244"/>
                  </a:cubicBezTo>
                  <a:cubicBezTo>
                    <a:pt x="4598" y="72"/>
                    <a:pt x="4350" y="0"/>
                    <a:pt x="4116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33"/>
            <p:cNvSpPr/>
            <p:nvPr/>
          </p:nvSpPr>
          <p:spPr>
            <a:xfrm>
              <a:off x="4018800" y="816875"/>
              <a:ext cx="385150" cy="466800"/>
            </a:xfrm>
            <a:custGeom>
              <a:avLst/>
              <a:gdLst/>
              <a:ahLst/>
              <a:cxnLst/>
              <a:rect l="l" t="t" r="r" b="b"/>
              <a:pathLst>
                <a:path w="15406" h="18672" extrusionOk="0">
                  <a:moveTo>
                    <a:pt x="4657" y="1"/>
                  </a:moveTo>
                  <a:lnTo>
                    <a:pt x="4657" y="1"/>
                  </a:lnTo>
                  <a:cubicBezTo>
                    <a:pt x="4702" y="111"/>
                    <a:pt x="4591" y="5231"/>
                    <a:pt x="3951" y="6644"/>
                  </a:cubicBezTo>
                  <a:cubicBezTo>
                    <a:pt x="3113" y="8564"/>
                    <a:pt x="1" y="9005"/>
                    <a:pt x="1" y="9005"/>
                  </a:cubicBezTo>
                  <a:cubicBezTo>
                    <a:pt x="1" y="9005"/>
                    <a:pt x="3223" y="17811"/>
                    <a:pt x="7924" y="18672"/>
                  </a:cubicBezTo>
                  <a:cubicBezTo>
                    <a:pt x="11786" y="17127"/>
                    <a:pt x="14302" y="12536"/>
                    <a:pt x="15405" y="9380"/>
                  </a:cubicBezTo>
                  <a:cubicBezTo>
                    <a:pt x="12470" y="8983"/>
                    <a:pt x="11698" y="7571"/>
                    <a:pt x="11565" y="6225"/>
                  </a:cubicBezTo>
                  <a:cubicBezTo>
                    <a:pt x="11433" y="5121"/>
                    <a:pt x="11102" y="155"/>
                    <a:pt x="11102" y="155"/>
                  </a:cubicBezTo>
                  <a:lnTo>
                    <a:pt x="4657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33"/>
            <p:cNvSpPr/>
            <p:nvPr/>
          </p:nvSpPr>
          <p:spPr>
            <a:xfrm>
              <a:off x="4027075" y="488050"/>
              <a:ext cx="387350" cy="401150"/>
            </a:xfrm>
            <a:custGeom>
              <a:avLst/>
              <a:gdLst/>
              <a:ahLst/>
              <a:cxnLst/>
              <a:rect l="l" t="t" r="r" b="b"/>
              <a:pathLst>
                <a:path w="15494" h="16046" extrusionOk="0">
                  <a:moveTo>
                    <a:pt x="8564" y="0"/>
                  </a:moveTo>
                  <a:cubicBezTo>
                    <a:pt x="8445" y="1610"/>
                    <a:pt x="7107" y="2646"/>
                    <a:pt x="5708" y="2646"/>
                  </a:cubicBezTo>
                  <a:cubicBezTo>
                    <a:pt x="5035" y="2646"/>
                    <a:pt x="4348" y="2407"/>
                    <a:pt x="3775" y="1876"/>
                  </a:cubicBezTo>
                  <a:cubicBezTo>
                    <a:pt x="3245" y="2494"/>
                    <a:pt x="2627" y="3686"/>
                    <a:pt x="1788" y="3730"/>
                  </a:cubicBezTo>
                  <a:cubicBezTo>
                    <a:pt x="1780" y="3731"/>
                    <a:pt x="1771" y="3731"/>
                    <a:pt x="1761" y="3731"/>
                  </a:cubicBezTo>
                  <a:cubicBezTo>
                    <a:pt x="1140" y="3731"/>
                    <a:pt x="111" y="2992"/>
                    <a:pt x="133" y="2318"/>
                  </a:cubicBezTo>
                  <a:lnTo>
                    <a:pt x="133" y="2318"/>
                  </a:lnTo>
                  <a:cubicBezTo>
                    <a:pt x="1" y="5694"/>
                    <a:pt x="244" y="9402"/>
                    <a:pt x="2119" y="12359"/>
                  </a:cubicBezTo>
                  <a:cubicBezTo>
                    <a:pt x="3995" y="15317"/>
                    <a:pt x="6555" y="16045"/>
                    <a:pt x="8012" y="16045"/>
                  </a:cubicBezTo>
                  <a:cubicBezTo>
                    <a:pt x="9756" y="16045"/>
                    <a:pt x="13596" y="14125"/>
                    <a:pt x="14589" y="9888"/>
                  </a:cubicBezTo>
                  <a:cubicBezTo>
                    <a:pt x="15074" y="7857"/>
                    <a:pt x="15185" y="5783"/>
                    <a:pt x="15494" y="3708"/>
                  </a:cubicBezTo>
                  <a:lnTo>
                    <a:pt x="15494" y="3708"/>
                  </a:lnTo>
                  <a:cubicBezTo>
                    <a:pt x="15385" y="3722"/>
                    <a:pt x="15277" y="3729"/>
                    <a:pt x="15172" y="3729"/>
                  </a:cubicBezTo>
                  <a:cubicBezTo>
                    <a:pt x="13441" y="3729"/>
                    <a:pt x="12230" y="1910"/>
                    <a:pt x="13000" y="287"/>
                  </a:cubicBezTo>
                  <a:lnTo>
                    <a:pt x="13000" y="287"/>
                  </a:lnTo>
                  <a:lnTo>
                    <a:pt x="13000" y="309"/>
                  </a:lnTo>
                  <a:cubicBezTo>
                    <a:pt x="13044" y="221"/>
                    <a:pt x="13066" y="155"/>
                    <a:pt x="13110" y="89"/>
                  </a:cubicBezTo>
                  <a:lnTo>
                    <a:pt x="13110" y="89"/>
                  </a:lnTo>
                  <a:cubicBezTo>
                    <a:pt x="12467" y="646"/>
                    <a:pt x="11678" y="923"/>
                    <a:pt x="10889" y="923"/>
                  </a:cubicBezTo>
                  <a:cubicBezTo>
                    <a:pt x="10055" y="923"/>
                    <a:pt x="9222" y="613"/>
                    <a:pt x="8564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33"/>
            <p:cNvSpPr/>
            <p:nvPr/>
          </p:nvSpPr>
          <p:spPr>
            <a:xfrm>
              <a:off x="4133575" y="607775"/>
              <a:ext cx="38650" cy="38650"/>
            </a:xfrm>
            <a:custGeom>
              <a:avLst/>
              <a:gdLst/>
              <a:ahLst/>
              <a:cxnLst/>
              <a:rect l="l" t="t" r="r" b="b"/>
              <a:pathLst>
                <a:path w="1546" h="1546" extrusionOk="0">
                  <a:moveTo>
                    <a:pt x="751" y="1"/>
                  </a:moveTo>
                  <a:cubicBezTo>
                    <a:pt x="552" y="23"/>
                    <a:pt x="375" y="111"/>
                    <a:pt x="221" y="243"/>
                  </a:cubicBezTo>
                  <a:cubicBezTo>
                    <a:pt x="155" y="310"/>
                    <a:pt x="89" y="398"/>
                    <a:pt x="66" y="508"/>
                  </a:cubicBezTo>
                  <a:cubicBezTo>
                    <a:pt x="22" y="596"/>
                    <a:pt x="0" y="685"/>
                    <a:pt x="0" y="795"/>
                  </a:cubicBezTo>
                  <a:cubicBezTo>
                    <a:pt x="22" y="861"/>
                    <a:pt x="22" y="905"/>
                    <a:pt x="44" y="972"/>
                  </a:cubicBezTo>
                  <a:cubicBezTo>
                    <a:pt x="66" y="1104"/>
                    <a:pt x="155" y="1236"/>
                    <a:pt x="243" y="1325"/>
                  </a:cubicBezTo>
                  <a:cubicBezTo>
                    <a:pt x="309" y="1369"/>
                    <a:pt x="353" y="1413"/>
                    <a:pt x="420" y="1435"/>
                  </a:cubicBezTo>
                  <a:cubicBezTo>
                    <a:pt x="530" y="1501"/>
                    <a:pt x="662" y="1545"/>
                    <a:pt x="795" y="1545"/>
                  </a:cubicBezTo>
                  <a:cubicBezTo>
                    <a:pt x="1104" y="1523"/>
                    <a:pt x="1369" y="1325"/>
                    <a:pt x="1479" y="1038"/>
                  </a:cubicBezTo>
                  <a:cubicBezTo>
                    <a:pt x="1523" y="950"/>
                    <a:pt x="1545" y="861"/>
                    <a:pt x="1545" y="751"/>
                  </a:cubicBezTo>
                  <a:lnTo>
                    <a:pt x="1501" y="552"/>
                  </a:lnTo>
                  <a:cubicBezTo>
                    <a:pt x="1479" y="420"/>
                    <a:pt x="1391" y="310"/>
                    <a:pt x="1302" y="221"/>
                  </a:cubicBezTo>
                  <a:lnTo>
                    <a:pt x="1126" y="89"/>
                  </a:lnTo>
                  <a:cubicBezTo>
                    <a:pt x="1015" y="45"/>
                    <a:pt x="883" y="1"/>
                    <a:pt x="751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33"/>
            <p:cNvSpPr/>
            <p:nvPr/>
          </p:nvSpPr>
          <p:spPr>
            <a:xfrm>
              <a:off x="4266525" y="609425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1524" h="1524" extrusionOk="0">
                  <a:moveTo>
                    <a:pt x="751" y="1"/>
                  </a:moveTo>
                  <a:cubicBezTo>
                    <a:pt x="641" y="1"/>
                    <a:pt x="553" y="23"/>
                    <a:pt x="464" y="67"/>
                  </a:cubicBezTo>
                  <a:cubicBezTo>
                    <a:pt x="354" y="89"/>
                    <a:pt x="266" y="155"/>
                    <a:pt x="200" y="221"/>
                  </a:cubicBezTo>
                  <a:cubicBezTo>
                    <a:pt x="133" y="310"/>
                    <a:pt x="89" y="398"/>
                    <a:pt x="45" y="486"/>
                  </a:cubicBezTo>
                  <a:cubicBezTo>
                    <a:pt x="1" y="575"/>
                    <a:pt x="1" y="685"/>
                    <a:pt x="1" y="773"/>
                  </a:cubicBezTo>
                  <a:cubicBezTo>
                    <a:pt x="1" y="839"/>
                    <a:pt x="23" y="906"/>
                    <a:pt x="23" y="972"/>
                  </a:cubicBezTo>
                  <a:cubicBezTo>
                    <a:pt x="67" y="1104"/>
                    <a:pt x="133" y="1215"/>
                    <a:pt x="222" y="1303"/>
                  </a:cubicBezTo>
                  <a:lnTo>
                    <a:pt x="398" y="1435"/>
                  </a:lnTo>
                  <a:cubicBezTo>
                    <a:pt x="509" y="1502"/>
                    <a:pt x="641" y="1524"/>
                    <a:pt x="773" y="1524"/>
                  </a:cubicBezTo>
                  <a:cubicBezTo>
                    <a:pt x="884" y="1524"/>
                    <a:pt x="972" y="1502"/>
                    <a:pt x="1060" y="1457"/>
                  </a:cubicBezTo>
                  <a:cubicBezTo>
                    <a:pt x="1259" y="1391"/>
                    <a:pt x="1413" y="1215"/>
                    <a:pt x="1480" y="1038"/>
                  </a:cubicBezTo>
                  <a:cubicBezTo>
                    <a:pt x="1524" y="950"/>
                    <a:pt x="1524" y="839"/>
                    <a:pt x="1524" y="751"/>
                  </a:cubicBezTo>
                  <a:cubicBezTo>
                    <a:pt x="1524" y="685"/>
                    <a:pt x="1502" y="619"/>
                    <a:pt x="1502" y="553"/>
                  </a:cubicBezTo>
                  <a:cubicBezTo>
                    <a:pt x="1458" y="420"/>
                    <a:pt x="1391" y="310"/>
                    <a:pt x="1281" y="199"/>
                  </a:cubicBezTo>
                  <a:lnTo>
                    <a:pt x="1127" y="89"/>
                  </a:lnTo>
                  <a:cubicBezTo>
                    <a:pt x="1016" y="23"/>
                    <a:pt x="884" y="1"/>
                    <a:pt x="751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33"/>
            <p:cNvSpPr/>
            <p:nvPr/>
          </p:nvSpPr>
          <p:spPr>
            <a:xfrm>
              <a:off x="4177150" y="730275"/>
              <a:ext cx="111475" cy="54725"/>
            </a:xfrm>
            <a:custGeom>
              <a:avLst/>
              <a:gdLst/>
              <a:ahLst/>
              <a:cxnLst/>
              <a:rect l="l" t="t" r="r" b="b"/>
              <a:pathLst>
                <a:path w="4459" h="2189" extrusionOk="0">
                  <a:moveTo>
                    <a:pt x="4459" y="0"/>
                  </a:moveTo>
                  <a:cubicBezTo>
                    <a:pt x="4459" y="0"/>
                    <a:pt x="3179" y="795"/>
                    <a:pt x="1899" y="795"/>
                  </a:cubicBezTo>
                  <a:cubicBezTo>
                    <a:pt x="1857" y="796"/>
                    <a:pt x="1816" y="797"/>
                    <a:pt x="1775" y="797"/>
                  </a:cubicBezTo>
                  <a:cubicBezTo>
                    <a:pt x="1154" y="797"/>
                    <a:pt x="539" y="641"/>
                    <a:pt x="1" y="331"/>
                  </a:cubicBezTo>
                  <a:lnTo>
                    <a:pt x="1" y="331"/>
                  </a:lnTo>
                  <a:cubicBezTo>
                    <a:pt x="107" y="1393"/>
                    <a:pt x="1010" y="2189"/>
                    <a:pt x="2041" y="2189"/>
                  </a:cubicBezTo>
                  <a:cubicBezTo>
                    <a:pt x="2082" y="2189"/>
                    <a:pt x="2122" y="2187"/>
                    <a:pt x="2164" y="2185"/>
                  </a:cubicBezTo>
                  <a:cubicBezTo>
                    <a:pt x="4172" y="2185"/>
                    <a:pt x="4459" y="0"/>
                    <a:pt x="44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33"/>
            <p:cNvSpPr/>
            <p:nvPr/>
          </p:nvSpPr>
          <p:spPr>
            <a:xfrm>
              <a:off x="4188200" y="567700"/>
              <a:ext cx="41950" cy="142850"/>
            </a:xfrm>
            <a:custGeom>
              <a:avLst/>
              <a:gdLst/>
              <a:ahLst/>
              <a:cxnLst/>
              <a:rect l="l" t="t" r="r" b="b"/>
              <a:pathLst>
                <a:path w="1678" h="5714" extrusionOk="0">
                  <a:moveTo>
                    <a:pt x="950" y="1"/>
                  </a:moveTo>
                  <a:cubicBezTo>
                    <a:pt x="899" y="1"/>
                    <a:pt x="839" y="48"/>
                    <a:pt x="839" y="103"/>
                  </a:cubicBezTo>
                  <a:cubicBezTo>
                    <a:pt x="839" y="809"/>
                    <a:pt x="1015" y="1515"/>
                    <a:pt x="993" y="2222"/>
                  </a:cubicBezTo>
                  <a:cubicBezTo>
                    <a:pt x="993" y="2817"/>
                    <a:pt x="861" y="3413"/>
                    <a:pt x="618" y="3965"/>
                  </a:cubicBezTo>
                  <a:cubicBezTo>
                    <a:pt x="419" y="4340"/>
                    <a:pt x="0" y="4737"/>
                    <a:pt x="199" y="5201"/>
                  </a:cubicBezTo>
                  <a:cubicBezTo>
                    <a:pt x="367" y="5604"/>
                    <a:pt x="777" y="5713"/>
                    <a:pt x="1178" y="5713"/>
                  </a:cubicBezTo>
                  <a:cubicBezTo>
                    <a:pt x="1304" y="5713"/>
                    <a:pt x="1429" y="5702"/>
                    <a:pt x="1545" y="5686"/>
                  </a:cubicBezTo>
                  <a:cubicBezTo>
                    <a:pt x="1677" y="5664"/>
                    <a:pt x="1655" y="5444"/>
                    <a:pt x="1523" y="5444"/>
                  </a:cubicBezTo>
                  <a:cubicBezTo>
                    <a:pt x="1214" y="5422"/>
                    <a:pt x="839" y="5466"/>
                    <a:pt x="596" y="5223"/>
                  </a:cubicBezTo>
                  <a:cubicBezTo>
                    <a:pt x="353" y="4980"/>
                    <a:pt x="486" y="4760"/>
                    <a:pt x="640" y="4517"/>
                  </a:cubicBezTo>
                  <a:cubicBezTo>
                    <a:pt x="905" y="4119"/>
                    <a:pt x="1104" y="3678"/>
                    <a:pt x="1192" y="3215"/>
                  </a:cubicBezTo>
                  <a:cubicBezTo>
                    <a:pt x="1302" y="2751"/>
                    <a:pt x="1324" y="2244"/>
                    <a:pt x="1280" y="1758"/>
                  </a:cubicBezTo>
                  <a:cubicBezTo>
                    <a:pt x="1280" y="1184"/>
                    <a:pt x="1192" y="610"/>
                    <a:pt x="1015" y="59"/>
                  </a:cubicBezTo>
                  <a:cubicBezTo>
                    <a:pt x="1007" y="17"/>
                    <a:pt x="980" y="1"/>
                    <a:pt x="950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33"/>
            <p:cNvSpPr/>
            <p:nvPr/>
          </p:nvSpPr>
          <p:spPr>
            <a:xfrm>
              <a:off x="4017750" y="552600"/>
              <a:ext cx="407725" cy="146900"/>
            </a:xfrm>
            <a:custGeom>
              <a:avLst/>
              <a:gdLst/>
              <a:ahLst/>
              <a:cxnLst/>
              <a:rect l="l" t="t" r="r" b="b"/>
              <a:pathLst>
                <a:path w="16309" h="5876" extrusionOk="0">
                  <a:moveTo>
                    <a:pt x="5034" y="795"/>
                  </a:moveTo>
                  <a:cubicBezTo>
                    <a:pt x="5048" y="795"/>
                    <a:pt x="5061" y="795"/>
                    <a:pt x="5075" y="795"/>
                  </a:cubicBezTo>
                  <a:cubicBezTo>
                    <a:pt x="6156" y="817"/>
                    <a:pt x="7237" y="1810"/>
                    <a:pt x="7193" y="2914"/>
                  </a:cubicBezTo>
                  <a:cubicBezTo>
                    <a:pt x="7127" y="4061"/>
                    <a:pt x="6178" y="4966"/>
                    <a:pt x="5008" y="4988"/>
                  </a:cubicBezTo>
                  <a:cubicBezTo>
                    <a:pt x="3861" y="4966"/>
                    <a:pt x="2934" y="3995"/>
                    <a:pt x="2956" y="2848"/>
                  </a:cubicBezTo>
                  <a:cubicBezTo>
                    <a:pt x="2978" y="1713"/>
                    <a:pt x="3905" y="795"/>
                    <a:pt x="5034" y="795"/>
                  </a:cubicBezTo>
                  <a:close/>
                  <a:moveTo>
                    <a:pt x="11169" y="905"/>
                  </a:moveTo>
                  <a:cubicBezTo>
                    <a:pt x="11183" y="905"/>
                    <a:pt x="11196" y="905"/>
                    <a:pt x="11210" y="905"/>
                  </a:cubicBezTo>
                  <a:cubicBezTo>
                    <a:pt x="12358" y="905"/>
                    <a:pt x="13284" y="1877"/>
                    <a:pt x="13262" y="3024"/>
                  </a:cubicBezTo>
                  <a:cubicBezTo>
                    <a:pt x="13241" y="4158"/>
                    <a:pt x="12313" y="5077"/>
                    <a:pt x="11184" y="5077"/>
                  </a:cubicBezTo>
                  <a:cubicBezTo>
                    <a:pt x="11170" y="5077"/>
                    <a:pt x="11157" y="5077"/>
                    <a:pt x="11144" y="5077"/>
                  </a:cubicBezTo>
                  <a:cubicBezTo>
                    <a:pt x="9974" y="5055"/>
                    <a:pt x="9069" y="4106"/>
                    <a:pt x="9091" y="2958"/>
                  </a:cubicBezTo>
                  <a:cubicBezTo>
                    <a:pt x="9091" y="1802"/>
                    <a:pt x="10039" y="905"/>
                    <a:pt x="11169" y="905"/>
                  </a:cubicBezTo>
                  <a:close/>
                  <a:moveTo>
                    <a:pt x="5097" y="1"/>
                  </a:moveTo>
                  <a:cubicBezTo>
                    <a:pt x="3905" y="1"/>
                    <a:pt x="2824" y="729"/>
                    <a:pt x="2404" y="1832"/>
                  </a:cubicBezTo>
                  <a:cubicBezTo>
                    <a:pt x="1808" y="1568"/>
                    <a:pt x="1190" y="1325"/>
                    <a:pt x="595" y="1060"/>
                  </a:cubicBezTo>
                  <a:cubicBezTo>
                    <a:pt x="548" y="1042"/>
                    <a:pt x="504" y="1034"/>
                    <a:pt x="463" y="1034"/>
                  </a:cubicBezTo>
                  <a:cubicBezTo>
                    <a:pt x="149" y="1034"/>
                    <a:pt x="1" y="1500"/>
                    <a:pt x="352" y="1656"/>
                  </a:cubicBezTo>
                  <a:cubicBezTo>
                    <a:pt x="970" y="1921"/>
                    <a:pt x="1588" y="2186"/>
                    <a:pt x="2228" y="2450"/>
                  </a:cubicBezTo>
                  <a:cubicBezTo>
                    <a:pt x="2073" y="3289"/>
                    <a:pt x="2316" y="4150"/>
                    <a:pt x="2890" y="4790"/>
                  </a:cubicBezTo>
                  <a:cubicBezTo>
                    <a:pt x="3483" y="5465"/>
                    <a:pt x="4266" y="5775"/>
                    <a:pt x="5039" y="5775"/>
                  </a:cubicBezTo>
                  <a:cubicBezTo>
                    <a:pt x="6336" y="5775"/>
                    <a:pt x="7601" y="4902"/>
                    <a:pt x="7877" y="3421"/>
                  </a:cubicBezTo>
                  <a:cubicBezTo>
                    <a:pt x="7877" y="3281"/>
                    <a:pt x="7989" y="3209"/>
                    <a:pt x="8100" y="3209"/>
                  </a:cubicBezTo>
                  <a:cubicBezTo>
                    <a:pt x="8215" y="3209"/>
                    <a:pt x="8330" y="3286"/>
                    <a:pt x="8319" y="3443"/>
                  </a:cubicBezTo>
                  <a:cubicBezTo>
                    <a:pt x="8560" y="4959"/>
                    <a:pt x="9856" y="5875"/>
                    <a:pt x="11185" y="5875"/>
                  </a:cubicBezTo>
                  <a:cubicBezTo>
                    <a:pt x="11926" y="5875"/>
                    <a:pt x="12678" y="5590"/>
                    <a:pt x="13262" y="4966"/>
                  </a:cubicBezTo>
                  <a:cubicBezTo>
                    <a:pt x="13902" y="4304"/>
                    <a:pt x="14145" y="3377"/>
                    <a:pt x="13969" y="2494"/>
                  </a:cubicBezTo>
                  <a:cubicBezTo>
                    <a:pt x="14631" y="2230"/>
                    <a:pt x="15315" y="1943"/>
                    <a:pt x="15977" y="1656"/>
                  </a:cubicBezTo>
                  <a:cubicBezTo>
                    <a:pt x="16308" y="1500"/>
                    <a:pt x="16158" y="1034"/>
                    <a:pt x="15859" y="1034"/>
                  </a:cubicBezTo>
                  <a:cubicBezTo>
                    <a:pt x="15820" y="1034"/>
                    <a:pt x="15778" y="1042"/>
                    <a:pt x="15734" y="1060"/>
                  </a:cubicBezTo>
                  <a:cubicBezTo>
                    <a:pt x="15072" y="1325"/>
                    <a:pt x="14432" y="1612"/>
                    <a:pt x="13770" y="1899"/>
                  </a:cubicBezTo>
                  <a:cubicBezTo>
                    <a:pt x="13373" y="839"/>
                    <a:pt x="12358" y="133"/>
                    <a:pt x="11232" y="111"/>
                  </a:cubicBezTo>
                  <a:cubicBezTo>
                    <a:pt x="11216" y="111"/>
                    <a:pt x="11200" y="111"/>
                    <a:pt x="11185" y="111"/>
                  </a:cubicBezTo>
                  <a:cubicBezTo>
                    <a:pt x="9815" y="111"/>
                    <a:pt x="8647" y="1053"/>
                    <a:pt x="8363" y="2362"/>
                  </a:cubicBezTo>
                  <a:cubicBezTo>
                    <a:pt x="8352" y="2514"/>
                    <a:pt x="8240" y="2586"/>
                    <a:pt x="8127" y="2586"/>
                  </a:cubicBezTo>
                  <a:cubicBezTo>
                    <a:pt x="8009" y="2586"/>
                    <a:pt x="7889" y="2508"/>
                    <a:pt x="7877" y="2362"/>
                  </a:cubicBezTo>
                  <a:cubicBezTo>
                    <a:pt x="7635" y="1016"/>
                    <a:pt x="6465" y="23"/>
                    <a:pt x="5097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ubtitle 4"/>
          <p:cNvSpPr>
            <a:spLocks noGrp="1"/>
          </p:cNvSpPr>
          <p:nvPr>
            <p:ph type="subTitle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ubtitle 5"/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ubtitle 6"/>
          <p:cNvSpPr>
            <a:spLocks noGrp="1"/>
          </p:cNvSpPr>
          <p:nvPr>
            <p:ph type="subTitle" idx="5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0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3"/>
          <p:cNvSpPr/>
          <p:nvPr/>
        </p:nvSpPr>
        <p:spPr>
          <a:xfrm>
            <a:off x="926302" y="2317255"/>
            <a:ext cx="2270700" cy="14190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33"/>
          <p:cNvSpPr/>
          <p:nvPr/>
        </p:nvSpPr>
        <p:spPr>
          <a:xfrm>
            <a:off x="3439765" y="2317255"/>
            <a:ext cx="2270700" cy="14190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33"/>
          <p:cNvSpPr/>
          <p:nvPr/>
        </p:nvSpPr>
        <p:spPr>
          <a:xfrm>
            <a:off x="5953228" y="2317179"/>
            <a:ext cx="2270700" cy="14190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33"/>
          <p:cNvSpPr/>
          <p:nvPr/>
        </p:nvSpPr>
        <p:spPr>
          <a:xfrm>
            <a:off x="4471667" y="4025268"/>
            <a:ext cx="207000" cy="1635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62" name="Google Shape;262;p33"/>
          <p:cNvCxnSpPr/>
          <p:nvPr/>
        </p:nvCxnSpPr>
        <p:spPr>
          <a:xfrm>
            <a:off x="4575175" y="3736375"/>
            <a:ext cx="0" cy="373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3" name="Google Shape;263;p33"/>
          <p:cNvSpPr/>
          <p:nvPr/>
        </p:nvSpPr>
        <p:spPr>
          <a:xfrm>
            <a:off x="6985130" y="4025268"/>
            <a:ext cx="207000" cy="1635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64" name="Google Shape;264;p33"/>
          <p:cNvCxnSpPr/>
          <p:nvPr/>
        </p:nvCxnSpPr>
        <p:spPr>
          <a:xfrm>
            <a:off x="7088638" y="3736298"/>
            <a:ext cx="0" cy="373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5" name="Google Shape;265;p33"/>
          <p:cNvSpPr/>
          <p:nvPr/>
        </p:nvSpPr>
        <p:spPr>
          <a:xfrm>
            <a:off x="1958204" y="4025268"/>
            <a:ext cx="207000" cy="1635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66" name="Google Shape;266;p33"/>
          <p:cNvCxnSpPr/>
          <p:nvPr/>
        </p:nvCxnSpPr>
        <p:spPr>
          <a:xfrm>
            <a:off x="2061713" y="3736298"/>
            <a:ext cx="0" cy="373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7" name="Google Shape;267;p33"/>
          <p:cNvSpPr txBox="1">
            <a:spLocks noGrp="1"/>
          </p:cNvSpPr>
          <p:nvPr>
            <p:ph type="title"/>
          </p:nvPr>
        </p:nvSpPr>
        <p:spPr>
          <a:xfrm>
            <a:off x="857550" y="1719075"/>
            <a:ext cx="7435200" cy="24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2"/>
                </a:solidFill>
              </a:rPr>
              <a:t>UHB and  (JBDS) Update:</a:t>
            </a:r>
            <a:endParaRPr dirty="0">
              <a:solidFill>
                <a:schemeClr val="dk2"/>
              </a:solidFill>
            </a:endParaRPr>
          </a:p>
        </p:txBody>
      </p:sp>
      <p:sp>
        <p:nvSpPr>
          <p:cNvPr id="268" name="Google Shape;268;p33"/>
          <p:cNvSpPr txBox="1">
            <a:spLocks noGrp="1"/>
          </p:cNvSpPr>
          <p:nvPr>
            <p:ph type="subTitle" idx="1"/>
          </p:nvPr>
        </p:nvSpPr>
        <p:spPr>
          <a:xfrm>
            <a:off x="926302" y="2538318"/>
            <a:ext cx="2270700" cy="36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 dirty="0">
                <a:solidFill>
                  <a:schemeClr val="accent3"/>
                </a:solidFill>
              </a:rPr>
              <a:t>(1) once blood glucose levels reach ≤14mmol/l (1).</a:t>
            </a:r>
            <a:endParaRPr sz="1900" b="1" dirty="0">
              <a:solidFill>
                <a:schemeClr val="accent3"/>
              </a:solidFill>
            </a:endParaRPr>
          </a:p>
        </p:txBody>
      </p:sp>
      <p:sp>
        <p:nvSpPr>
          <p:cNvPr id="269" name="Google Shape;269;p33"/>
          <p:cNvSpPr txBox="1">
            <a:spLocks noGrp="1"/>
          </p:cNvSpPr>
          <p:nvPr>
            <p:ph type="subTitle" idx="3"/>
          </p:nvPr>
        </p:nvSpPr>
        <p:spPr>
          <a:xfrm>
            <a:off x="3439777" y="2623435"/>
            <a:ext cx="2270700" cy="36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chemeClr val="accent3"/>
                </a:solidFill>
              </a:rPr>
              <a:t>(2) reduce the insulin infusion rate from 0.1 units/kg/hr to 0.05 units/kg/hr </a:t>
            </a:r>
            <a:endParaRPr sz="1800" b="1" dirty="0">
              <a:solidFill>
                <a:schemeClr val="accent3"/>
              </a:solidFill>
            </a:endParaRPr>
          </a:p>
        </p:txBody>
      </p:sp>
      <p:sp>
        <p:nvSpPr>
          <p:cNvPr id="271" name="Google Shape;271;p33"/>
          <p:cNvSpPr txBox="1">
            <a:spLocks noGrp="1"/>
          </p:cNvSpPr>
          <p:nvPr>
            <p:ph type="subTitle" idx="5"/>
          </p:nvPr>
        </p:nvSpPr>
        <p:spPr>
          <a:xfrm>
            <a:off x="5953228" y="2628122"/>
            <a:ext cx="2270700" cy="36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 dirty="0">
                <a:solidFill>
                  <a:schemeClr val="accent3"/>
                </a:solidFill>
              </a:rPr>
              <a:t>(3) This is alongside 10% glucose 125ml/hr administration</a:t>
            </a:r>
            <a:endParaRPr sz="1700" b="1" dirty="0">
              <a:solidFill>
                <a:schemeClr val="accent3"/>
              </a:solidFill>
            </a:endParaRPr>
          </a:p>
        </p:txBody>
      </p:sp>
      <p:grpSp>
        <p:nvGrpSpPr>
          <p:cNvPr id="272" name="Google Shape;272;p33"/>
          <p:cNvGrpSpPr/>
          <p:nvPr/>
        </p:nvGrpSpPr>
        <p:grpSpPr>
          <a:xfrm>
            <a:off x="4377479" y="3314765"/>
            <a:ext cx="395210" cy="384568"/>
            <a:chOff x="4358955" y="2203011"/>
            <a:chExt cx="443957" cy="546805"/>
          </a:xfrm>
        </p:grpSpPr>
        <p:sp>
          <p:nvSpPr>
            <p:cNvPr id="273" name="Google Shape;273;p33"/>
            <p:cNvSpPr/>
            <p:nvPr/>
          </p:nvSpPr>
          <p:spPr>
            <a:xfrm>
              <a:off x="4649200" y="2596105"/>
              <a:ext cx="126950" cy="134418"/>
            </a:xfrm>
            <a:custGeom>
              <a:avLst/>
              <a:gdLst/>
              <a:ahLst/>
              <a:cxnLst/>
              <a:rect l="l" t="t" r="r" b="b"/>
              <a:pathLst>
                <a:path w="3961" h="4194" extrusionOk="0">
                  <a:moveTo>
                    <a:pt x="1070" y="0"/>
                  </a:moveTo>
                  <a:cubicBezTo>
                    <a:pt x="485" y="0"/>
                    <a:pt x="0" y="485"/>
                    <a:pt x="0" y="1069"/>
                  </a:cubicBezTo>
                  <a:lnTo>
                    <a:pt x="0" y="4160"/>
                  </a:lnTo>
                  <a:lnTo>
                    <a:pt x="67" y="4194"/>
                  </a:lnTo>
                  <a:lnTo>
                    <a:pt x="3960" y="317"/>
                  </a:lnTo>
                  <a:lnTo>
                    <a:pt x="3944" y="317"/>
                  </a:lnTo>
                  <a:lnTo>
                    <a:pt x="3827" y="0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33"/>
            <p:cNvSpPr/>
            <p:nvPr/>
          </p:nvSpPr>
          <p:spPr>
            <a:xfrm>
              <a:off x="4358955" y="2203011"/>
              <a:ext cx="443957" cy="546805"/>
            </a:xfrm>
            <a:custGeom>
              <a:avLst/>
              <a:gdLst/>
              <a:ahLst/>
              <a:cxnLst/>
              <a:rect l="l" t="t" r="r" b="b"/>
              <a:pathLst>
                <a:path w="13852" h="17061" extrusionOk="0">
                  <a:moveTo>
                    <a:pt x="12248" y="1070"/>
                  </a:moveTo>
                  <a:cubicBezTo>
                    <a:pt x="12548" y="1070"/>
                    <a:pt x="12782" y="1304"/>
                    <a:pt x="12782" y="1605"/>
                  </a:cubicBezTo>
                  <a:lnTo>
                    <a:pt x="12782" y="11831"/>
                  </a:lnTo>
                  <a:cubicBezTo>
                    <a:pt x="12782" y="11964"/>
                    <a:pt x="12732" y="12098"/>
                    <a:pt x="12632" y="12198"/>
                  </a:cubicBezTo>
                  <a:lnTo>
                    <a:pt x="8990" y="15841"/>
                  </a:lnTo>
                  <a:cubicBezTo>
                    <a:pt x="8889" y="15941"/>
                    <a:pt x="8756" y="15991"/>
                    <a:pt x="8622" y="15991"/>
                  </a:cubicBezTo>
                  <a:lnTo>
                    <a:pt x="1588" y="15991"/>
                  </a:lnTo>
                  <a:cubicBezTo>
                    <a:pt x="1304" y="15991"/>
                    <a:pt x="1053" y="15757"/>
                    <a:pt x="1053" y="15473"/>
                  </a:cubicBezTo>
                  <a:lnTo>
                    <a:pt x="1053" y="1605"/>
                  </a:lnTo>
                  <a:cubicBezTo>
                    <a:pt x="1053" y="1304"/>
                    <a:pt x="1304" y="1070"/>
                    <a:pt x="1588" y="1070"/>
                  </a:cubicBezTo>
                  <a:close/>
                  <a:moveTo>
                    <a:pt x="1588" y="1"/>
                  </a:moveTo>
                  <a:cubicBezTo>
                    <a:pt x="702" y="1"/>
                    <a:pt x="0" y="719"/>
                    <a:pt x="0" y="1605"/>
                  </a:cubicBezTo>
                  <a:lnTo>
                    <a:pt x="0" y="15473"/>
                  </a:lnTo>
                  <a:cubicBezTo>
                    <a:pt x="0" y="16342"/>
                    <a:pt x="702" y="17060"/>
                    <a:pt x="1588" y="17060"/>
                  </a:cubicBezTo>
                  <a:lnTo>
                    <a:pt x="8622" y="17060"/>
                  </a:lnTo>
                  <a:cubicBezTo>
                    <a:pt x="9040" y="17060"/>
                    <a:pt x="9441" y="16893"/>
                    <a:pt x="9741" y="16593"/>
                  </a:cubicBezTo>
                  <a:lnTo>
                    <a:pt x="13384" y="12950"/>
                  </a:lnTo>
                  <a:cubicBezTo>
                    <a:pt x="13685" y="12649"/>
                    <a:pt x="13852" y="12248"/>
                    <a:pt x="13852" y="11831"/>
                  </a:cubicBezTo>
                  <a:lnTo>
                    <a:pt x="13852" y="1605"/>
                  </a:lnTo>
                  <a:cubicBezTo>
                    <a:pt x="13852" y="719"/>
                    <a:pt x="13133" y="1"/>
                    <a:pt x="12248" y="1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33"/>
            <p:cNvSpPr/>
            <p:nvPr/>
          </p:nvSpPr>
          <p:spPr>
            <a:xfrm>
              <a:off x="4426965" y="2544696"/>
              <a:ext cx="170859" cy="34294"/>
            </a:xfrm>
            <a:custGeom>
              <a:avLst/>
              <a:gdLst/>
              <a:ahLst/>
              <a:cxnLst/>
              <a:rect l="l" t="t" r="r" b="b"/>
              <a:pathLst>
                <a:path w="5331" h="1070" extrusionOk="0">
                  <a:moveTo>
                    <a:pt x="0" y="0"/>
                  </a:moveTo>
                  <a:lnTo>
                    <a:pt x="0" y="1069"/>
                  </a:lnTo>
                  <a:lnTo>
                    <a:pt x="5330" y="1069"/>
                  </a:lnTo>
                  <a:lnTo>
                    <a:pt x="5330" y="0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33"/>
            <p:cNvSpPr/>
            <p:nvPr/>
          </p:nvSpPr>
          <p:spPr>
            <a:xfrm>
              <a:off x="4426965" y="2476686"/>
              <a:ext cx="307936" cy="34294"/>
            </a:xfrm>
            <a:custGeom>
              <a:avLst/>
              <a:gdLst/>
              <a:ahLst/>
              <a:cxnLst/>
              <a:rect l="l" t="t" r="r" b="b"/>
              <a:pathLst>
                <a:path w="9608" h="1070" extrusionOk="0">
                  <a:moveTo>
                    <a:pt x="0" y="0"/>
                  </a:moveTo>
                  <a:lnTo>
                    <a:pt x="0" y="1069"/>
                  </a:lnTo>
                  <a:lnTo>
                    <a:pt x="9608" y="1069"/>
                  </a:lnTo>
                  <a:lnTo>
                    <a:pt x="9608" y="0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33"/>
            <p:cNvSpPr/>
            <p:nvPr/>
          </p:nvSpPr>
          <p:spPr>
            <a:xfrm>
              <a:off x="4426965" y="2613219"/>
              <a:ext cx="170859" cy="34326"/>
            </a:xfrm>
            <a:custGeom>
              <a:avLst/>
              <a:gdLst/>
              <a:ahLst/>
              <a:cxnLst/>
              <a:rect l="l" t="t" r="r" b="b"/>
              <a:pathLst>
                <a:path w="5331" h="1071" extrusionOk="0">
                  <a:moveTo>
                    <a:pt x="0" y="1"/>
                  </a:moveTo>
                  <a:lnTo>
                    <a:pt x="0" y="1070"/>
                  </a:lnTo>
                  <a:lnTo>
                    <a:pt x="5330" y="1070"/>
                  </a:lnTo>
                  <a:lnTo>
                    <a:pt x="5330" y="1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33"/>
            <p:cNvSpPr/>
            <p:nvPr/>
          </p:nvSpPr>
          <p:spPr>
            <a:xfrm>
              <a:off x="4495520" y="2271566"/>
              <a:ext cx="170859" cy="170859"/>
            </a:xfrm>
            <a:custGeom>
              <a:avLst/>
              <a:gdLst/>
              <a:ahLst/>
              <a:cxnLst/>
              <a:rect l="l" t="t" r="r" b="b"/>
              <a:pathLst>
                <a:path w="5331" h="5331" extrusionOk="0">
                  <a:moveTo>
                    <a:pt x="2139" y="1"/>
                  </a:moveTo>
                  <a:lnTo>
                    <a:pt x="2139" y="2139"/>
                  </a:lnTo>
                  <a:lnTo>
                    <a:pt x="0" y="2139"/>
                  </a:lnTo>
                  <a:lnTo>
                    <a:pt x="0" y="3192"/>
                  </a:lnTo>
                  <a:lnTo>
                    <a:pt x="2139" y="3192"/>
                  </a:lnTo>
                  <a:lnTo>
                    <a:pt x="2139" y="5331"/>
                  </a:lnTo>
                  <a:lnTo>
                    <a:pt x="3191" y="5331"/>
                  </a:lnTo>
                  <a:lnTo>
                    <a:pt x="3191" y="3192"/>
                  </a:lnTo>
                  <a:lnTo>
                    <a:pt x="5330" y="3192"/>
                  </a:lnTo>
                  <a:lnTo>
                    <a:pt x="5330" y="2139"/>
                  </a:lnTo>
                  <a:lnTo>
                    <a:pt x="3191" y="2139"/>
                  </a:lnTo>
                  <a:lnTo>
                    <a:pt x="3191" y="1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9" name="Google Shape;279;p33"/>
          <p:cNvSpPr/>
          <p:nvPr/>
        </p:nvSpPr>
        <p:spPr>
          <a:xfrm>
            <a:off x="6199307" y="3403802"/>
            <a:ext cx="265092" cy="206354"/>
          </a:xfrm>
          <a:custGeom>
            <a:avLst/>
            <a:gdLst/>
            <a:ahLst/>
            <a:cxnLst/>
            <a:rect l="l" t="t" r="r" b="b"/>
            <a:pathLst>
              <a:path w="8570" h="8445" extrusionOk="0">
                <a:moveTo>
                  <a:pt x="6717" y="1385"/>
                </a:moveTo>
                <a:lnTo>
                  <a:pt x="7085" y="1753"/>
                </a:lnTo>
                <a:lnTo>
                  <a:pt x="6349" y="2505"/>
                </a:lnTo>
                <a:lnTo>
                  <a:pt x="5965" y="2137"/>
                </a:lnTo>
                <a:lnTo>
                  <a:pt x="6717" y="1385"/>
                </a:lnTo>
                <a:close/>
                <a:moveTo>
                  <a:pt x="4846" y="1753"/>
                </a:moveTo>
                <a:lnTo>
                  <a:pt x="5414" y="2321"/>
                </a:lnTo>
                <a:lnTo>
                  <a:pt x="6149" y="3056"/>
                </a:lnTo>
                <a:lnTo>
                  <a:pt x="6717" y="3608"/>
                </a:lnTo>
                <a:lnTo>
                  <a:pt x="5915" y="4410"/>
                </a:lnTo>
                <a:lnTo>
                  <a:pt x="5364" y="3858"/>
                </a:lnTo>
                <a:lnTo>
                  <a:pt x="4996" y="4226"/>
                </a:lnTo>
                <a:lnTo>
                  <a:pt x="5547" y="4777"/>
                </a:lnTo>
                <a:lnTo>
                  <a:pt x="4812" y="5529"/>
                </a:lnTo>
                <a:lnTo>
                  <a:pt x="4244" y="4961"/>
                </a:lnTo>
                <a:lnTo>
                  <a:pt x="3877" y="5345"/>
                </a:lnTo>
                <a:lnTo>
                  <a:pt x="4428" y="5897"/>
                </a:lnTo>
                <a:lnTo>
                  <a:pt x="4010" y="6348"/>
                </a:lnTo>
                <a:lnTo>
                  <a:pt x="2273" y="6348"/>
                </a:lnTo>
                <a:cubicBezTo>
                  <a:pt x="2273" y="6348"/>
                  <a:pt x="2239" y="6281"/>
                  <a:pt x="2222" y="6248"/>
                </a:cubicBezTo>
                <a:cubicBezTo>
                  <a:pt x="2189" y="6231"/>
                  <a:pt x="2122" y="6214"/>
                  <a:pt x="2122" y="6197"/>
                </a:cubicBezTo>
                <a:lnTo>
                  <a:pt x="2122" y="4460"/>
                </a:lnTo>
                <a:lnTo>
                  <a:pt x="4846" y="1753"/>
                </a:lnTo>
                <a:close/>
                <a:moveTo>
                  <a:pt x="5974" y="1"/>
                </a:moveTo>
                <a:cubicBezTo>
                  <a:pt x="5772" y="1"/>
                  <a:pt x="5588" y="273"/>
                  <a:pt x="5781" y="466"/>
                </a:cubicBezTo>
                <a:lnTo>
                  <a:pt x="6349" y="1018"/>
                </a:lnTo>
                <a:lnTo>
                  <a:pt x="5598" y="1753"/>
                </a:lnTo>
                <a:lnTo>
                  <a:pt x="5046" y="1202"/>
                </a:lnTo>
                <a:cubicBezTo>
                  <a:pt x="4996" y="1152"/>
                  <a:pt x="4929" y="1126"/>
                  <a:pt x="4862" y="1126"/>
                </a:cubicBezTo>
                <a:cubicBezTo>
                  <a:pt x="4796" y="1126"/>
                  <a:pt x="4729" y="1152"/>
                  <a:pt x="4679" y="1202"/>
                </a:cubicBezTo>
                <a:lnTo>
                  <a:pt x="1688" y="4176"/>
                </a:lnTo>
                <a:cubicBezTo>
                  <a:pt x="1638" y="4226"/>
                  <a:pt x="1604" y="4293"/>
                  <a:pt x="1604" y="4360"/>
                </a:cubicBezTo>
                <a:lnTo>
                  <a:pt x="1604" y="6482"/>
                </a:lnTo>
                <a:lnTo>
                  <a:pt x="100" y="7985"/>
                </a:lnTo>
                <a:cubicBezTo>
                  <a:pt x="0" y="8102"/>
                  <a:pt x="0" y="8269"/>
                  <a:pt x="100" y="8370"/>
                </a:cubicBezTo>
                <a:cubicBezTo>
                  <a:pt x="151" y="8420"/>
                  <a:pt x="217" y="8445"/>
                  <a:pt x="284" y="8445"/>
                </a:cubicBezTo>
                <a:cubicBezTo>
                  <a:pt x="351" y="8445"/>
                  <a:pt x="418" y="8420"/>
                  <a:pt x="468" y="8370"/>
                </a:cubicBezTo>
                <a:lnTo>
                  <a:pt x="1989" y="6866"/>
                </a:lnTo>
                <a:lnTo>
                  <a:pt x="4111" y="6866"/>
                </a:lnTo>
                <a:cubicBezTo>
                  <a:pt x="4177" y="6866"/>
                  <a:pt x="4244" y="6832"/>
                  <a:pt x="4294" y="6782"/>
                </a:cubicBezTo>
                <a:lnTo>
                  <a:pt x="7268" y="3808"/>
                </a:lnTo>
                <a:cubicBezTo>
                  <a:pt x="7369" y="3708"/>
                  <a:pt x="7369" y="3541"/>
                  <a:pt x="7268" y="3424"/>
                </a:cubicBezTo>
                <a:lnTo>
                  <a:pt x="6717" y="2872"/>
                </a:lnTo>
                <a:lnTo>
                  <a:pt x="7452" y="2137"/>
                </a:lnTo>
                <a:lnTo>
                  <a:pt x="8004" y="2689"/>
                </a:lnTo>
                <a:cubicBezTo>
                  <a:pt x="8060" y="2741"/>
                  <a:pt x="8123" y="2764"/>
                  <a:pt x="8183" y="2764"/>
                </a:cubicBezTo>
                <a:cubicBezTo>
                  <a:pt x="8389" y="2764"/>
                  <a:pt x="8569" y="2502"/>
                  <a:pt x="8388" y="2321"/>
                </a:cubicBezTo>
                <a:lnTo>
                  <a:pt x="7636" y="1569"/>
                </a:lnTo>
                <a:lnTo>
                  <a:pt x="6901" y="834"/>
                </a:lnTo>
                <a:lnTo>
                  <a:pt x="6149" y="82"/>
                </a:lnTo>
                <a:cubicBezTo>
                  <a:pt x="6095" y="25"/>
                  <a:pt x="6034" y="1"/>
                  <a:pt x="5974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" name="Google Shape;280;p33"/>
          <p:cNvSpPr/>
          <p:nvPr/>
        </p:nvSpPr>
        <p:spPr>
          <a:xfrm>
            <a:off x="5953233" y="3272147"/>
            <a:ext cx="658219" cy="454193"/>
          </a:xfrm>
          <a:custGeom>
            <a:avLst/>
            <a:gdLst/>
            <a:ahLst/>
            <a:cxnLst/>
            <a:rect l="l" t="t" r="r" b="b"/>
            <a:pathLst>
              <a:path w="8570" h="8445" extrusionOk="0">
                <a:moveTo>
                  <a:pt x="6717" y="1385"/>
                </a:moveTo>
                <a:lnTo>
                  <a:pt x="7085" y="1753"/>
                </a:lnTo>
                <a:lnTo>
                  <a:pt x="6349" y="2505"/>
                </a:lnTo>
                <a:lnTo>
                  <a:pt x="5965" y="2137"/>
                </a:lnTo>
                <a:lnTo>
                  <a:pt x="6717" y="1385"/>
                </a:lnTo>
                <a:close/>
                <a:moveTo>
                  <a:pt x="4846" y="1753"/>
                </a:moveTo>
                <a:lnTo>
                  <a:pt x="5414" y="2321"/>
                </a:lnTo>
                <a:lnTo>
                  <a:pt x="6149" y="3056"/>
                </a:lnTo>
                <a:lnTo>
                  <a:pt x="6717" y="3608"/>
                </a:lnTo>
                <a:lnTo>
                  <a:pt x="5915" y="4410"/>
                </a:lnTo>
                <a:lnTo>
                  <a:pt x="5364" y="3858"/>
                </a:lnTo>
                <a:lnTo>
                  <a:pt x="4996" y="4226"/>
                </a:lnTo>
                <a:lnTo>
                  <a:pt x="5547" y="4777"/>
                </a:lnTo>
                <a:lnTo>
                  <a:pt x="4812" y="5529"/>
                </a:lnTo>
                <a:lnTo>
                  <a:pt x="4244" y="4961"/>
                </a:lnTo>
                <a:lnTo>
                  <a:pt x="3877" y="5345"/>
                </a:lnTo>
                <a:lnTo>
                  <a:pt x="4428" y="5897"/>
                </a:lnTo>
                <a:lnTo>
                  <a:pt x="4010" y="6348"/>
                </a:lnTo>
                <a:lnTo>
                  <a:pt x="2273" y="6348"/>
                </a:lnTo>
                <a:cubicBezTo>
                  <a:pt x="2273" y="6348"/>
                  <a:pt x="2239" y="6281"/>
                  <a:pt x="2222" y="6248"/>
                </a:cubicBezTo>
                <a:cubicBezTo>
                  <a:pt x="2189" y="6231"/>
                  <a:pt x="2122" y="6214"/>
                  <a:pt x="2122" y="6197"/>
                </a:cubicBezTo>
                <a:lnTo>
                  <a:pt x="2122" y="4460"/>
                </a:lnTo>
                <a:lnTo>
                  <a:pt x="4846" y="1753"/>
                </a:lnTo>
                <a:close/>
                <a:moveTo>
                  <a:pt x="5974" y="1"/>
                </a:moveTo>
                <a:cubicBezTo>
                  <a:pt x="5772" y="1"/>
                  <a:pt x="5588" y="273"/>
                  <a:pt x="5781" y="466"/>
                </a:cubicBezTo>
                <a:lnTo>
                  <a:pt x="6349" y="1018"/>
                </a:lnTo>
                <a:lnTo>
                  <a:pt x="5598" y="1753"/>
                </a:lnTo>
                <a:lnTo>
                  <a:pt x="5046" y="1202"/>
                </a:lnTo>
                <a:cubicBezTo>
                  <a:pt x="4996" y="1152"/>
                  <a:pt x="4929" y="1126"/>
                  <a:pt x="4862" y="1126"/>
                </a:cubicBezTo>
                <a:cubicBezTo>
                  <a:pt x="4796" y="1126"/>
                  <a:pt x="4729" y="1152"/>
                  <a:pt x="4679" y="1202"/>
                </a:cubicBezTo>
                <a:lnTo>
                  <a:pt x="1688" y="4176"/>
                </a:lnTo>
                <a:cubicBezTo>
                  <a:pt x="1638" y="4226"/>
                  <a:pt x="1604" y="4293"/>
                  <a:pt x="1604" y="4360"/>
                </a:cubicBezTo>
                <a:lnTo>
                  <a:pt x="1604" y="6482"/>
                </a:lnTo>
                <a:lnTo>
                  <a:pt x="100" y="7985"/>
                </a:lnTo>
                <a:cubicBezTo>
                  <a:pt x="0" y="8102"/>
                  <a:pt x="0" y="8269"/>
                  <a:pt x="100" y="8370"/>
                </a:cubicBezTo>
                <a:cubicBezTo>
                  <a:pt x="151" y="8420"/>
                  <a:pt x="217" y="8445"/>
                  <a:pt x="284" y="8445"/>
                </a:cubicBezTo>
                <a:cubicBezTo>
                  <a:pt x="351" y="8445"/>
                  <a:pt x="418" y="8420"/>
                  <a:pt x="468" y="8370"/>
                </a:cubicBezTo>
                <a:lnTo>
                  <a:pt x="1989" y="6866"/>
                </a:lnTo>
                <a:lnTo>
                  <a:pt x="4111" y="6866"/>
                </a:lnTo>
                <a:cubicBezTo>
                  <a:pt x="4177" y="6866"/>
                  <a:pt x="4244" y="6832"/>
                  <a:pt x="4294" y="6782"/>
                </a:cubicBezTo>
                <a:lnTo>
                  <a:pt x="7268" y="3808"/>
                </a:lnTo>
                <a:cubicBezTo>
                  <a:pt x="7369" y="3708"/>
                  <a:pt x="7369" y="3541"/>
                  <a:pt x="7268" y="3424"/>
                </a:cubicBezTo>
                <a:lnTo>
                  <a:pt x="6717" y="2872"/>
                </a:lnTo>
                <a:lnTo>
                  <a:pt x="7452" y="2137"/>
                </a:lnTo>
                <a:lnTo>
                  <a:pt x="8004" y="2689"/>
                </a:lnTo>
                <a:cubicBezTo>
                  <a:pt x="8060" y="2741"/>
                  <a:pt x="8123" y="2764"/>
                  <a:pt x="8183" y="2764"/>
                </a:cubicBezTo>
                <a:cubicBezTo>
                  <a:pt x="8389" y="2764"/>
                  <a:pt x="8569" y="2502"/>
                  <a:pt x="8388" y="2321"/>
                </a:cubicBezTo>
                <a:lnTo>
                  <a:pt x="7636" y="1569"/>
                </a:lnTo>
                <a:lnTo>
                  <a:pt x="6901" y="834"/>
                </a:lnTo>
                <a:lnTo>
                  <a:pt x="6149" y="82"/>
                </a:lnTo>
                <a:cubicBezTo>
                  <a:pt x="6095" y="25"/>
                  <a:pt x="6034" y="1"/>
                  <a:pt x="5974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" name="Google Shape;281;p33"/>
          <p:cNvSpPr/>
          <p:nvPr/>
        </p:nvSpPr>
        <p:spPr>
          <a:xfrm>
            <a:off x="6759543" y="3155966"/>
            <a:ext cx="658219" cy="454193"/>
          </a:xfrm>
          <a:custGeom>
            <a:avLst/>
            <a:gdLst/>
            <a:ahLst/>
            <a:cxnLst/>
            <a:rect l="l" t="t" r="r" b="b"/>
            <a:pathLst>
              <a:path w="8570" h="8445" extrusionOk="0">
                <a:moveTo>
                  <a:pt x="6717" y="1385"/>
                </a:moveTo>
                <a:lnTo>
                  <a:pt x="7085" y="1753"/>
                </a:lnTo>
                <a:lnTo>
                  <a:pt x="6349" y="2505"/>
                </a:lnTo>
                <a:lnTo>
                  <a:pt x="5965" y="2137"/>
                </a:lnTo>
                <a:lnTo>
                  <a:pt x="6717" y="1385"/>
                </a:lnTo>
                <a:close/>
                <a:moveTo>
                  <a:pt x="4846" y="1753"/>
                </a:moveTo>
                <a:lnTo>
                  <a:pt x="5414" y="2321"/>
                </a:lnTo>
                <a:lnTo>
                  <a:pt x="6149" y="3056"/>
                </a:lnTo>
                <a:lnTo>
                  <a:pt x="6717" y="3608"/>
                </a:lnTo>
                <a:lnTo>
                  <a:pt x="5915" y="4410"/>
                </a:lnTo>
                <a:lnTo>
                  <a:pt x="5364" y="3858"/>
                </a:lnTo>
                <a:lnTo>
                  <a:pt x="4996" y="4226"/>
                </a:lnTo>
                <a:lnTo>
                  <a:pt x="5547" y="4777"/>
                </a:lnTo>
                <a:lnTo>
                  <a:pt x="4812" y="5529"/>
                </a:lnTo>
                <a:lnTo>
                  <a:pt x="4244" y="4961"/>
                </a:lnTo>
                <a:lnTo>
                  <a:pt x="3877" y="5345"/>
                </a:lnTo>
                <a:lnTo>
                  <a:pt x="4428" y="5897"/>
                </a:lnTo>
                <a:lnTo>
                  <a:pt x="4010" y="6348"/>
                </a:lnTo>
                <a:lnTo>
                  <a:pt x="2273" y="6348"/>
                </a:lnTo>
                <a:cubicBezTo>
                  <a:pt x="2273" y="6348"/>
                  <a:pt x="2239" y="6281"/>
                  <a:pt x="2222" y="6248"/>
                </a:cubicBezTo>
                <a:cubicBezTo>
                  <a:pt x="2189" y="6231"/>
                  <a:pt x="2122" y="6214"/>
                  <a:pt x="2122" y="6197"/>
                </a:cubicBezTo>
                <a:lnTo>
                  <a:pt x="2122" y="4460"/>
                </a:lnTo>
                <a:lnTo>
                  <a:pt x="4846" y="1753"/>
                </a:lnTo>
                <a:close/>
                <a:moveTo>
                  <a:pt x="5974" y="1"/>
                </a:moveTo>
                <a:cubicBezTo>
                  <a:pt x="5772" y="1"/>
                  <a:pt x="5588" y="273"/>
                  <a:pt x="5781" y="466"/>
                </a:cubicBezTo>
                <a:lnTo>
                  <a:pt x="6349" y="1018"/>
                </a:lnTo>
                <a:lnTo>
                  <a:pt x="5598" y="1753"/>
                </a:lnTo>
                <a:lnTo>
                  <a:pt x="5046" y="1202"/>
                </a:lnTo>
                <a:cubicBezTo>
                  <a:pt x="4996" y="1152"/>
                  <a:pt x="4929" y="1126"/>
                  <a:pt x="4862" y="1126"/>
                </a:cubicBezTo>
                <a:cubicBezTo>
                  <a:pt x="4796" y="1126"/>
                  <a:pt x="4729" y="1152"/>
                  <a:pt x="4679" y="1202"/>
                </a:cubicBezTo>
                <a:lnTo>
                  <a:pt x="1688" y="4176"/>
                </a:lnTo>
                <a:cubicBezTo>
                  <a:pt x="1638" y="4226"/>
                  <a:pt x="1604" y="4293"/>
                  <a:pt x="1604" y="4360"/>
                </a:cubicBezTo>
                <a:lnTo>
                  <a:pt x="1604" y="6482"/>
                </a:lnTo>
                <a:lnTo>
                  <a:pt x="100" y="7985"/>
                </a:lnTo>
                <a:cubicBezTo>
                  <a:pt x="0" y="8102"/>
                  <a:pt x="0" y="8269"/>
                  <a:pt x="100" y="8370"/>
                </a:cubicBezTo>
                <a:cubicBezTo>
                  <a:pt x="151" y="8420"/>
                  <a:pt x="217" y="8445"/>
                  <a:pt x="284" y="8445"/>
                </a:cubicBezTo>
                <a:cubicBezTo>
                  <a:pt x="351" y="8445"/>
                  <a:pt x="418" y="8420"/>
                  <a:pt x="468" y="8370"/>
                </a:cubicBezTo>
                <a:lnTo>
                  <a:pt x="1989" y="6866"/>
                </a:lnTo>
                <a:lnTo>
                  <a:pt x="4111" y="6866"/>
                </a:lnTo>
                <a:cubicBezTo>
                  <a:pt x="4177" y="6866"/>
                  <a:pt x="4244" y="6832"/>
                  <a:pt x="4294" y="6782"/>
                </a:cubicBezTo>
                <a:lnTo>
                  <a:pt x="7268" y="3808"/>
                </a:lnTo>
                <a:cubicBezTo>
                  <a:pt x="7369" y="3708"/>
                  <a:pt x="7369" y="3541"/>
                  <a:pt x="7268" y="3424"/>
                </a:cubicBezTo>
                <a:lnTo>
                  <a:pt x="6717" y="2872"/>
                </a:lnTo>
                <a:lnTo>
                  <a:pt x="7452" y="2137"/>
                </a:lnTo>
                <a:lnTo>
                  <a:pt x="8004" y="2689"/>
                </a:lnTo>
                <a:cubicBezTo>
                  <a:pt x="8060" y="2741"/>
                  <a:pt x="8123" y="2764"/>
                  <a:pt x="8183" y="2764"/>
                </a:cubicBezTo>
                <a:cubicBezTo>
                  <a:pt x="8389" y="2764"/>
                  <a:pt x="8569" y="2502"/>
                  <a:pt x="8388" y="2321"/>
                </a:cubicBezTo>
                <a:lnTo>
                  <a:pt x="7636" y="1569"/>
                </a:lnTo>
                <a:lnTo>
                  <a:pt x="6901" y="834"/>
                </a:lnTo>
                <a:lnTo>
                  <a:pt x="6149" y="82"/>
                </a:lnTo>
                <a:cubicBezTo>
                  <a:pt x="6095" y="25"/>
                  <a:pt x="6034" y="1"/>
                  <a:pt x="5974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82" name="Google Shape;282;p33"/>
          <p:cNvGrpSpPr/>
          <p:nvPr/>
        </p:nvGrpSpPr>
        <p:grpSpPr>
          <a:xfrm rot="9656119">
            <a:off x="6631320" y="3324306"/>
            <a:ext cx="914859" cy="170232"/>
            <a:chOff x="887160" y="4096554"/>
            <a:chExt cx="1581924" cy="323993"/>
          </a:xfrm>
        </p:grpSpPr>
        <p:sp>
          <p:nvSpPr>
            <p:cNvPr id="283" name="Google Shape;283;p33"/>
            <p:cNvSpPr/>
            <p:nvPr/>
          </p:nvSpPr>
          <p:spPr>
            <a:xfrm>
              <a:off x="887160" y="4153827"/>
              <a:ext cx="365242" cy="209415"/>
            </a:xfrm>
            <a:custGeom>
              <a:avLst/>
              <a:gdLst/>
              <a:ahLst/>
              <a:cxnLst/>
              <a:rect l="l" t="t" r="r" b="b"/>
              <a:pathLst>
                <a:path w="11396" h="6534" extrusionOk="0">
                  <a:moveTo>
                    <a:pt x="736" y="1"/>
                  </a:moveTo>
                  <a:cubicBezTo>
                    <a:pt x="335" y="1"/>
                    <a:pt x="0" y="335"/>
                    <a:pt x="0" y="753"/>
                  </a:cubicBezTo>
                  <a:lnTo>
                    <a:pt x="0" y="5782"/>
                  </a:lnTo>
                  <a:cubicBezTo>
                    <a:pt x="0" y="6200"/>
                    <a:pt x="335" y="6534"/>
                    <a:pt x="736" y="6534"/>
                  </a:cubicBezTo>
                  <a:lnTo>
                    <a:pt x="769" y="6534"/>
                  </a:lnTo>
                  <a:cubicBezTo>
                    <a:pt x="1187" y="6534"/>
                    <a:pt x="1521" y="6200"/>
                    <a:pt x="1521" y="5782"/>
                  </a:cubicBezTo>
                  <a:lnTo>
                    <a:pt x="1521" y="4763"/>
                  </a:lnTo>
                  <a:lnTo>
                    <a:pt x="10644" y="4763"/>
                  </a:lnTo>
                  <a:cubicBezTo>
                    <a:pt x="11061" y="4763"/>
                    <a:pt x="11396" y="4412"/>
                    <a:pt x="11396" y="4011"/>
                  </a:cubicBezTo>
                  <a:lnTo>
                    <a:pt x="11396" y="2541"/>
                  </a:lnTo>
                  <a:cubicBezTo>
                    <a:pt x="11396" y="2123"/>
                    <a:pt x="11061" y="1789"/>
                    <a:pt x="10644" y="1789"/>
                  </a:cubicBezTo>
                  <a:lnTo>
                    <a:pt x="1521" y="1789"/>
                  </a:lnTo>
                  <a:lnTo>
                    <a:pt x="1521" y="753"/>
                  </a:lnTo>
                  <a:cubicBezTo>
                    <a:pt x="1521" y="335"/>
                    <a:pt x="1187" y="1"/>
                    <a:pt x="769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33"/>
            <p:cNvSpPr/>
            <p:nvPr/>
          </p:nvSpPr>
          <p:spPr>
            <a:xfrm>
              <a:off x="1166155" y="4096554"/>
              <a:ext cx="981627" cy="323993"/>
            </a:xfrm>
            <a:custGeom>
              <a:avLst/>
              <a:gdLst/>
              <a:ahLst/>
              <a:cxnLst/>
              <a:rect l="l" t="t" r="r" b="b"/>
              <a:pathLst>
                <a:path w="30628" h="10109" extrusionOk="0">
                  <a:moveTo>
                    <a:pt x="1270" y="0"/>
                  </a:moveTo>
                  <a:cubicBezTo>
                    <a:pt x="569" y="0"/>
                    <a:pt x="1" y="568"/>
                    <a:pt x="1" y="1270"/>
                  </a:cubicBezTo>
                  <a:lnTo>
                    <a:pt x="1" y="8839"/>
                  </a:lnTo>
                  <a:cubicBezTo>
                    <a:pt x="1" y="9541"/>
                    <a:pt x="569" y="10109"/>
                    <a:pt x="1270" y="10109"/>
                  </a:cubicBezTo>
                  <a:cubicBezTo>
                    <a:pt x="1972" y="10109"/>
                    <a:pt x="2540" y="9541"/>
                    <a:pt x="2540" y="8839"/>
                  </a:cubicBezTo>
                  <a:lnTo>
                    <a:pt x="2540" y="8321"/>
                  </a:lnTo>
                  <a:cubicBezTo>
                    <a:pt x="2607" y="8321"/>
                    <a:pt x="2691" y="8338"/>
                    <a:pt x="2774" y="8338"/>
                  </a:cubicBezTo>
                  <a:lnTo>
                    <a:pt x="29140" y="8338"/>
                  </a:lnTo>
                  <a:cubicBezTo>
                    <a:pt x="29959" y="8338"/>
                    <a:pt x="30627" y="7669"/>
                    <a:pt x="30627" y="6834"/>
                  </a:cubicBezTo>
                  <a:lnTo>
                    <a:pt x="30627" y="3275"/>
                  </a:lnTo>
                  <a:cubicBezTo>
                    <a:pt x="30627" y="2456"/>
                    <a:pt x="29959" y="1771"/>
                    <a:pt x="29140" y="1771"/>
                  </a:cubicBezTo>
                  <a:lnTo>
                    <a:pt x="2774" y="1771"/>
                  </a:lnTo>
                  <a:cubicBezTo>
                    <a:pt x="2691" y="1771"/>
                    <a:pt x="2607" y="1788"/>
                    <a:pt x="2540" y="1805"/>
                  </a:cubicBezTo>
                  <a:lnTo>
                    <a:pt x="2540" y="1270"/>
                  </a:lnTo>
                  <a:cubicBezTo>
                    <a:pt x="2540" y="568"/>
                    <a:pt x="1972" y="0"/>
                    <a:pt x="127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33"/>
            <p:cNvSpPr/>
            <p:nvPr/>
          </p:nvSpPr>
          <p:spPr>
            <a:xfrm>
              <a:off x="1166155" y="4096554"/>
              <a:ext cx="981627" cy="323993"/>
            </a:xfrm>
            <a:custGeom>
              <a:avLst/>
              <a:gdLst/>
              <a:ahLst/>
              <a:cxnLst/>
              <a:rect l="l" t="t" r="r" b="b"/>
              <a:pathLst>
                <a:path w="30628" h="10109" extrusionOk="0">
                  <a:moveTo>
                    <a:pt x="1270" y="0"/>
                  </a:moveTo>
                  <a:cubicBezTo>
                    <a:pt x="569" y="0"/>
                    <a:pt x="1" y="568"/>
                    <a:pt x="1" y="1270"/>
                  </a:cubicBezTo>
                  <a:lnTo>
                    <a:pt x="1" y="8839"/>
                  </a:lnTo>
                  <a:cubicBezTo>
                    <a:pt x="1" y="9541"/>
                    <a:pt x="569" y="10109"/>
                    <a:pt x="1270" y="10109"/>
                  </a:cubicBezTo>
                  <a:cubicBezTo>
                    <a:pt x="1972" y="10109"/>
                    <a:pt x="2540" y="9541"/>
                    <a:pt x="2540" y="8839"/>
                  </a:cubicBezTo>
                  <a:lnTo>
                    <a:pt x="2540" y="8321"/>
                  </a:lnTo>
                  <a:cubicBezTo>
                    <a:pt x="2607" y="8321"/>
                    <a:pt x="2691" y="8338"/>
                    <a:pt x="2774" y="8338"/>
                  </a:cubicBezTo>
                  <a:lnTo>
                    <a:pt x="29140" y="8338"/>
                  </a:lnTo>
                  <a:cubicBezTo>
                    <a:pt x="29959" y="8338"/>
                    <a:pt x="30627" y="7669"/>
                    <a:pt x="30627" y="6834"/>
                  </a:cubicBezTo>
                  <a:lnTo>
                    <a:pt x="30627" y="3275"/>
                  </a:lnTo>
                  <a:cubicBezTo>
                    <a:pt x="30627" y="2456"/>
                    <a:pt x="29959" y="1771"/>
                    <a:pt x="29140" y="1771"/>
                  </a:cubicBezTo>
                  <a:lnTo>
                    <a:pt x="2774" y="1771"/>
                  </a:lnTo>
                  <a:cubicBezTo>
                    <a:pt x="2691" y="1771"/>
                    <a:pt x="2607" y="1788"/>
                    <a:pt x="2540" y="1805"/>
                  </a:cubicBezTo>
                  <a:lnTo>
                    <a:pt x="2540" y="1270"/>
                  </a:lnTo>
                  <a:cubicBezTo>
                    <a:pt x="2540" y="568"/>
                    <a:pt x="1972" y="0"/>
                    <a:pt x="1270" y="0"/>
                  </a:cubicBezTo>
                  <a:close/>
                </a:path>
              </a:pathLst>
            </a:custGeom>
            <a:solidFill>
              <a:srgbClr val="D1D1D1">
                <a:alpha val="276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33"/>
            <p:cNvSpPr/>
            <p:nvPr/>
          </p:nvSpPr>
          <p:spPr>
            <a:xfrm>
              <a:off x="2147750" y="4196806"/>
              <a:ext cx="182108" cy="123489"/>
            </a:xfrm>
            <a:custGeom>
              <a:avLst/>
              <a:gdLst/>
              <a:ahLst/>
              <a:cxnLst/>
              <a:rect l="l" t="t" r="r" b="b"/>
              <a:pathLst>
                <a:path w="5682" h="3853" extrusionOk="0">
                  <a:moveTo>
                    <a:pt x="786" y="1"/>
                  </a:moveTo>
                  <a:cubicBezTo>
                    <a:pt x="397" y="1"/>
                    <a:pt x="9" y="256"/>
                    <a:pt x="0" y="765"/>
                  </a:cubicBezTo>
                  <a:lnTo>
                    <a:pt x="0" y="3088"/>
                  </a:lnTo>
                  <a:cubicBezTo>
                    <a:pt x="9" y="3597"/>
                    <a:pt x="397" y="3852"/>
                    <a:pt x="786" y="3852"/>
                  </a:cubicBezTo>
                  <a:cubicBezTo>
                    <a:pt x="1174" y="3852"/>
                    <a:pt x="1563" y="3597"/>
                    <a:pt x="1571" y="3088"/>
                  </a:cubicBezTo>
                  <a:lnTo>
                    <a:pt x="1571" y="2954"/>
                  </a:lnTo>
                  <a:lnTo>
                    <a:pt x="4946" y="2954"/>
                  </a:lnTo>
                  <a:cubicBezTo>
                    <a:pt x="5347" y="2954"/>
                    <a:pt x="5681" y="2620"/>
                    <a:pt x="5681" y="2219"/>
                  </a:cubicBezTo>
                  <a:lnTo>
                    <a:pt x="5681" y="1651"/>
                  </a:lnTo>
                  <a:cubicBezTo>
                    <a:pt x="5681" y="1233"/>
                    <a:pt x="5347" y="899"/>
                    <a:pt x="4946" y="899"/>
                  </a:cubicBezTo>
                  <a:lnTo>
                    <a:pt x="1571" y="899"/>
                  </a:lnTo>
                  <a:lnTo>
                    <a:pt x="1571" y="765"/>
                  </a:lnTo>
                  <a:cubicBezTo>
                    <a:pt x="1563" y="256"/>
                    <a:pt x="1174" y="1"/>
                    <a:pt x="786" y="1"/>
                  </a:cubicBezTo>
                  <a:close/>
                </a:path>
              </a:pathLst>
            </a:custGeom>
            <a:solidFill>
              <a:srgbClr val="D1D1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33"/>
            <p:cNvSpPr/>
            <p:nvPr/>
          </p:nvSpPr>
          <p:spPr>
            <a:xfrm>
              <a:off x="2323929" y="4252381"/>
              <a:ext cx="145154" cy="12339"/>
            </a:xfrm>
            <a:custGeom>
              <a:avLst/>
              <a:gdLst/>
              <a:ahLst/>
              <a:cxnLst/>
              <a:rect l="l" t="t" r="r" b="b"/>
              <a:pathLst>
                <a:path w="4529" h="385" extrusionOk="0">
                  <a:moveTo>
                    <a:pt x="67" y="0"/>
                  </a:moveTo>
                  <a:cubicBezTo>
                    <a:pt x="34" y="0"/>
                    <a:pt x="0" y="84"/>
                    <a:pt x="0" y="201"/>
                  </a:cubicBezTo>
                  <a:cubicBezTo>
                    <a:pt x="0" y="301"/>
                    <a:pt x="34" y="385"/>
                    <a:pt x="67" y="385"/>
                  </a:cubicBezTo>
                  <a:lnTo>
                    <a:pt x="4462" y="385"/>
                  </a:lnTo>
                  <a:cubicBezTo>
                    <a:pt x="4495" y="385"/>
                    <a:pt x="4528" y="301"/>
                    <a:pt x="4528" y="201"/>
                  </a:cubicBezTo>
                  <a:cubicBezTo>
                    <a:pt x="4528" y="84"/>
                    <a:pt x="4495" y="0"/>
                    <a:pt x="4462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8" name="Google Shape;288;p33"/>
          <p:cNvSpPr/>
          <p:nvPr/>
        </p:nvSpPr>
        <p:spPr>
          <a:xfrm rot="9655637">
            <a:off x="6827257" y="3349312"/>
            <a:ext cx="454413" cy="63102"/>
          </a:xfrm>
          <a:custGeom>
            <a:avLst/>
            <a:gdLst/>
            <a:ahLst/>
            <a:cxnLst/>
            <a:rect l="l" t="t" r="r" b="b"/>
            <a:pathLst>
              <a:path w="24513" h="6517" extrusionOk="0">
                <a:moveTo>
                  <a:pt x="2006" y="1"/>
                </a:moveTo>
                <a:cubicBezTo>
                  <a:pt x="903" y="1"/>
                  <a:pt x="1" y="669"/>
                  <a:pt x="1" y="1504"/>
                </a:cubicBezTo>
                <a:lnTo>
                  <a:pt x="1" y="5013"/>
                </a:lnTo>
                <a:cubicBezTo>
                  <a:pt x="1" y="5832"/>
                  <a:pt x="903" y="6517"/>
                  <a:pt x="2006" y="6517"/>
                </a:cubicBezTo>
                <a:lnTo>
                  <a:pt x="22507" y="6517"/>
                </a:lnTo>
                <a:cubicBezTo>
                  <a:pt x="23627" y="6517"/>
                  <a:pt x="24512" y="5832"/>
                  <a:pt x="24512" y="5013"/>
                </a:cubicBezTo>
                <a:lnTo>
                  <a:pt x="24512" y="1504"/>
                </a:lnTo>
                <a:cubicBezTo>
                  <a:pt x="24512" y="669"/>
                  <a:pt x="23610" y="1"/>
                  <a:pt x="22507" y="1"/>
                </a:cubicBezTo>
                <a:close/>
              </a:path>
            </a:pathLst>
          </a:custGeom>
          <a:gradFill>
            <a:gsLst>
              <a:gs pos="0">
                <a:srgbClr val="E3FFD5"/>
              </a:gs>
              <a:gs pos="100000">
                <a:srgbClr val="90EBBA"/>
              </a:gs>
            </a:gsLst>
            <a:lin ang="108014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89" name="Google Shape;289;p33"/>
          <p:cNvGrpSpPr/>
          <p:nvPr/>
        </p:nvGrpSpPr>
        <p:grpSpPr>
          <a:xfrm rot="9656119">
            <a:off x="6921330" y="3354050"/>
            <a:ext cx="294839" cy="55167"/>
            <a:chOff x="1440888" y="4253984"/>
            <a:chExt cx="509819" cy="104996"/>
          </a:xfrm>
        </p:grpSpPr>
        <p:sp>
          <p:nvSpPr>
            <p:cNvPr id="290" name="Google Shape;290;p33"/>
            <p:cNvSpPr/>
            <p:nvPr/>
          </p:nvSpPr>
          <p:spPr>
            <a:xfrm>
              <a:off x="1440888" y="4253984"/>
              <a:ext cx="28941" cy="104996"/>
            </a:xfrm>
            <a:custGeom>
              <a:avLst/>
              <a:gdLst/>
              <a:ahLst/>
              <a:cxnLst/>
              <a:rect l="l" t="t" r="r" b="b"/>
              <a:pathLst>
                <a:path w="903" h="3276" extrusionOk="0">
                  <a:moveTo>
                    <a:pt x="0" y="0"/>
                  </a:moveTo>
                  <a:lnTo>
                    <a:pt x="0" y="3275"/>
                  </a:lnTo>
                  <a:lnTo>
                    <a:pt x="902" y="3275"/>
                  </a:lnTo>
                  <a:lnTo>
                    <a:pt x="902" y="0"/>
                  </a:ln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33"/>
            <p:cNvSpPr/>
            <p:nvPr/>
          </p:nvSpPr>
          <p:spPr>
            <a:xfrm>
              <a:off x="1520660" y="4253984"/>
              <a:ext cx="29486" cy="104996"/>
            </a:xfrm>
            <a:custGeom>
              <a:avLst/>
              <a:gdLst/>
              <a:ahLst/>
              <a:cxnLst/>
              <a:rect l="l" t="t" r="r" b="b"/>
              <a:pathLst>
                <a:path w="920" h="3276" extrusionOk="0">
                  <a:moveTo>
                    <a:pt x="1" y="0"/>
                  </a:moveTo>
                  <a:lnTo>
                    <a:pt x="1" y="3275"/>
                  </a:lnTo>
                  <a:lnTo>
                    <a:pt x="920" y="3275"/>
                  </a:lnTo>
                  <a:lnTo>
                    <a:pt x="920" y="0"/>
                  </a:ln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33"/>
            <p:cNvSpPr/>
            <p:nvPr/>
          </p:nvSpPr>
          <p:spPr>
            <a:xfrm>
              <a:off x="1600977" y="4253984"/>
              <a:ext cx="28973" cy="104996"/>
            </a:xfrm>
            <a:custGeom>
              <a:avLst/>
              <a:gdLst/>
              <a:ahLst/>
              <a:cxnLst/>
              <a:rect l="l" t="t" r="r" b="b"/>
              <a:pathLst>
                <a:path w="904" h="3276" extrusionOk="0">
                  <a:moveTo>
                    <a:pt x="1" y="0"/>
                  </a:moveTo>
                  <a:lnTo>
                    <a:pt x="1" y="3275"/>
                  </a:lnTo>
                  <a:lnTo>
                    <a:pt x="903" y="3275"/>
                  </a:lnTo>
                  <a:lnTo>
                    <a:pt x="903" y="0"/>
                  </a:ln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33"/>
            <p:cNvSpPr/>
            <p:nvPr/>
          </p:nvSpPr>
          <p:spPr>
            <a:xfrm>
              <a:off x="1681327" y="4253984"/>
              <a:ext cx="28941" cy="104996"/>
            </a:xfrm>
            <a:custGeom>
              <a:avLst/>
              <a:gdLst/>
              <a:ahLst/>
              <a:cxnLst/>
              <a:rect l="l" t="t" r="r" b="b"/>
              <a:pathLst>
                <a:path w="903" h="3276" extrusionOk="0">
                  <a:moveTo>
                    <a:pt x="0" y="0"/>
                  </a:moveTo>
                  <a:lnTo>
                    <a:pt x="0" y="3275"/>
                  </a:lnTo>
                  <a:lnTo>
                    <a:pt x="902" y="3275"/>
                  </a:lnTo>
                  <a:lnTo>
                    <a:pt x="902" y="0"/>
                  </a:ln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33"/>
            <p:cNvSpPr/>
            <p:nvPr/>
          </p:nvSpPr>
          <p:spPr>
            <a:xfrm>
              <a:off x="1761099" y="4253984"/>
              <a:ext cx="28973" cy="104996"/>
            </a:xfrm>
            <a:custGeom>
              <a:avLst/>
              <a:gdLst/>
              <a:ahLst/>
              <a:cxnLst/>
              <a:rect l="l" t="t" r="r" b="b"/>
              <a:pathLst>
                <a:path w="904" h="3276" extrusionOk="0">
                  <a:moveTo>
                    <a:pt x="1" y="0"/>
                  </a:moveTo>
                  <a:lnTo>
                    <a:pt x="1" y="3275"/>
                  </a:lnTo>
                  <a:lnTo>
                    <a:pt x="903" y="3275"/>
                  </a:lnTo>
                  <a:lnTo>
                    <a:pt x="903" y="0"/>
                  </a:ln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33"/>
            <p:cNvSpPr/>
            <p:nvPr/>
          </p:nvSpPr>
          <p:spPr>
            <a:xfrm>
              <a:off x="1841448" y="4253984"/>
              <a:ext cx="28941" cy="104996"/>
            </a:xfrm>
            <a:custGeom>
              <a:avLst/>
              <a:gdLst/>
              <a:ahLst/>
              <a:cxnLst/>
              <a:rect l="l" t="t" r="r" b="b"/>
              <a:pathLst>
                <a:path w="903" h="3276" extrusionOk="0">
                  <a:moveTo>
                    <a:pt x="0" y="0"/>
                  </a:moveTo>
                  <a:lnTo>
                    <a:pt x="0" y="3275"/>
                  </a:lnTo>
                  <a:lnTo>
                    <a:pt x="902" y="3275"/>
                  </a:lnTo>
                  <a:lnTo>
                    <a:pt x="902" y="0"/>
                  </a:ln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33"/>
            <p:cNvSpPr/>
            <p:nvPr/>
          </p:nvSpPr>
          <p:spPr>
            <a:xfrm>
              <a:off x="1921221" y="4253984"/>
              <a:ext cx="29486" cy="104996"/>
            </a:xfrm>
            <a:custGeom>
              <a:avLst/>
              <a:gdLst/>
              <a:ahLst/>
              <a:cxnLst/>
              <a:rect l="l" t="t" r="r" b="b"/>
              <a:pathLst>
                <a:path w="920" h="3276" extrusionOk="0">
                  <a:moveTo>
                    <a:pt x="1" y="0"/>
                  </a:moveTo>
                  <a:lnTo>
                    <a:pt x="1" y="3275"/>
                  </a:lnTo>
                  <a:lnTo>
                    <a:pt x="920" y="3275"/>
                  </a:lnTo>
                  <a:lnTo>
                    <a:pt x="920" y="0"/>
                  </a:ln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7" name="Google Shape;297;p33"/>
          <p:cNvSpPr/>
          <p:nvPr/>
        </p:nvSpPr>
        <p:spPr>
          <a:xfrm flipH="1">
            <a:off x="1697719" y="3032340"/>
            <a:ext cx="728100" cy="575100"/>
          </a:xfrm>
          <a:prstGeom prst="pie">
            <a:avLst>
              <a:gd name="adj1" fmla="val 2131457"/>
              <a:gd name="adj2" fmla="val 16200000"/>
            </a:avLst>
          </a:prstGeom>
          <a:gradFill>
            <a:gsLst>
              <a:gs pos="0">
                <a:srgbClr val="E3FFD5"/>
              </a:gs>
              <a:gs pos="100000">
                <a:srgbClr val="90EBBA"/>
              </a:gs>
            </a:gsLst>
            <a:lin ang="2698631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3"/>
          <p:cNvSpPr/>
          <p:nvPr/>
        </p:nvSpPr>
        <p:spPr>
          <a:xfrm>
            <a:off x="1797818" y="3111473"/>
            <a:ext cx="527700" cy="4170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9" name="Google Shape;299;p33"/>
          <p:cNvGrpSpPr/>
          <p:nvPr/>
        </p:nvGrpSpPr>
        <p:grpSpPr>
          <a:xfrm>
            <a:off x="1964464" y="3220372"/>
            <a:ext cx="194373" cy="198825"/>
            <a:chOff x="4881711" y="2781350"/>
            <a:chExt cx="201402" cy="260823"/>
          </a:xfrm>
        </p:grpSpPr>
        <p:sp>
          <p:nvSpPr>
            <p:cNvPr id="300" name="Google Shape;300;p33"/>
            <p:cNvSpPr/>
            <p:nvPr/>
          </p:nvSpPr>
          <p:spPr>
            <a:xfrm>
              <a:off x="4881711" y="2781350"/>
              <a:ext cx="201402" cy="260823"/>
            </a:xfrm>
            <a:custGeom>
              <a:avLst/>
              <a:gdLst/>
              <a:ahLst/>
              <a:cxnLst/>
              <a:rect l="l" t="t" r="r" b="b"/>
              <a:pathLst>
                <a:path w="6284" h="8138" extrusionOk="0">
                  <a:moveTo>
                    <a:pt x="3142" y="689"/>
                  </a:moveTo>
                  <a:lnTo>
                    <a:pt x="3142" y="689"/>
                  </a:lnTo>
                  <a:cubicBezTo>
                    <a:pt x="3431" y="1078"/>
                    <a:pt x="3696" y="1425"/>
                    <a:pt x="3927" y="1738"/>
                  </a:cubicBezTo>
                  <a:cubicBezTo>
                    <a:pt x="4763" y="2807"/>
                    <a:pt x="5214" y="3425"/>
                    <a:pt x="5465" y="3860"/>
                  </a:cubicBezTo>
                  <a:cubicBezTo>
                    <a:pt x="5665" y="4211"/>
                    <a:pt x="5765" y="4612"/>
                    <a:pt x="5749" y="5029"/>
                  </a:cubicBezTo>
                  <a:cubicBezTo>
                    <a:pt x="5732" y="6466"/>
                    <a:pt x="4579" y="7619"/>
                    <a:pt x="3142" y="7619"/>
                  </a:cubicBezTo>
                  <a:cubicBezTo>
                    <a:pt x="1705" y="7619"/>
                    <a:pt x="552" y="6466"/>
                    <a:pt x="535" y="5029"/>
                  </a:cubicBezTo>
                  <a:cubicBezTo>
                    <a:pt x="519" y="4612"/>
                    <a:pt x="619" y="4211"/>
                    <a:pt x="820" y="3860"/>
                  </a:cubicBezTo>
                  <a:cubicBezTo>
                    <a:pt x="1070" y="3425"/>
                    <a:pt x="1521" y="2807"/>
                    <a:pt x="2357" y="1738"/>
                  </a:cubicBezTo>
                  <a:cubicBezTo>
                    <a:pt x="2588" y="1425"/>
                    <a:pt x="2853" y="1078"/>
                    <a:pt x="3142" y="689"/>
                  </a:cubicBezTo>
                  <a:close/>
                  <a:moveTo>
                    <a:pt x="3142" y="0"/>
                  </a:moveTo>
                  <a:cubicBezTo>
                    <a:pt x="3067" y="0"/>
                    <a:pt x="2992" y="33"/>
                    <a:pt x="2942" y="100"/>
                  </a:cubicBezTo>
                  <a:cubicBezTo>
                    <a:pt x="2557" y="602"/>
                    <a:pt x="2223" y="1036"/>
                    <a:pt x="1939" y="1420"/>
                  </a:cubicBezTo>
                  <a:cubicBezTo>
                    <a:pt x="1120" y="2506"/>
                    <a:pt x="652" y="3108"/>
                    <a:pt x="368" y="3609"/>
                  </a:cubicBezTo>
                  <a:cubicBezTo>
                    <a:pt x="118" y="4043"/>
                    <a:pt x="1" y="4528"/>
                    <a:pt x="18" y="5029"/>
                  </a:cubicBezTo>
                  <a:cubicBezTo>
                    <a:pt x="18" y="6750"/>
                    <a:pt x="1421" y="8137"/>
                    <a:pt x="3142" y="8137"/>
                  </a:cubicBezTo>
                  <a:cubicBezTo>
                    <a:pt x="4863" y="8137"/>
                    <a:pt x="6267" y="6750"/>
                    <a:pt x="6267" y="5029"/>
                  </a:cubicBezTo>
                  <a:cubicBezTo>
                    <a:pt x="6283" y="4528"/>
                    <a:pt x="6166" y="4043"/>
                    <a:pt x="5916" y="3609"/>
                  </a:cubicBezTo>
                  <a:cubicBezTo>
                    <a:pt x="5632" y="3108"/>
                    <a:pt x="5164" y="2506"/>
                    <a:pt x="4345" y="1420"/>
                  </a:cubicBezTo>
                  <a:cubicBezTo>
                    <a:pt x="4061" y="1036"/>
                    <a:pt x="3727" y="602"/>
                    <a:pt x="3343" y="100"/>
                  </a:cubicBezTo>
                  <a:cubicBezTo>
                    <a:pt x="3292" y="33"/>
                    <a:pt x="3217" y="0"/>
                    <a:pt x="314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33"/>
            <p:cNvSpPr/>
            <p:nvPr/>
          </p:nvSpPr>
          <p:spPr>
            <a:xfrm>
              <a:off x="4971675" y="2934485"/>
              <a:ext cx="77144" cy="74484"/>
            </a:xfrm>
            <a:custGeom>
              <a:avLst/>
              <a:gdLst/>
              <a:ahLst/>
              <a:cxnLst/>
              <a:rect l="l" t="t" r="r" b="b"/>
              <a:pathLst>
                <a:path w="2407" h="2324" extrusionOk="0">
                  <a:moveTo>
                    <a:pt x="2154" y="1"/>
                  </a:moveTo>
                  <a:cubicBezTo>
                    <a:pt x="2027" y="1"/>
                    <a:pt x="1897" y="84"/>
                    <a:pt x="1889" y="251"/>
                  </a:cubicBezTo>
                  <a:cubicBezTo>
                    <a:pt x="1889" y="1103"/>
                    <a:pt x="1204" y="1805"/>
                    <a:pt x="335" y="1805"/>
                  </a:cubicBezTo>
                  <a:cubicBezTo>
                    <a:pt x="1" y="1822"/>
                    <a:pt x="1" y="2323"/>
                    <a:pt x="335" y="2323"/>
                  </a:cubicBezTo>
                  <a:cubicBezTo>
                    <a:pt x="1488" y="2323"/>
                    <a:pt x="2407" y="1387"/>
                    <a:pt x="2407" y="251"/>
                  </a:cubicBezTo>
                  <a:cubicBezTo>
                    <a:pt x="2407" y="84"/>
                    <a:pt x="2282" y="1"/>
                    <a:pt x="215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2" name="Google Shape;302;p33"/>
          <p:cNvSpPr txBox="1">
            <a:spLocks noGrp="1"/>
          </p:cNvSpPr>
          <p:nvPr>
            <p:ph type="ctrTitle" idx="4294967295"/>
          </p:nvPr>
        </p:nvSpPr>
        <p:spPr>
          <a:xfrm>
            <a:off x="1631325" y="550600"/>
            <a:ext cx="4292400" cy="92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800" b="1"/>
              <a:t>Did you know?</a:t>
            </a:r>
            <a:endParaRPr sz="6800" b="1"/>
          </a:p>
        </p:txBody>
      </p:sp>
      <p:sp>
        <p:nvSpPr>
          <p:cNvPr id="303" name="Google Shape;303;p33"/>
          <p:cNvSpPr txBox="1"/>
          <p:nvPr/>
        </p:nvSpPr>
        <p:spPr>
          <a:xfrm>
            <a:off x="5923725" y="671967"/>
            <a:ext cx="3000000" cy="9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 dirty="0">
                <a:solidFill>
                  <a:schemeClr val="accent1"/>
                </a:solidFill>
                <a:latin typeface="Hind"/>
                <a:ea typeface="Hind"/>
                <a:cs typeface="Hind"/>
                <a:sym typeface="Hind"/>
              </a:rPr>
              <a:t>There’s been a change in the Diabetic Ketoacidosis (DKA) guidelines!</a:t>
            </a:r>
            <a:endParaRPr sz="1700" b="1" dirty="0">
              <a:solidFill>
                <a:schemeClr val="accent1"/>
              </a:solidFill>
              <a:latin typeface="Hind"/>
              <a:ea typeface="Hind"/>
              <a:cs typeface="Hind"/>
              <a:sym typeface="Hind"/>
            </a:endParaRPr>
          </a:p>
        </p:txBody>
      </p:sp>
      <p:grpSp>
        <p:nvGrpSpPr>
          <p:cNvPr id="304" name="Google Shape;304;p33"/>
          <p:cNvGrpSpPr/>
          <p:nvPr/>
        </p:nvGrpSpPr>
        <p:grpSpPr>
          <a:xfrm>
            <a:off x="8223913" y="3072626"/>
            <a:ext cx="934563" cy="2068792"/>
            <a:chOff x="2507125" y="238100"/>
            <a:chExt cx="2588100" cy="5238775"/>
          </a:xfrm>
        </p:grpSpPr>
        <p:sp>
          <p:nvSpPr>
            <p:cNvPr id="305" name="Google Shape;305;p33"/>
            <p:cNvSpPr/>
            <p:nvPr/>
          </p:nvSpPr>
          <p:spPr>
            <a:xfrm>
              <a:off x="3798025" y="260400"/>
              <a:ext cx="689850" cy="1216925"/>
            </a:xfrm>
            <a:custGeom>
              <a:avLst/>
              <a:gdLst/>
              <a:ahLst/>
              <a:cxnLst/>
              <a:rect l="l" t="t" r="r" b="b"/>
              <a:pathLst>
                <a:path w="27594" h="48677" extrusionOk="0">
                  <a:moveTo>
                    <a:pt x="12485" y="1"/>
                  </a:moveTo>
                  <a:cubicBezTo>
                    <a:pt x="8453" y="1"/>
                    <a:pt x="4728" y="2644"/>
                    <a:pt x="3322" y="6638"/>
                  </a:cubicBezTo>
                  <a:cubicBezTo>
                    <a:pt x="2799" y="8185"/>
                    <a:pt x="2458" y="9800"/>
                    <a:pt x="2321" y="11461"/>
                  </a:cubicBezTo>
                  <a:cubicBezTo>
                    <a:pt x="2162" y="13258"/>
                    <a:pt x="1843" y="15010"/>
                    <a:pt x="547" y="16420"/>
                  </a:cubicBezTo>
                  <a:cubicBezTo>
                    <a:pt x="342" y="16647"/>
                    <a:pt x="183" y="16898"/>
                    <a:pt x="69" y="17171"/>
                  </a:cubicBezTo>
                  <a:cubicBezTo>
                    <a:pt x="1" y="17421"/>
                    <a:pt x="183" y="17694"/>
                    <a:pt x="456" y="17694"/>
                  </a:cubicBezTo>
                  <a:cubicBezTo>
                    <a:pt x="797" y="17648"/>
                    <a:pt x="1138" y="17580"/>
                    <a:pt x="1479" y="17512"/>
                  </a:cubicBezTo>
                  <a:cubicBezTo>
                    <a:pt x="1810" y="17441"/>
                    <a:pt x="2038" y="17393"/>
                    <a:pt x="2203" y="17393"/>
                  </a:cubicBezTo>
                  <a:cubicBezTo>
                    <a:pt x="2570" y="17393"/>
                    <a:pt x="2619" y="17636"/>
                    <a:pt x="2776" y="18422"/>
                  </a:cubicBezTo>
                  <a:cubicBezTo>
                    <a:pt x="2981" y="19445"/>
                    <a:pt x="3208" y="20469"/>
                    <a:pt x="3413" y="21493"/>
                  </a:cubicBezTo>
                  <a:cubicBezTo>
                    <a:pt x="3686" y="22766"/>
                    <a:pt x="4050" y="23381"/>
                    <a:pt x="5074" y="24154"/>
                  </a:cubicBezTo>
                  <a:cubicBezTo>
                    <a:pt x="5910" y="24790"/>
                    <a:pt x="6673" y="24823"/>
                    <a:pt x="7580" y="24823"/>
                  </a:cubicBezTo>
                  <a:cubicBezTo>
                    <a:pt x="7683" y="24823"/>
                    <a:pt x="7789" y="24822"/>
                    <a:pt x="7896" y="24822"/>
                  </a:cubicBezTo>
                  <a:cubicBezTo>
                    <a:pt x="8127" y="24822"/>
                    <a:pt x="8368" y="24824"/>
                    <a:pt x="8622" y="24836"/>
                  </a:cubicBezTo>
                  <a:cubicBezTo>
                    <a:pt x="8736" y="24859"/>
                    <a:pt x="8827" y="24859"/>
                    <a:pt x="8918" y="24859"/>
                  </a:cubicBezTo>
                  <a:cubicBezTo>
                    <a:pt x="9737" y="24950"/>
                    <a:pt x="9759" y="24927"/>
                    <a:pt x="9850" y="25701"/>
                  </a:cubicBezTo>
                  <a:cubicBezTo>
                    <a:pt x="9964" y="26633"/>
                    <a:pt x="9987" y="29295"/>
                    <a:pt x="10123" y="30228"/>
                  </a:cubicBezTo>
                  <a:cubicBezTo>
                    <a:pt x="10237" y="30978"/>
                    <a:pt x="10078" y="31501"/>
                    <a:pt x="9373" y="31820"/>
                  </a:cubicBezTo>
                  <a:cubicBezTo>
                    <a:pt x="8986" y="32002"/>
                    <a:pt x="8941" y="32343"/>
                    <a:pt x="9077" y="32730"/>
                  </a:cubicBezTo>
                  <a:cubicBezTo>
                    <a:pt x="9145" y="32957"/>
                    <a:pt x="9214" y="33208"/>
                    <a:pt x="9282" y="33435"/>
                  </a:cubicBezTo>
                  <a:cubicBezTo>
                    <a:pt x="10123" y="36142"/>
                    <a:pt x="10942" y="38872"/>
                    <a:pt x="11830" y="41579"/>
                  </a:cubicBezTo>
                  <a:cubicBezTo>
                    <a:pt x="12489" y="43671"/>
                    <a:pt x="13217" y="45741"/>
                    <a:pt x="13945" y="47811"/>
                  </a:cubicBezTo>
                  <a:cubicBezTo>
                    <a:pt x="14059" y="48153"/>
                    <a:pt x="14104" y="48676"/>
                    <a:pt x="14605" y="48676"/>
                  </a:cubicBezTo>
                  <a:cubicBezTo>
                    <a:pt x="14615" y="48676"/>
                    <a:pt x="14625" y="48677"/>
                    <a:pt x="14635" y="48677"/>
                  </a:cubicBezTo>
                  <a:cubicBezTo>
                    <a:pt x="15020" y="48677"/>
                    <a:pt x="15133" y="48259"/>
                    <a:pt x="15310" y="47993"/>
                  </a:cubicBezTo>
                  <a:cubicBezTo>
                    <a:pt x="17198" y="45036"/>
                    <a:pt x="19313" y="42261"/>
                    <a:pt x="21611" y="39622"/>
                  </a:cubicBezTo>
                  <a:cubicBezTo>
                    <a:pt x="22111" y="39076"/>
                    <a:pt x="22589" y="38508"/>
                    <a:pt x="23067" y="37916"/>
                  </a:cubicBezTo>
                  <a:cubicBezTo>
                    <a:pt x="24318" y="36301"/>
                    <a:pt x="25546" y="34663"/>
                    <a:pt x="26797" y="33048"/>
                  </a:cubicBezTo>
                  <a:cubicBezTo>
                    <a:pt x="27025" y="32753"/>
                    <a:pt x="27594" y="31729"/>
                    <a:pt x="27252" y="31547"/>
                  </a:cubicBezTo>
                  <a:cubicBezTo>
                    <a:pt x="26934" y="31388"/>
                    <a:pt x="26160" y="30819"/>
                    <a:pt x="25842" y="30705"/>
                  </a:cubicBezTo>
                  <a:cubicBezTo>
                    <a:pt x="24773" y="30273"/>
                    <a:pt x="23271" y="30910"/>
                    <a:pt x="22999" y="29841"/>
                  </a:cubicBezTo>
                  <a:cubicBezTo>
                    <a:pt x="22862" y="29363"/>
                    <a:pt x="22453" y="28635"/>
                    <a:pt x="22430" y="28135"/>
                  </a:cubicBezTo>
                  <a:cubicBezTo>
                    <a:pt x="22225" y="25291"/>
                    <a:pt x="22020" y="22721"/>
                    <a:pt x="21861" y="19900"/>
                  </a:cubicBezTo>
                  <a:cubicBezTo>
                    <a:pt x="21702" y="17512"/>
                    <a:pt x="22635" y="14828"/>
                    <a:pt x="22544" y="12416"/>
                  </a:cubicBezTo>
                  <a:cubicBezTo>
                    <a:pt x="22475" y="10233"/>
                    <a:pt x="22043" y="8049"/>
                    <a:pt x="21224" y="6001"/>
                  </a:cubicBezTo>
                  <a:cubicBezTo>
                    <a:pt x="19905" y="2703"/>
                    <a:pt x="17471" y="656"/>
                    <a:pt x="13900" y="110"/>
                  </a:cubicBezTo>
                  <a:cubicBezTo>
                    <a:pt x="13426" y="36"/>
                    <a:pt x="12953" y="1"/>
                    <a:pt x="12485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33"/>
            <p:cNvSpPr/>
            <p:nvPr/>
          </p:nvSpPr>
          <p:spPr>
            <a:xfrm>
              <a:off x="3780975" y="238100"/>
              <a:ext cx="660825" cy="533125"/>
            </a:xfrm>
            <a:custGeom>
              <a:avLst/>
              <a:gdLst/>
              <a:ahLst/>
              <a:cxnLst/>
              <a:rect l="l" t="t" r="r" b="b"/>
              <a:pathLst>
                <a:path w="26433" h="21325" extrusionOk="0">
                  <a:moveTo>
                    <a:pt x="16077" y="1"/>
                  </a:moveTo>
                  <a:cubicBezTo>
                    <a:pt x="16049" y="1"/>
                    <a:pt x="16020" y="1"/>
                    <a:pt x="15992" y="1"/>
                  </a:cubicBezTo>
                  <a:cubicBezTo>
                    <a:pt x="12966" y="24"/>
                    <a:pt x="9918" y="69"/>
                    <a:pt x="6893" y="92"/>
                  </a:cubicBezTo>
                  <a:cubicBezTo>
                    <a:pt x="6837" y="91"/>
                    <a:pt x="6781" y="91"/>
                    <a:pt x="6725" y="91"/>
                  </a:cubicBezTo>
                  <a:cubicBezTo>
                    <a:pt x="5327" y="91"/>
                    <a:pt x="3952" y="364"/>
                    <a:pt x="2662" y="911"/>
                  </a:cubicBezTo>
                  <a:cubicBezTo>
                    <a:pt x="1001" y="1639"/>
                    <a:pt x="114" y="2913"/>
                    <a:pt x="46" y="4732"/>
                  </a:cubicBezTo>
                  <a:cubicBezTo>
                    <a:pt x="0" y="5961"/>
                    <a:pt x="410" y="7144"/>
                    <a:pt x="1183" y="8054"/>
                  </a:cubicBezTo>
                  <a:cubicBezTo>
                    <a:pt x="2457" y="9623"/>
                    <a:pt x="4186" y="10328"/>
                    <a:pt x="6165" y="10397"/>
                  </a:cubicBezTo>
                  <a:cubicBezTo>
                    <a:pt x="6240" y="10398"/>
                    <a:pt x="6315" y="10399"/>
                    <a:pt x="6389" y="10399"/>
                  </a:cubicBezTo>
                  <a:cubicBezTo>
                    <a:pt x="7657" y="10399"/>
                    <a:pt x="8921" y="10217"/>
                    <a:pt x="10146" y="9873"/>
                  </a:cubicBezTo>
                  <a:cubicBezTo>
                    <a:pt x="10350" y="9822"/>
                    <a:pt x="10568" y="9720"/>
                    <a:pt x="10798" y="9720"/>
                  </a:cubicBezTo>
                  <a:cubicBezTo>
                    <a:pt x="10875" y="9720"/>
                    <a:pt x="10953" y="9731"/>
                    <a:pt x="11033" y="9760"/>
                  </a:cubicBezTo>
                  <a:cubicBezTo>
                    <a:pt x="11306" y="10192"/>
                    <a:pt x="11283" y="10715"/>
                    <a:pt x="11351" y="11193"/>
                  </a:cubicBezTo>
                  <a:cubicBezTo>
                    <a:pt x="11488" y="12080"/>
                    <a:pt x="11579" y="12967"/>
                    <a:pt x="11693" y="13854"/>
                  </a:cubicBezTo>
                  <a:cubicBezTo>
                    <a:pt x="11715" y="14104"/>
                    <a:pt x="11761" y="14355"/>
                    <a:pt x="11829" y="14582"/>
                  </a:cubicBezTo>
                  <a:cubicBezTo>
                    <a:pt x="11870" y="14906"/>
                    <a:pt x="12162" y="15139"/>
                    <a:pt x="12482" y="15139"/>
                  </a:cubicBezTo>
                  <a:cubicBezTo>
                    <a:pt x="12522" y="15139"/>
                    <a:pt x="12562" y="15136"/>
                    <a:pt x="12602" y="15128"/>
                  </a:cubicBezTo>
                  <a:cubicBezTo>
                    <a:pt x="12739" y="15105"/>
                    <a:pt x="12898" y="15083"/>
                    <a:pt x="13035" y="15060"/>
                  </a:cubicBezTo>
                  <a:cubicBezTo>
                    <a:pt x="14331" y="14832"/>
                    <a:pt x="14582" y="14855"/>
                    <a:pt x="14718" y="13445"/>
                  </a:cubicBezTo>
                  <a:cubicBezTo>
                    <a:pt x="14741" y="13149"/>
                    <a:pt x="14786" y="12853"/>
                    <a:pt x="14900" y="12580"/>
                  </a:cubicBezTo>
                  <a:cubicBezTo>
                    <a:pt x="14991" y="12239"/>
                    <a:pt x="15150" y="11921"/>
                    <a:pt x="15378" y="11648"/>
                  </a:cubicBezTo>
                  <a:cubicBezTo>
                    <a:pt x="15669" y="11303"/>
                    <a:pt x="16011" y="11132"/>
                    <a:pt x="16346" y="11132"/>
                  </a:cubicBezTo>
                  <a:cubicBezTo>
                    <a:pt x="16718" y="11132"/>
                    <a:pt x="17081" y="11343"/>
                    <a:pt x="17357" y="11761"/>
                  </a:cubicBezTo>
                  <a:cubicBezTo>
                    <a:pt x="17630" y="12125"/>
                    <a:pt x="17789" y="12535"/>
                    <a:pt x="17880" y="12990"/>
                  </a:cubicBezTo>
                  <a:cubicBezTo>
                    <a:pt x="17994" y="13627"/>
                    <a:pt x="18130" y="14264"/>
                    <a:pt x="18221" y="14901"/>
                  </a:cubicBezTo>
                  <a:cubicBezTo>
                    <a:pt x="18358" y="15742"/>
                    <a:pt x="18426" y="16584"/>
                    <a:pt x="18585" y="17403"/>
                  </a:cubicBezTo>
                  <a:cubicBezTo>
                    <a:pt x="18835" y="18540"/>
                    <a:pt x="19222" y="19609"/>
                    <a:pt x="20064" y="20474"/>
                  </a:cubicBezTo>
                  <a:cubicBezTo>
                    <a:pt x="20581" y="21030"/>
                    <a:pt x="21291" y="21325"/>
                    <a:pt x="22005" y="21325"/>
                  </a:cubicBezTo>
                  <a:cubicBezTo>
                    <a:pt x="22516" y="21325"/>
                    <a:pt x="23030" y="21174"/>
                    <a:pt x="23476" y="20860"/>
                  </a:cubicBezTo>
                  <a:cubicBezTo>
                    <a:pt x="23863" y="20610"/>
                    <a:pt x="24181" y="20315"/>
                    <a:pt x="24454" y="19951"/>
                  </a:cubicBezTo>
                  <a:cubicBezTo>
                    <a:pt x="25159" y="19086"/>
                    <a:pt x="25614" y="18085"/>
                    <a:pt x="25819" y="16993"/>
                  </a:cubicBezTo>
                  <a:cubicBezTo>
                    <a:pt x="26001" y="15924"/>
                    <a:pt x="26137" y="14832"/>
                    <a:pt x="26205" y="13740"/>
                  </a:cubicBezTo>
                  <a:cubicBezTo>
                    <a:pt x="26433" y="10055"/>
                    <a:pt x="25318" y="6439"/>
                    <a:pt x="23089" y="3504"/>
                  </a:cubicBezTo>
                  <a:cubicBezTo>
                    <a:pt x="21354" y="1161"/>
                    <a:pt x="18995" y="1"/>
                    <a:pt x="16077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33"/>
            <p:cNvSpPr/>
            <p:nvPr/>
          </p:nvSpPr>
          <p:spPr>
            <a:xfrm>
              <a:off x="3907225" y="603625"/>
              <a:ext cx="39825" cy="39975"/>
            </a:xfrm>
            <a:custGeom>
              <a:avLst/>
              <a:gdLst/>
              <a:ahLst/>
              <a:cxnLst/>
              <a:rect l="l" t="t" r="r" b="b"/>
              <a:pathLst>
                <a:path w="1593" h="1599" extrusionOk="0">
                  <a:moveTo>
                    <a:pt x="848" y="1"/>
                  </a:moveTo>
                  <a:cubicBezTo>
                    <a:pt x="823" y="1"/>
                    <a:pt x="798" y="3"/>
                    <a:pt x="774" y="7"/>
                  </a:cubicBezTo>
                  <a:cubicBezTo>
                    <a:pt x="569" y="7"/>
                    <a:pt x="364" y="98"/>
                    <a:pt x="228" y="234"/>
                  </a:cubicBezTo>
                  <a:cubicBezTo>
                    <a:pt x="137" y="325"/>
                    <a:pt x="91" y="416"/>
                    <a:pt x="69" y="507"/>
                  </a:cubicBezTo>
                  <a:cubicBezTo>
                    <a:pt x="23" y="598"/>
                    <a:pt x="0" y="712"/>
                    <a:pt x="0" y="826"/>
                  </a:cubicBezTo>
                  <a:lnTo>
                    <a:pt x="23" y="1008"/>
                  </a:lnTo>
                  <a:cubicBezTo>
                    <a:pt x="69" y="1144"/>
                    <a:pt x="137" y="1281"/>
                    <a:pt x="251" y="1371"/>
                  </a:cubicBezTo>
                  <a:lnTo>
                    <a:pt x="433" y="1508"/>
                  </a:lnTo>
                  <a:cubicBezTo>
                    <a:pt x="546" y="1576"/>
                    <a:pt x="683" y="1599"/>
                    <a:pt x="819" y="1599"/>
                  </a:cubicBezTo>
                  <a:cubicBezTo>
                    <a:pt x="933" y="1599"/>
                    <a:pt x="1024" y="1576"/>
                    <a:pt x="1115" y="1531"/>
                  </a:cubicBezTo>
                  <a:cubicBezTo>
                    <a:pt x="1229" y="1485"/>
                    <a:pt x="1320" y="1440"/>
                    <a:pt x="1388" y="1349"/>
                  </a:cubicBezTo>
                  <a:cubicBezTo>
                    <a:pt x="1524" y="1190"/>
                    <a:pt x="1593" y="985"/>
                    <a:pt x="1593" y="780"/>
                  </a:cubicBezTo>
                  <a:lnTo>
                    <a:pt x="1570" y="575"/>
                  </a:lnTo>
                  <a:cubicBezTo>
                    <a:pt x="1524" y="439"/>
                    <a:pt x="1456" y="325"/>
                    <a:pt x="1342" y="211"/>
                  </a:cubicBezTo>
                  <a:lnTo>
                    <a:pt x="1183" y="98"/>
                  </a:lnTo>
                  <a:cubicBezTo>
                    <a:pt x="1090" y="41"/>
                    <a:pt x="965" y="1"/>
                    <a:pt x="848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33"/>
            <p:cNvSpPr/>
            <p:nvPr/>
          </p:nvSpPr>
          <p:spPr>
            <a:xfrm>
              <a:off x="3906075" y="736275"/>
              <a:ext cx="81925" cy="39075"/>
            </a:xfrm>
            <a:custGeom>
              <a:avLst/>
              <a:gdLst/>
              <a:ahLst/>
              <a:cxnLst/>
              <a:rect l="l" t="t" r="r" b="b"/>
              <a:pathLst>
                <a:path w="3277" h="1563" extrusionOk="0">
                  <a:moveTo>
                    <a:pt x="3276" y="1"/>
                  </a:moveTo>
                  <a:lnTo>
                    <a:pt x="3276" y="1"/>
                  </a:lnTo>
                  <a:cubicBezTo>
                    <a:pt x="2776" y="206"/>
                    <a:pt x="2230" y="365"/>
                    <a:pt x="1707" y="410"/>
                  </a:cubicBezTo>
                  <a:cubicBezTo>
                    <a:pt x="729" y="547"/>
                    <a:pt x="1" y="570"/>
                    <a:pt x="1" y="570"/>
                  </a:cubicBezTo>
                  <a:cubicBezTo>
                    <a:pt x="1" y="570"/>
                    <a:pt x="676" y="1563"/>
                    <a:pt x="1600" y="1563"/>
                  </a:cubicBezTo>
                  <a:cubicBezTo>
                    <a:pt x="1665" y="1563"/>
                    <a:pt x="1731" y="1558"/>
                    <a:pt x="1798" y="1548"/>
                  </a:cubicBezTo>
                  <a:cubicBezTo>
                    <a:pt x="3163" y="1366"/>
                    <a:pt x="3276" y="1"/>
                    <a:pt x="327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33"/>
            <p:cNvSpPr/>
            <p:nvPr/>
          </p:nvSpPr>
          <p:spPr>
            <a:xfrm>
              <a:off x="3903250" y="563400"/>
              <a:ext cx="63700" cy="31300"/>
            </a:xfrm>
            <a:custGeom>
              <a:avLst/>
              <a:gdLst/>
              <a:ahLst/>
              <a:cxnLst/>
              <a:rect l="l" t="t" r="r" b="b"/>
              <a:pathLst>
                <a:path w="2548" h="1252" extrusionOk="0">
                  <a:moveTo>
                    <a:pt x="1274" y="1"/>
                  </a:moveTo>
                  <a:cubicBezTo>
                    <a:pt x="569" y="1"/>
                    <a:pt x="0" y="842"/>
                    <a:pt x="0" y="842"/>
                  </a:cubicBezTo>
                  <a:cubicBezTo>
                    <a:pt x="283" y="748"/>
                    <a:pt x="576" y="697"/>
                    <a:pt x="873" y="697"/>
                  </a:cubicBezTo>
                  <a:cubicBezTo>
                    <a:pt x="1006" y="697"/>
                    <a:pt x="1140" y="707"/>
                    <a:pt x="1274" y="728"/>
                  </a:cubicBezTo>
                  <a:cubicBezTo>
                    <a:pt x="1729" y="842"/>
                    <a:pt x="2161" y="1024"/>
                    <a:pt x="2548" y="1252"/>
                  </a:cubicBezTo>
                  <a:cubicBezTo>
                    <a:pt x="2548" y="1252"/>
                    <a:pt x="2161" y="23"/>
                    <a:pt x="1274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33"/>
            <p:cNvSpPr/>
            <p:nvPr/>
          </p:nvSpPr>
          <p:spPr>
            <a:xfrm>
              <a:off x="3893000" y="4814350"/>
              <a:ext cx="604550" cy="662525"/>
            </a:xfrm>
            <a:custGeom>
              <a:avLst/>
              <a:gdLst/>
              <a:ahLst/>
              <a:cxnLst/>
              <a:rect l="l" t="t" r="r" b="b"/>
              <a:pathLst>
                <a:path w="24182" h="26501" extrusionOk="0">
                  <a:moveTo>
                    <a:pt x="18881" y="0"/>
                  </a:moveTo>
                  <a:lnTo>
                    <a:pt x="10828" y="3185"/>
                  </a:lnTo>
                  <a:cubicBezTo>
                    <a:pt x="10828" y="3185"/>
                    <a:pt x="12080" y="8690"/>
                    <a:pt x="10192" y="13353"/>
                  </a:cubicBezTo>
                  <a:cubicBezTo>
                    <a:pt x="8281" y="18016"/>
                    <a:pt x="7007" y="20132"/>
                    <a:pt x="4050" y="22247"/>
                  </a:cubicBezTo>
                  <a:lnTo>
                    <a:pt x="4027" y="22247"/>
                  </a:lnTo>
                  <a:cubicBezTo>
                    <a:pt x="1070" y="24363"/>
                    <a:pt x="1" y="26501"/>
                    <a:pt x="1" y="26501"/>
                  </a:cubicBezTo>
                  <a:lnTo>
                    <a:pt x="14423" y="26501"/>
                  </a:lnTo>
                  <a:cubicBezTo>
                    <a:pt x="14423" y="26501"/>
                    <a:pt x="21201" y="15468"/>
                    <a:pt x="24181" y="9531"/>
                  </a:cubicBezTo>
                  <a:cubicBezTo>
                    <a:pt x="24045" y="8621"/>
                    <a:pt x="22088" y="5255"/>
                    <a:pt x="20587" y="2775"/>
                  </a:cubicBezTo>
                  <a:cubicBezTo>
                    <a:pt x="19632" y="1206"/>
                    <a:pt x="18881" y="0"/>
                    <a:pt x="18881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33"/>
            <p:cNvSpPr/>
            <p:nvPr/>
          </p:nvSpPr>
          <p:spPr>
            <a:xfrm>
              <a:off x="3893000" y="4883725"/>
              <a:ext cx="604550" cy="593150"/>
            </a:xfrm>
            <a:custGeom>
              <a:avLst/>
              <a:gdLst/>
              <a:ahLst/>
              <a:cxnLst/>
              <a:rect l="l" t="t" r="r" b="b"/>
              <a:pathLst>
                <a:path w="24182" h="23726" extrusionOk="0">
                  <a:moveTo>
                    <a:pt x="20587" y="0"/>
                  </a:moveTo>
                  <a:cubicBezTo>
                    <a:pt x="19018" y="1934"/>
                    <a:pt x="19632" y="5505"/>
                    <a:pt x="19245" y="8144"/>
                  </a:cubicBezTo>
                  <a:cubicBezTo>
                    <a:pt x="18813" y="11215"/>
                    <a:pt x="14718" y="19017"/>
                    <a:pt x="14718" y="19017"/>
                  </a:cubicBezTo>
                  <a:cubicBezTo>
                    <a:pt x="14718" y="19017"/>
                    <a:pt x="10851" y="18858"/>
                    <a:pt x="8235" y="18858"/>
                  </a:cubicBezTo>
                  <a:cubicBezTo>
                    <a:pt x="5710" y="18858"/>
                    <a:pt x="4163" y="19381"/>
                    <a:pt x="4050" y="19472"/>
                  </a:cubicBezTo>
                  <a:lnTo>
                    <a:pt x="4027" y="19472"/>
                  </a:lnTo>
                  <a:cubicBezTo>
                    <a:pt x="1070" y="21588"/>
                    <a:pt x="1" y="23726"/>
                    <a:pt x="1" y="23726"/>
                  </a:cubicBezTo>
                  <a:lnTo>
                    <a:pt x="14423" y="23726"/>
                  </a:lnTo>
                  <a:cubicBezTo>
                    <a:pt x="14423" y="23726"/>
                    <a:pt x="21201" y="12693"/>
                    <a:pt x="24181" y="6756"/>
                  </a:cubicBezTo>
                  <a:cubicBezTo>
                    <a:pt x="24045" y="5846"/>
                    <a:pt x="22088" y="2480"/>
                    <a:pt x="20587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33"/>
            <p:cNvSpPr/>
            <p:nvPr/>
          </p:nvSpPr>
          <p:spPr>
            <a:xfrm>
              <a:off x="3691125" y="2599875"/>
              <a:ext cx="786525" cy="2416950"/>
            </a:xfrm>
            <a:custGeom>
              <a:avLst/>
              <a:gdLst/>
              <a:ahLst/>
              <a:cxnLst/>
              <a:rect l="l" t="t" r="r" b="b"/>
              <a:pathLst>
                <a:path w="31461" h="96678" extrusionOk="0">
                  <a:moveTo>
                    <a:pt x="1274" y="0"/>
                  </a:moveTo>
                  <a:cubicBezTo>
                    <a:pt x="1274" y="0"/>
                    <a:pt x="1138" y="3867"/>
                    <a:pt x="978" y="9623"/>
                  </a:cubicBezTo>
                  <a:cubicBezTo>
                    <a:pt x="569" y="24795"/>
                    <a:pt x="0" y="53070"/>
                    <a:pt x="1274" y="58621"/>
                  </a:cubicBezTo>
                  <a:cubicBezTo>
                    <a:pt x="3026" y="66264"/>
                    <a:pt x="17903" y="96677"/>
                    <a:pt x="17903" y="96677"/>
                  </a:cubicBezTo>
                  <a:lnTo>
                    <a:pt x="31460" y="91423"/>
                  </a:lnTo>
                  <a:lnTo>
                    <a:pt x="19654" y="45928"/>
                  </a:lnTo>
                  <a:cubicBezTo>
                    <a:pt x="19654" y="45928"/>
                    <a:pt x="21360" y="23226"/>
                    <a:pt x="21588" y="9623"/>
                  </a:cubicBezTo>
                  <a:cubicBezTo>
                    <a:pt x="21656" y="5073"/>
                    <a:pt x="21565" y="1547"/>
                    <a:pt x="21178" y="228"/>
                  </a:cubicBezTo>
                  <a:lnTo>
                    <a:pt x="1274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33"/>
            <p:cNvSpPr/>
            <p:nvPr/>
          </p:nvSpPr>
          <p:spPr>
            <a:xfrm>
              <a:off x="3896975" y="5165225"/>
              <a:ext cx="747850" cy="311650"/>
            </a:xfrm>
            <a:custGeom>
              <a:avLst/>
              <a:gdLst/>
              <a:ahLst/>
              <a:cxnLst/>
              <a:rect l="l" t="t" r="r" b="b"/>
              <a:pathLst>
                <a:path w="29914" h="12466" extrusionOk="0">
                  <a:moveTo>
                    <a:pt x="17198" y="0"/>
                  </a:moveTo>
                  <a:lnTo>
                    <a:pt x="17198" y="0"/>
                  </a:lnTo>
                  <a:cubicBezTo>
                    <a:pt x="17198" y="0"/>
                    <a:pt x="17630" y="3140"/>
                    <a:pt x="12057" y="5755"/>
                  </a:cubicBezTo>
                  <a:cubicBezTo>
                    <a:pt x="10169" y="6620"/>
                    <a:pt x="8190" y="7257"/>
                    <a:pt x="6165" y="7689"/>
                  </a:cubicBezTo>
                  <a:cubicBezTo>
                    <a:pt x="1388" y="8758"/>
                    <a:pt x="1" y="12466"/>
                    <a:pt x="1" y="12466"/>
                  </a:cubicBezTo>
                  <a:lnTo>
                    <a:pt x="29914" y="12466"/>
                  </a:lnTo>
                  <a:lnTo>
                    <a:pt x="29618" y="6847"/>
                  </a:lnTo>
                  <a:lnTo>
                    <a:pt x="29322" y="910"/>
                  </a:lnTo>
                  <a:lnTo>
                    <a:pt x="17198" y="0"/>
                  </a:ln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33"/>
            <p:cNvSpPr/>
            <p:nvPr/>
          </p:nvSpPr>
          <p:spPr>
            <a:xfrm>
              <a:off x="4108525" y="2488975"/>
              <a:ext cx="606825" cy="2785450"/>
            </a:xfrm>
            <a:custGeom>
              <a:avLst/>
              <a:gdLst/>
              <a:ahLst/>
              <a:cxnLst/>
              <a:rect l="l" t="t" r="r" b="b"/>
              <a:pathLst>
                <a:path w="24273" h="111418" extrusionOk="0">
                  <a:moveTo>
                    <a:pt x="22680" y="1"/>
                  </a:moveTo>
                  <a:lnTo>
                    <a:pt x="2776" y="638"/>
                  </a:lnTo>
                  <a:cubicBezTo>
                    <a:pt x="2776" y="638"/>
                    <a:pt x="2435" y="5324"/>
                    <a:pt x="2003" y="11989"/>
                  </a:cubicBezTo>
                  <a:cubicBezTo>
                    <a:pt x="1161" y="25228"/>
                    <a:pt x="1" y="46269"/>
                    <a:pt x="524" y="54276"/>
                  </a:cubicBezTo>
                  <a:cubicBezTo>
                    <a:pt x="1320" y="66355"/>
                    <a:pt x="6188" y="107301"/>
                    <a:pt x="6188" y="107301"/>
                  </a:cubicBezTo>
                  <a:lnTo>
                    <a:pt x="24273" y="111418"/>
                  </a:lnTo>
                  <a:cubicBezTo>
                    <a:pt x="24273" y="111418"/>
                    <a:pt x="22066" y="67288"/>
                    <a:pt x="21156" y="57142"/>
                  </a:cubicBezTo>
                  <a:cubicBezTo>
                    <a:pt x="21315" y="50068"/>
                    <a:pt x="21998" y="26570"/>
                    <a:pt x="22430" y="11989"/>
                  </a:cubicBezTo>
                  <a:cubicBezTo>
                    <a:pt x="22635" y="4960"/>
                    <a:pt x="22794" y="1"/>
                    <a:pt x="22794" y="1"/>
                  </a:cubicBez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33"/>
            <p:cNvSpPr/>
            <p:nvPr/>
          </p:nvSpPr>
          <p:spPr>
            <a:xfrm>
              <a:off x="3896975" y="5309100"/>
              <a:ext cx="747850" cy="167775"/>
            </a:xfrm>
            <a:custGeom>
              <a:avLst/>
              <a:gdLst/>
              <a:ahLst/>
              <a:cxnLst/>
              <a:rect l="l" t="t" r="r" b="b"/>
              <a:pathLst>
                <a:path w="29914" h="6711" extrusionOk="0">
                  <a:moveTo>
                    <a:pt x="12057" y="0"/>
                  </a:moveTo>
                  <a:cubicBezTo>
                    <a:pt x="10169" y="865"/>
                    <a:pt x="8190" y="1502"/>
                    <a:pt x="6165" y="1934"/>
                  </a:cubicBezTo>
                  <a:cubicBezTo>
                    <a:pt x="1388" y="3003"/>
                    <a:pt x="1" y="6711"/>
                    <a:pt x="1" y="6711"/>
                  </a:cubicBezTo>
                  <a:lnTo>
                    <a:pt x="29914" y="6711"/>
                  </a:lnTo>
                  <a:lnTo>
                    <a:pt x="29618" y="1092"/>
                  </a:lnTo>
                  <a:cubicBezTo>
                    <a:pt x="26957" y="1911"/>
                    <a:pt x="22930" y="3777"/>
                    <a:pt x="15856" y="4414"/>
                  </a:cubicBezTo>
                  <a:cubicBezTo>
                    <a:pt x="14991" y="2844"/>
                    <a:pt x="13490" y="1274"/>
                    <a:pt x="12057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33"/>
            <p:cNvSpPr/>
            <p:nvPr/>
          </p:nvSpPr>
          <p:spPr>
            <a:xfrm>
              <a:off x="4734650" y="1938700"/>
              <a:ext cx="360575" cy="1374225"/>
            </a:xfrm>
            <a:custGeom>
              <a:avLst/>
              <a:gdLst/>
              <a:ahLst/>
              <a:cxnLst/>
              <a:rect l="l" t="t" r="r" b="b"/>
              <a:pathLst>
                <a:path w="14423" h="54969" extrusionOk="0">
                  <a:moveTo>
                    <a:pt x="8862" y="1"/>
                  </a:moveTo>
                  <a:cubicBezTo>
                    <a:pt x="8776" y="1"/>
                    <a:pt x="8681" y="6"/>
                    <a:pt x="8577" y="15"/>
                  </a:cubicBezTo>
                  <a:cubicBezTo>
                    <a:pt x="7917" y="83"/>
                    <a:pt x="7280" y="151"/>
                    <a:pt x="6643" y="242"/>
                  </a:cubicBezTo>
                  <a:cubicBezTo>
                    <a:pt x="4664" y="538"/>
                    <a:pt x="2708" y="834"/>
                    <a:pt x="729" y="1152"/>
                  </a:cubicBezTo>
                  <a:cubicBezTo>
                    <a:pt x="115" y="1243"/>
                    <a:pt x="1" y="1425"/>
                    <a:pt x="92" y="2085"/>
                  </a:cubicBezTo>
                  <a:cubicBezTo>
                    <a:pt x="228" y="3063"/>
                    <a:pt x="342" y="4064"/>
                    <a:pt x="547" y="5042"/>
                  </a:cubicBezTo>
                  <a:cubicBezTo>
                    <a:pt x="1138" y="8022"/>
                    <a:pt x="1843" y="10979"/>
                    <a:pt x="2367" y="13982"/>
                  </a:cubicBezTo>
                  <a:cubicBezTo>
                    <a:pt x="2822" y="16529"/>
                    <a:pt x="3095" y="19100"/>
                    <a:pt x="3436" y="21670"/>
                  </a:cubicBezTo>
                  <a:cubicBezTo>
                    <a:pt x="3913" y="25333"/>
                    <a:pt x="4027" y="29018"/>
                    <a:pt x="3459" y="32703"/>
                  </a:cubicBezTo>
                  <a:cubicBezTo>
                    <a:pt x="2958" y="35546"/>
                    <a:pt x="2753" y="38435"/>
                    <a:pt x="2799" y="41324"/>
                  </a:cubicBezTo>
                  <a:cubicBezTo>
                    <a:pt x="2822" y="42371"/>
                    <a:pt x="2822" y="43417"/>
                    <a:pt x="2844" y="44463"/>
                  </a:cubicBezTo>
                  <a:cubicBezTo>
                    <a:pt x="2913" y="45806"/>
                    <a:pt x="2981" y="47148"/>
                    <a:pt x="3049" y="48490"/>
                  </a:cubicBezTo>
                  <a:cubicBezTo>
                    <a:pt x="3026" y="48899"/>
                    <a:pt x="3117" y="49286"/>
                    <a:pt x="3299" y="49650"/>
                  </a:cubicBezTo>
                  <a:cubicBezTo>
                    <a:pt x="3394" y="49893"/>
                    <a:pt x="3616" y="50023"/>
                    <a:pt x="3843" y="50023"/>
                  </a:cubicBezTo>
                  <a:cubicBezTo>
                    <a:pt x="3999" y="50023"/>
                    <a:pt x="4157" y="49962"/>
                    <a:pt x="4277" y="49832"/>
                  </a:cubicBezTo>
                  <a:cubicBezTo>
                    <a:pt x="4596" y="49491"/>
                    <a:pt x="4801" y="49081"/>
                    <a:pt x="4869" y="48626"/>
                  </a:cubicBezTo>
                  <a:cubicBezTo>
                    <a:pt x="5074" y="47512"/>
                    <a:pt x="5256" y="46374"/>
                    <a:pt x="5506" y="45260"/>
                  </a:cubicBezTo>
                  <a:cubicBezTo>
                    <a:pt x="5597" y="44850"/>
                    <a:pt x="5551" y="44190"/>
                    <a:pt x="5961" y="44099"/>
                  </a:cubicBezTo>
                  <a:cubicBezTo>
                    <a:pt x="6006" y="44088"/>
                    <a:pt x="6048" y="44082"/>
                    <a:pt x="6086" y="44082"/>
                  </a:cubicBezTo>
                  <a:cubicBezTo>
                    <a:pt x="6493" y="44082"/>
                    <a:pt x="6549" y="44698"/>
                    <a:pt x="6757" y="45009"/>
                  </a:cubicBezTo>
                  <a:cubicBezTo>
                    <a:pt x="6871" y="45169"/>
                    <a:pt x="6984" y="45351"/>
                    <a:pt x="7053" y="45533"/>
                  </a:cubicBezTo>
                  <a:cubicBezTo>
                    <a:pt x="7712" y="47034"/>
                    <a:pt x="8281" y="48581"/>
                    <a:pt x="8167" y="50287"/>
                  </a:cubicBezTo>
                  <a:cubicBezTo>
                    <a:pt x="8099" y="51265"/>
                    <a:pt x="8145" y="52266"/>
                    <a:pt x="8145" y="53267"/>
                  </a:cubicBezTo>
                  <a:cubicBezTo>
                    <a:pt x="8122" y="53767"/>
                    <a:pt x="8236" y="54268"/>
                    <a:pt x="8440" y="54723"/>
                  </a:cubicBezTo>
                  <a:cubicBezTo>
                    <a:pt x="8532" y="54879"/>
                    <a:pt x="8721" y="54969"/>
                    <a:pt x="8896" y="54969"/>
                  </a:cubicBezTo>
                  <a:cubicBezTo>
                    <a:pt x="9025" y="54969"/>
                    <a:pt x="9146" y="54920"/>
                    <a:pt x="9214" y="54814"/>
                  </a:cubicBezTo>
                  <a:cubicBezTo>
                    <a:pt x="9418" y="54495"/>
                    <a:pt x="9600" y="54131"/>
                    <a:pt x="9782" y="53767"/>
                  </a:cubicBezTo>
                  <a:cubicBezTo>
                    <a:pt x="9828" y="53767"/>
                    <a:pt x="9873" y="53767"/>
                    <a:pt x="9919" y="53790"/>
                  </a:cubicBezTo>
                  <a:cubicBezTo>
                    <a:pt x="10242" y="53915"/>
                    <a:pt x="10462" y="53988"/>
                    <a:pt x="10624" y="53988"/>
                  </a:cubicBezTo>
                  <a:cubicBezTo>
                    <a:pt x="10874" y="53988"/>
                    <a:pt x="10987" y="53817"/>
                    <a:pt x="11124" y="53403"/>
                  </a:cubicBezTo>
                  <a:cubicBezTo>
                    <a:pt x="11284" y="52948"/>
                    <a:pt x="11420" y="52471"/>
                    <a:pt x="11534" y="51993"/>
                  </a:cubicBezTo>
                  <a:cubicBezTo>
                    <a:pt x="11966" y="52152"/>
                    <a:pt x="11852" y="52516"/>
                    <a:pt x="12012" y="52766"/>
                  </a:cubicBezTo>
                  <a:cubicBezTo>
                    <a:pt x="12197" y="53056"/>
                    <a:pt x="12454" y="53204"/>
                    <a:pt x="12703" y="53204"/>
                  </a:cubicBezTo>
                  <a:cubicBezTo>
                    <a:pt x="12942" y="53204"/>
                    <a:pt x="13175" y="53068"/>
                    <a:pt x="13331" y="52789"/>
                  </a:cubicBezTo>
                  <a:cubicBezTo>
                    <a:pt x="13604" y="52334"/>
                    <a:pt x="13786" y="51811"/>
                    <a:pt x="13877" y="51265"/>
                  </a:cubicBezTo>
                  <a:cubicBezTo>
                    <a:pt x="14423" y="48103"/>
                    <a:pt x="14377" y="44873"/>
                    <a:pt x="13740" y="41756"/>
                  </a:cubicBezTo>
                  <a:cubicBezTo>
                    <a:pt x="13513" y="40687"/>
                    <a:pt x="13217" y="39618"/>
                    <a:pt x="12967" y="38549"/>
                  </a:cubicBezTo>
                  <a:cubicBezTo>
                    <a:pt x="12831" y="37980"/>
                    <a:pt x="12694" y="37389"/>
                    <a:pt x="12580" y="36797"/>
                  </a:cubicBezTo>
                  <a:cubicBezTo>
                    <a:pt x="11989" y="33545"/>
                    <a:pt x="11898" y="30269"/>
                    <a:pt x="11852" y="26971"/>
                  </a:cubicBezTo>
                  <a:cubicBezTo>
                    <a:pt x="11807" y="24241"/>
                    <a:pt x="11943" y="21488"/>
                    <a:pt x="12012" y="18759"/>
                  </a:cubicBezTo>
                  <a:cubicBezTo>
                    <a:pt x="12080" y="16325"/>
                    <a:pt x="11943" y="13868"/>
                    <a:pt x="11579" y="11457"/>
                  </a:cubicBezTo>
                  <a:cubicBezTo>
                    <a:pt x="11193" y="8932"/>
                    <a:pt x="10647" y="6452"/>
                    <a:pt x="10146" y="3973"/>
                  </a:cubicBezTo>
                  <a:cubicBezTo>
                    <a:pt x="9896" y="2949"/>
                    <a:pt x="9737" y="1903"/>
                    <a:pt x="9646" y="879"/>
                  </a:cubicBezTo>
                  <a:cubicBezTo>
                    <a:pt x="9626" y="210"/>
                    <a:pt x="9419" y="1"/>
                    <a:pt x="8862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33"/>
            <p:cNvSpPr/>
            <p:nvPr/>
          </p:nvSpPr>
          <p:spPr>
            <a:xfrm>
              <a:off x="3151425" y="1827975"/>
              <a:ext cx="409500" cy="448500"/>
            </a:xfrm>
            <a:custGeom>
              <a:avLst/>
              <a:gdLst/>
              <a:ahLst/>
              <a:cxnLst/>
              <a:rect l="l" t="t" r="r" b="b"/>
              <a:pathLst>
                <a:path w="16380" h="17940" extrusionOk="0">
                  <a:moveTo>
                    <a:pt x="7552" y="1"/>
                  </a:moveTo>
                  <a:cubicBezTo>
                    <a:pt x="7245" y="1"/>
                    <a:pt x="7028" y="368"/>
                    <a:pt x="6507" y="1168"/>
                  </a:cubicBezTo>
                  <a:cubicBezTo>
                    <a:pt x="5574" y="2647"/>
                    <a:pt x="4687" y="4148"/>
                    <a:pt x="3572" y="5513"/>
                  </a:cubicBezTo>
                  <a:cubicBezTo>
                    <a:pt x="2526" y="6764"/>
                    <a:pt x="1502" y="8061"/>
                    <a:pt x="479" y="9357"/>
                  </a:cubicBezTo>
                  <a:cubicBezTo>
                    <a:pt x="1" y="9926"/>
                    <a:pt x="1" y="10108"/>
                    <a:pt x="433" y="10654"/>
                  </a:cubicBezTo>
                  <a:cubicBezTo>
                    <a:pt x="865" y="11200"/>
                    <a:pt x="1343" y="11723"/>
                    <a:pt x="1821" y="12223"/>
                  </a:cubicBezTo>
                  <a:cubicBezTo>
                    <a:pt x="3299" y="13725"/>
                    <a:pt x="4710" y="15249"/>
                    <a:pt x="6052" y="16864"/>
                  </a:cubicBezTo>
                  <a:cubicBezTo>
                    <a:pt x="6653" y="17593"/>
                    <a:pt x="6919" y="17939"/>
                    <a:pt x="7203" y="17939"/>
                  </a:cubicBezTo>
                  <a:cubicBezTo>
                    <a:pt x="7478" y="17939"/>
                    <a:pt x="7769" y="17615"/>
                    <a:pt x="8395" y="17000"/>
                  </a:cubicBezTo>
                  <a:cubicBezTo>
                    <a:pt x="11329" y="14111"/>
                    <a:pt x="13649" y="10745"/>
                    <a:pt x="16197" y="7537"/>
                  </a:cubicBezTo>
                  <a:cubicBezTo>
                    <a:pt x="16265" y="7401"/>
                    <a:pt x="16334" y="7264"/>
                    <a:pt x="16379" y="7128"/>
                  </a:cubicBezTo>
                  <a:cubicBezTo>
                    <a:pt x="16334" y="6992"/>
                    <a:pt x="16265" y="6855"/>
                    <a:pt x="16174" y="6741"/>
                  </a:cubicBezTo>
                  <a:cubicBezTo>
                    <a:pt x="15879" y="6446"/>
                    <a:pt x="15583" y="6195"/>
                    <a:pt x="15287" y="5945"/>
                  </a:cubicBezTo>
                  <a:cubicBezTo>
                    <a:pt x="13126" y="4216"/>
                    <a:pt x="10988" y="2510"/>
                    <a:pt x="8827" y="804"/>
                  </a:cubicBezTo>
                  <a:cubicBezTo>
                    <a:pt x="8157" y="283"/>
                    <a:pt x="7821" y="1"/>
                    <a:pt x="7552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33"/>
            <p:cNvSpPr/>
            <p:nvPr/>
          </p:nvSpPr>
          <p:spPr>
            <a:xfrm>
              <a:off x="3309525" y="1024650"/>
              <a:ext cx="1699825" cy="1956950"/>
            </a:xfrm>
            <a:custGeom>
              <a:avLst/>
              <a:gdLst/>
              <a:ahLst/>
              <a:cxnLst/>
              <a:rect l="l" t="t" r="r" b="b"/>
              <a:pathLst>
                <a:path w="67993" h="78278" extrusionOk="0">
                  <a:moveTo>
                    <a:pt x="44406" y="1"/>
                  </a:moveTo>
                  <a:cubicBezTo>
                    <a:pt x="43930" y="1"/>
                    <a:pt x="43695" y="324"/>
                    <a:pt x="43107" y="1500"/>
                  </a:cubicBezTo>
                  <a:cubicBezTo>
                    <a:pt x="40923" y="5936"/>
                    <a:pt x="39035" y="8370"/>
                    <a:pt x="36670" y="12715"/>
                  </a:cubicBezTo>
                  <a:cubicBezTo>
                    <a:pt x="36465" y="13101"/>
                    <a:pt x="36237" y="13488"/>
                    <a:pt x="36010" y="13875"/>
                  </a:cubicBezTo>
                  <a:cubicBezTo>
                    <a:pt x="35975" y="13944"/>
                    <a:pt x="35897" y="13974"/>
                    <a:pt x="35808" y="13974"/>
                  </a:cubicBezTo>
                  <a:cubicBezTo>
                    <a:pt x="35663" y="13974"/>
                    <a:pt x="35489" y="13896"/>
                    <a:pt x="35419" y="13784"/>
                  </a:cubicBezTo>
                  <a:cubicBezTo>
                    <a:pt x="35146" y="13215"/>
                    <a:pt x="34804" y="12783"/>
                    <a:pt x="34577" y="12351"/>
                  </a:cubicBezTo>
                  <a:cubicBezTo>
                    <a:pt x="32803" y="9098"/>
                    <a:pt x="32006" y="7801"/>
                    <a:pt x="30414" y="4890"/>
                  </a:cubicBezTo>
                  <a:cubicBezTo>
                    <a:pt x="29936" y="4025"/>
                    <a:pt x="29595" y="3070"/>
                    <a:pt x="29140" y="2183"/>
                  </a:cubicBezTo>
                  <a:cubicBezTo>
                    <a:pt x="28933" y="1782"/>
                    <a:pt x="28764" y="1604"/>
                    <a:pt x="28489" y="1604"/>
                  </a:cubicBezTo>
                  <a:cubicBezTo>
                    <a:pt x="28342" y="1604"/>
                    <a:pt x="28164" y="1655"/>
                    <a:pt x="27935" y="1750"/>
                  </a:cubicBezTo>
                  <a:cubicBezTo>
                    <a:pt x="26001" y="2569"/>
                    <a:pt x="24068" y="3388"/>
                    <a:pt x="22157" y="4230"/>
                  </a:cubicBezTo>
                  <a:cubicBezTo>
                    <a:pt x="21884" y="4344"/>
                    <a:pt x="21611" y="4503"/>
                    <a:pt x="21361" y="4639"/>
                  </a:cubicBezTo>
                  <a:cubicBezTo>
                    <a:pt x="18381" y="6186"/>
                    <a:pt x="16015" y="8461"/>
                    <a:pt x="14081" y="11168"/>
                  </a:cubicBezTo>
                  <a:cubicBezTo>
                    <a:pt x="12171" y="13807"/>
                    <a:pt x="10328" y="16468"/>
                    <a:pt x="8508" y="19152"/>
                  </a:cubicBezTo>
                  <a:cubicBezTo>
                    <a:pt x="5915" y="22997"/>
                    <a:pt x="3367" y="26864"/>
                    <a:pt x="820" y="30731"/>
                  </a:cubicBezTo>
                  <a:cubicBezTo>
                    <a:pt x="615" y="31026"/>
                    <a:pt x="433" y="31322"/>
                    <a:pt x="251" y="31618"/>
                  </a:cubicBezTo>
                  <a:cubicBezTo>
                    <a:pt x="1" y="32141"/>
                    <a:pt x="46" y="32459"/>
                    <a:pt x="433" y="32846"/>
                  </a:cubicBezTo>
                  <a:cubicBezTo>
                    <a:pt x="638" y="33051"/>
                    <a:pt x="865" y="33256"/>
                    <a:pt x="1093" y="33438"/>
                  </a:cubicBezTo>
                  <a:cubicBezTo>
                    <a:pt x="3618" y="35394"/>
                    <a:pt x="6029" y="37487"/>
                    <a:pt x="8645" y="39306"/>
                  </a:cubicBezTo>
                  <a:cubicBezTo>
                    <a:pt x="9327" y="39786"/>
                    <a:pt x="9714" y="40041"/>
                    <a:pt x="10048" y="40041"/>
                  </a:cubicBezTo>
                  <a:cubicBezTo>
                    <a:pt x="10427" y="40041"/>
                    <a:pt x="10736" y="39712"/>
                    <a:pt x="11329" y="39011"/>
                  </a:cubicBezTo>
                  <a:cubicBezTo>
                    <a:pt x="12717" y="37373"/>
                    <a:pt x="14059" y="35690"/>
                    <a:pt x="15424" y="34052"/>
                  </a:cubicBezTo>
                  <a:cubicBezTo>
                    <a:pt x="15674" y="33733"/>
                    <a:pt x="15947" y="33438"/>
                    <a:pt x="16220" y="33142"/>
                  </a:cubicBezTo>
                  <a:cubicBezTo>
                    <a:pt x="16258" y="33095"/>
                    <a:pt x="16315" y="33071"/>
                    <a:pt x="16373" y="33071"/>
                  </a:cubicBezTo>
                  <a:cubicBezTo>
                    <a:pt x="16454" y="33071"/>
                    <a:pt x="16534" y="33117"/>
                    <a:pt x="16561" y="33210"/>
                  </a:cubicBezTo>
                  <a:cubicBezTo>
                    <a:pt x="16606" y="33347"/>
                    <a:pt x="16629" y="33506"/>
                    <a:pt x="16606" y="33665"/>
                  </a:cubicBezTo>
                  <a:cubicBezTo>
                    <a:pt x="16584" y="37441"/>
                    <a:pt x="16788" y="41240"/>
                    <a:pt x="16379" y="45016"/>
                  </a:cubicBezTo>
                  <a:cubicBezTo>
                    <a:pt x="16038" y="48292"/>
                    <a:pt x="15515" y="51545"/>
                    <a:pt x="14764" y="54752"/>
                  </a:cubicBezTo>
                  <a:cubicBezTo>
                    <a:pt x="13877" y="58323"/>
                    <a:pt x="12808" y="61872"/>
                    <a:pt x="11534" y="65330"/>
                  </a:cubicBezTo>
                  <a:cubicBezTo>
                    <a:pt x="10533" y="67991"/>
                    <a:pt x="9623" y="70675"/>
                    <a:pt x="8690" y="73359"/>
                  </a:cubicBezTo>
                  <a:cubicBezTo>
                    <a:pt x="8440" y="74133"/>
                    <a:pt x="8508" y="74315"/>
                    <a:pt x="9304" y="74520"/>
                  </a:cubicBezTo>
                  <a:cubicBezTo>
                    <a:pt x="9987" y="74724"/>
                    <a:pt x="10669" y="74861"/>
                    <a:pt x="11352" y="75020"/>
                  </a:cubicBezTo>
                  <a:cubicBezTo>
                    <a:pt x="15992" y="76157"/>
                    <a:pt x="20724" y="76976"/>
                    <a:pt x="25478" y="77477"/>
                  </a:cubicBezTo>
                  <a:cubicBezTo>
                    <a:pt x="30610" y="78005"/>
                    <a:pt x="35741" y="78278"/>
                    <a:pt x="40891" y="78278"/>
                  </a:cubicBezTo>
                  <a:cubicBezTo>
                    <a:pt x="41289" y="78278"/>
                    <a:pt x="41686" y="78276"/>
                    <a:pt x="42084" y="78273"/>
                  </a:cubicBezTo>
                  <a:cubicBezTo>
                    <a:pt x="44063" y="78250"/>
                    <a:pt x="47861" y="78182"/>
                    <a:pt x="51615" y="77773"/>
                  </a:cubicBezTo>
                  <a:cubicBezTo>
                    <a:pt x="52775" y="77659"/>
                    <a:pt x="53890" y="77477"/>
                    <a:pt x="55027" y="77295"/>
                  </a:cubicBezTo>
                  <a:cubicBezTo>
                    <a:pt x="55709" y="77181"/>
                    <a:pt x="55800" y="77090"/>
                    <a:pt x="55846" y="76430"/>
                  </a:cubicBezTo>
                  <a:cubicBezTo>
                    <a:pt x="55960" y="75134"/>
                    <a:pt x="56051" y="73837"/>
                    <a:pt x="56142" y="72563"/>
                  </a:cubicBezTo>
                  <a:cubicBezTo>
                    <a:pt x="56187" y="71403"/>
                    <a:pt x="56187" y="70266"/>
                    <a:pt x="56278" y="69106"/>
                  </a:cubicBezTo>
                  <a:cubicBezTo>
                    <a:pt x="56505" y="66080"/>
                    <a:pt x="56574" y="63032"/>
                    <a:pt x="56665" y="60007"/>
                  </a:cubicBezTo>
                  <a:cubicBezTo>
                    <a:pt x="56801" y="54707"/>
                    <a:pt x="56483" y="49429"/>
                    <a:pt x="56437" y="44129"/>
                  </a:cubicBezTo>
                  <a:cubicBezTo>
                    <a:pt x="56437" y="42696"/>
                    <a:pt x="56392" y="41240"/>
                    <a:pt x="56369" y="39807"/>
                  </a:cubicBezTo>
                  <a:cubicBezTo>
                    <a:pt x="56301" y="39488"/>
                    <a:pt x="56528" y="39193"/>
                    <a:pt x="56847" y="39170"/>
                  </a:cubicBezTo>
                  <a:cubicBezTo>
                    <a:pt x="57279" y="39079"/>
                    <a:pt x="57734" y="38988"/>
                    <a:pt x="58166" y="38897"/>
                  </a:cubicBezTo>
                  <a:cubicBezTo>
                    <a:pt x="60850" y="38419"/>
                    <a:pt x="63580" y="38124"/>
                    <a:pt x="66241" y="37373"/>
                  </a:cubicBezTo>
                  <a:cubicBezTo>
                    <a:pt x="67902" y="36918"/>
                    <a:pt x="67993" y="36850"/>
                    <a:pt x="67879" y="35144"/>
                  </a:cubicBezTo>
                  <a:cubicBezTo>
                    <a:pt x="67788" y="33233"/>
                    <a:pt x="67538" y="31368"/>
                    <a:pt x="67151" y="29502"/>
                  </a:cubicBezTo>
                  <a:cubicBezTo>
                    <a:pt x="66287" y="25612"/>
                    <a:pt x="65582" y="21677"/>
                    <a:pt x="64490" y="17833"/>
                  </a:cubicBezTo>
                  <a:cubicBezTo>
                    <a:pt x="63921" y="15831"/>
                    <a:pt x="63330" y="13807"/>
                    <a:pt x="62420" y="11918"/>
                  </a:cubicBezTo>
                  <a:cubicBezTo>
                    <a:pt x="60191" y="7278"/>
                    <a:pt x="56847" y="3820"/>
                    <a:pt x="51865" y="2137"/>
                  </a:cubicBezTo>
                  <a:cubicBezTo>
                    <a:pt x="51387" y="1978"/>
                    <a:pt x="50932" y="1796"/>
                    <a:pt x="50455" y="1637"/>
                  </a:cubicBezTo>
                  <a:cubicBezTo>
                    <a:pt x="48931" y="1045"/>
                    <a:pt x="47338" y="590"/>
                    <a:pt x="45723" y="249"/>
                  </a:cubicBezTo>
                  <a:cubicBezTo>
                    <a:pt x="45094" y="127"/>
                    <a:pt x="44703" y="1"/>
                    <a:pt x="44406" y="1"/>
                  </a:cubicBez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33"/>
            <p:cNvSpPr/>
            <p:nvPr/>
          </p:nvSpPr>
          <p:spPr>
            <a:xfrm>
              <a:off x="3811675" y="1538700"/>
              <a:ext cx="265600" cy="256025"/>
            </a:xfrm>
            <a:custGeom>
              <a:avLst/>
              <a:gdLst/>
              <a:ahLst/>
              <a:cxnLst/>
              <a:rect l="l" t="t" r="r" b="b"/>
              <a:pathLst>
                <a:path w="10624" h="10241" extrusionOk="0">
                  <a:moveTo>
                    <a:pt x="9600" y="1"/>
                  </a:moveTo>
                  <a:cubicBezTo>
                    <a:pt x="7075" y="23"/>
                    <a:pt x="4528" y="69"/>
                    <a:pt x="1980" y="114"/>
                  </a:cubicBezTo>
                  <a:cubicBezTo>
                    <a:pt x="1548" y="137"/>
                    <a:pt x="1093" y="183"/>
                    <a:pt x="660" y="251"/>
                  </a:cubicBezTo>
                  <a:cubicBezTo>
                    <a:pt x="274" y="274"/>
                    <a:pt x="1" y="592"/>
                    <a:pt x="46" y="956"/>
                  </a:cubicBezTo>
                  <a:cubicBezTo>
                    <a:pt x="23" y="1752"/>
                    <a:pt x="46" y="2548"/>
                    <a:pt x="46" y="3663"/>
                  </a:cubicBezTo>
                  <a:cubicBezTo>
                    <a:pt x="69" y="4141"/>
                    <a:pt x="92" y="4937"/>
                    <a:pt x="160" y="5733"/>
                  </a:cubicBezTo>
                  <a:cubicBezTo>
                    <a:pt x="228" y="6688"/>
                    <a:pt x="387" y="7621"/>
                    <a:pt x="638" y="8531"/>
                  </a:cubicBezTo>
                  <a:cubicBezTo>
                    <a:pt x="797" y="9282"/>
                    <a:pt x="1388" y="9873"/>
                    <a:pt x="2162" y="9987"/>
                  </a:cubicBezTo>
                  <a:cubicBezTo>
                    <a:pt x="2594" y="10100"/>
                    <a:pt x="3026" y="10169"/>
                    <a:pt x="3481" y="10214"/>
                  </a:cubicBezTo>
                  <a:cubicBezTo>
                    <a:pt x="4138" y="10227"/>
                    <a:pt x="4794" y="10240"/>
                    <a:pt x="5455" y="10240"/>
                  </a:cubicBezTo>
                  <a:cubicBezTo>
                    <a:pt x="5939" y="10240"/>
                    <a:pt x="6426" y="10233"/>
                    <a:pt x="6916" y="10214"/>
                  </a:cubicBezTo>
                  <a:cubicBezTo>
                    <a:pt x="7416" y="10169"/>
                    <a:pt x="7894" y="10078"/>
                    <a:pt x="8372" y="9941"/>
                  </a:cubicBezTo>
                  <a:cubicBezTo>
                    <a:pt x="9122" y="9782"/>
                    <a:pt x="9737" y="9213"/>
                    <a:pt x="9896" y="8463"/>
                  </a:cubicBezTo>
                  <a:cubicBezTo>
                    <a:pt x="10078" y="7894"/>
                    <a:pt x="10192" y="7302"/>
                    <a:pt x="10237" y="6711"/>
                  </a:cubicBezTo>
                  <a:cubicBezTo>
                    <a:pt x="10396" y="4914"/>
                    <a:pt x="10487" y="3140"/>
                    <a:pt x="10601" y="1343"/>
                  </a:cubicBezTo>
                  <a:cubicBezTo>
                    <a:pt x="10624" y="1092"/>
                    <a:pt x="10624" y="842"/>
                    <a:pt x="10601" y="592"/>
                  </a:cubicBezTo>
                  <a:cubicBezTo>
                    <a:pt x="10624" y="274"/>
                    <a:pt x="10374" y="23"/>
                    <a:pt x="10055" y="23"/>
                  </a:cubicBezTo>
                  <a:cubicBezTo>
                    <a:pt x="9896" y="1"/>
                    <a:pt x="9759" y="1"/>
                    <a:pt x="9600" y="1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33"/>
            <p:cNvSpPr/>
            <p:nvPr/>
          </p:nvSpPr>
          <p:spPr>
            <a:xfrm>
              <a:off x="3916900" y="1494825"/>
              <a:ext cx="68250" cy="377725"/>
            </a:xfrm>
            <a:custGeom>
              <a:avLst/>
              <a:gdLst/>
              <a:ahLst/>
              <a:cxnLst/>
              <a:rect l="l" t="t" r="r" b="b"/>
              <a:pathLst>
                <a:path w="2730" h="15109" extrusionOk="0">
                  <a:moveTo>
                    <a:pt x="792" y="0"/>
                  </a:moveTo>
                  <a:cubicBezTo>
                    <a:pt x="756" y="0"/>
                    <a:pt x="719" y="2"/>
                    <a:pt x="682" y="4"/>
                  </a:cubicBezTo>
                  <a:cubicBezTo>
                    <a:pt x="668" y="3"/>
                    <a:pt x="653" y="2"/>
                    <a:pt x="639" y="2"/>
                  </a:cubicBezTo>
                  <a:cubicBezTo>
                    <a:pt x="339" y="2"/>
                    <a:pt x="89" y="223"/>
                    <a:pt x="46" y="527"/>
                  </a:cubicBezTo>
                  <a:cubicBezTo>
                    <a:pt x="23" y="732"/>
                    <a:pt x="0" y="914"/>
                    <a:pt x="0" y="1119"/>
                  </a:cubicBezTo>
                  <a:cubicBezTo>
                    <a:pt x="0" y="3052"/>
                    <a:pt x="0" y="5008"/>
                    <a:pt x="0" y="6942"/>
                  </a:cubicBezTo>
                  <a:lnTo>
                    <a:pt x="23" y="6942"/>
                  </a:lnTo>
                  <a:cubicBezTo>
                    <a:pt x="68" y="8284"/>
                    <a:pt x="91" y="9626"/>
                    <a:pt x="137" y="10968"/>
                  </a:cubicBezTo>
                  <a:cubicBezTo>
                    <a:pt x="182" y="12060"/>
                    <a:pt x="273" y="13152"/>
                    <a:pt x="341" y="14244"/>
                  </a:cubicBezTo>
                  <a:cubicBezTo>
                    <a:pt x="387" y="14494"/>
                    <a:pt x="455" y="14722"/>
                    <a:pt x="569" y="14949"/>
                  </a:cubicBezTo>
                  <a:cubicBezTo>
                    <a:pt x="614" y="15040"/>
                    <a:pt x="705" y="15086"/>
                    <a:pt x="796" y="15108"/>
                  </a:cubicBezTo>
                  <a:cubicBezTo>
                    <a:pt x="955" y="15086"/>
                    <a:pt x="1069" y="15017"/>
                    <a:pt x="1160" y="14904"/>
                  </a:cubicBezTo>
                  <a:cubicBezTo>
                    <a:pt x="1251" y="14744"/>
                    <a:pt x="1297" y="14540"/>
                    <a:pt x="1319" y="14358"/>
                  </a:cubicBezTo>
                  <a:cubicBezTo>
                    <a:pt x="1410" y="13402"/>
                    <a:pt x="1501" y="12470"/>
                    <a:pt x="1524" y="11514"/>
                  </a:cubicBezTo>
                  <a:cubicBezTo>
                    <a:pt x="1570" y="9035"/>
                    <a:pt x="1570" y="6533"/>
                    <a:pt x="1592" y="4053"/>
                  </a:cubicBezTo>
                  <a:cubicBezTo>
                    <a:pt x="1592" y="3507"/>
                    <a:pt x="1592" y="2961"/>
                    <a:pt x="1615" y="2415"/>
                  </a:cubicBezTo>
                  <a:cubicBezTo>
                    <a:pt x="1615" y="2120"/>
                    <a:pt x="1752" y="2029"/>
                    <a:pt x="2047" y="1938"/>
                  </a:cubicBezTo>
                  <a:cubicBezTo>
                    <a:pt x="2525" y="1778"/>
                    <a:pt x="2730" y="1073"/>
                    <a:pt x="2389" y="755"/>
                  </a:cubicBezTo>
                  <a:cubicBezTo>
                    <a:pt x="1937" y="367"/>
                    <a:pt x="1424" y="0"/>
                    <a:pt x="792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33"/>
            <p:cNvSpPr/>
            <p:nvPr/>
          </p:nvSpPr>
          <p:spPr>
            <a:xfrm>
              <a:off x="2507125" y="1561150"/>
              <a:ext cx="1023650" cy="1024875"/>
            </a:xfrm>
            <a:custGeom>
              <a:avLst/>
              <a:gdLst/>
              <a:ahLst/>
              <a:cxnLst/>
              <a:rect l="l" t="t" r="r" b="b"/>
              <a:pathLst>
                <a:path w="40946" h="40995" extrusionOk="0">
                  <a:moveTo>
                    <a:pt x="16411" y="1"/>
                  </a:moveTo>
                  <a:cubicBezTo>
                    <a:pt x="16197" y="1"/>
                    <a:pt x="15946" y="142"/>
                    <a:pt x="15468" y="331"/>
                  </a:cubicBezTo>
                  <a:cubicBezTo>
                    <a:pt x="10555" y="2264"/>
                    <a:pt x="5641" y="4243"/>
                    <a:pt x="751" y="6200"/>
                  </a:cubicBezTo>
                  <a:cubicBezTo>
                    <a:pt x="455" y="6268"/>
                    <a:pt x="182" y="6450"/>
                    <a:pt x="0" y="6700"/>
                  </a:cubicBezTo>
                  <a:cubicBezTo>
                    <a:pt x="68" y="7269"/>
                    <a:pt x="500" y="7656"/>
                    <a:pt x="819" y="8088"/>
                  </a:cubicBezTo>
                  <a:cubicBezTo>
                    <a:pt x="3367" y="11341"/>
                    <a:pt x="5937" y="14594"/>
                    <a:pt x="8462" y="17869"/>
                  </a:cubicBezTo>
                  <a:cubicBezTo>
                    <a:pt x="14194" y="25353"/>
                    <a:pt x="19950" y="32814"/>
                    <a:pt x="25682" y="40298"/>
                  </a:cubicBezTo>
                  <a:cubicBezTo>
                    <a:pt x="26045" y="40774"/>
                    <a:pt x="26256" y="40995"/>
                    <a:pt x="26517" y="40995"/>
                  </a:cubicBezTo>
                  <a:cubicBezTo>
                    <a:pt x="26730" y="40995"/>
                    <a:pt x="26977" y="40847"/>
                    <a:pt x="27365" y="40571"/>
                  </a:cubicBezTo>
                  <a:cubicBezTo>
                    <a:pt x="27570" y="40435"/>
                    <a:pt x="27775" y="40276"/>
                    <a:pt x="27957" y="40116"/>
                  </a:cubicBezTo>
                  <a:cubicBezTo>
                    <a:pt x="32051" y="37023"/>
                    <a:pt x="35987" y="33701"/>
                    <a:pt x="39945" y="30426"/>
                  </a:cubicBezTo>
                  <a:cubicBezTo>
                    <a:pt x="40945" y="29607"/>
                    <a:pt x="40945" y="29584"/>
                    <a:pt x="40104" y="28561"/>
                  </a:cubicBezTo>
                  <a:cubicBezTo>
                    <a:pt x="32552" y="19348"/>
                    <a:pt x="24999" y="10112"/>
                    <a:pt x="17447" y="900"/>
                  </a:cubicBezTo>
                  <a:cubicBezTo>
                    <a:pt x="16897" y="234"/>
                    <a:pt x="16685" y="1"/>
                    <a:pt x="16411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33"/>
            <p:cNvSpPr/>
            <p:nvPr/>
          </p:nvSpPr>
          <p:spPr>
            <a:xfrm>
              <a:off x="2642450" y="1607325"/>
              <a:ext cx="203625" cy="112250"/>
            </a:xfrm>
            <a:custGeom>
              <a:avLst/>
              <a:gdLst/>
              <a:ahLst/>
              <a:cxnLst/>
              <a:rect l="l" t="t" r="r" b="b"/>
              <a:pathLst>
                <a:path w="8145" h="4490" extrusionOk="0">
                  <a:moveTo>
                    <a:pt x="3742" y="1"/>
                  </a:moveTo>
                  <a:cubicBezTo>
                    <a:pt x="3315" y="1"/>
                    <a:pt x="2912" y="310"/>
                    <a:pt x="2844" y="781"/>
                  </a:cubicBezTo>
                  <a:cubicBezTo>
                    <a:pt x="2822" y="941"/>
                    <a:pt x="2799" y="1077"/>
                    <a:pt x="2844" y="1236"/>
                  </a:cubicBezTo>
                  <a:cubicBezTo>
                    <a:pt x="3026" y="1873"/>
                    <a:pt x="2617" y="2101"/>
                    <a:pt x="2139" y="2328"/>
                  </a:cubicBezTo>
                  <a:cubicBezTo>
                    <a:pt x="1479" y="2578"/>
                    <a:pt x="888" y="2942"/>
                    <a:pt x="342" y="3375"/>
                  </a:cubicBezTo>
                  <a:cubicBezTo>
                    <a:pt x="92" y="3534"/>
                    <a:pt x="1" y="3875"/>
                    <a:pt x="115" y="4171"/>
                  </a:cubicBezTo>
                  <a:cubicBezTo>
                    <a:pt x="251" y="4421"/>
                    <a:pt x="501" y="4467"/>
                    <a:pt x="820" y="4489"/>
                  </a:cubicBezTo>
                  <a:cubicBezTo>
                    <a:pt x="1047" y="4467"/>
                    <a:pt x="1275" y="4421"/>
                    <a:pt x="1479" y="4353"/>
                  </a:cubicBezTo>
                  <a:cubicBezTo>
                    <a:pt x="3459" y="3579"/>
                    <a:pt x="5460" y="2829"/>
                    <a:pt x="7303" y="1760"/>
                  </a:cubicBezTo>
                  <a:cubicBezTo>
                    <a:pt x="7553" y="1600"/>
                    <a:pt x="7781" y="1418"/>
                    <a:pt x="7985" y="1191"/>
                  </a:cubicBezTo>
                  <a:cubicBezTo>
                    <a:pt x="8122" y="1054"/>
                    <a:pt x="8145" y="827"/>
                    <a:pt x="8031" y="645"/>
                  </a:cubicBezTo>
                  <a:cubicBezTo>
                    <a:pt x="7940" y="531"/>
                    <a:pt x="7826" y="463"/>
                    <a:pt x="7690" y="417"/>
                  </a:cubicBezTo>
                  <a:cubicBezTo>
                    <a:pt x="7600" y="409"/>
                    <a:pt x="7511" y="404"/>
                    <a:pt x="7422" y="404"/>
                  </a:cubicBezTo>
                  <a:cubicBezTo>
                    <a:pt x="7058" y="404"/>
                    <a:pt x="6699" y="480"/>
                    <a:pt x="6370" y="645"/>
                  </a:cubicBezTo>
                  <a:cubicBezTo>
                    <a:pt x="6044" y="777"/>
                    <a:pt x="5727" y="882"/>
                    <a:pt x="5432" y="882"/>
                  </a:cubicBezTo>
                  <a:cubicBezTo>
                    <a:pt x="5067" y="882"/>
                    <a:pt x="4736" y="723"/>
                    <a:pt x="4459" y="258"/>
                  </a:cubicBezTo>
                  <a:cubicBezTo>
                    <a:pt x="4391" y="190"/>
                    <a:pt x="4277" y="167"/>
                    <a:pt x="4186" y="122"/>
                  </a:cubicBezTo>
                  <a:cubicBezTo>
                    <a:pt x="4044" y="39"/>
                    <a:pt x="3892" y="1"/>
                    <a:pt x="374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33"/>
            <p:cNvSpPr/>
            <p:nvPr/>
          </p:nvSpPr>
          <p:spPr>
            <a:xfrm>
              <a:off x="2605700" y="1863300"/>
              <a:ext cx="236400" cy="284725"/>
            </a:xfrm>
            <a:custGeom>
              <a:avLst/>
              <a:gdLst/>
              <a:ahLst/>
              <a:cxnLst/>
              <a:rect l="l" t="t" r="r" b="b"/>
              <a:pathLst>
                <a:path w="9456" h="11389" extrusionOk="0">
                  <a:moveTo>
                    <a:pt x="6286" y="1"/>
                  </a:moveTo>
                  <a:cubicBezTo>
                    <a:pt x="6171" y="1"/>
                    <a:pt x="6045" y="16"/>
                    <a:pt x="5907" y="51"/>
                  </a:cubicBezTo>
                  <a:cubicBezTo>
                    <a:pt x="4405" y="415"/>
                    <a:pt x="629" y="3236"/>
                    <a:pt x="356" y="4350"/>
                  </a:cubicBezTo>
                  <a:cubicBezTo>
                    <a:pt x="1" y="5773"/>
                    <a:pt x="4663" y="11388"/>
                    <a:pt x="5597" y="11388"/>
                  </a:cubicBezTo>
                  <a:cubicBezTo>
                    <a:pt x="5619" y="11388"/>
                    <a:pt x="5639" y="11385"/>
                    <a:pt x="5656" y="11379"/>
                  </a:cubicBezTo>
                  <a:cubicBezTo>
                    <a:pt x="6430" y="11106"/>
                    <a:pt x="9273" y="7876"/>
                    <a:pt x="9387" y="7285"/>
                  </a:cubicBezTo>
                  <a:cubicBezTo>
                    <a:pt x="9455" y="6921"/>
                    <a:pt x="9433" y="6534"/>
                    <a:pt x="9273" y="6193"/>
                  </a:cubicBezTo>
                  <a:cubicBezTo>
                    <a:pt x="9137" y="5897"/>
                    <a:pt x="8955" y="5647"/>
                    <a:pt x="8727" y="5442"/>
                  </a:cubicBezTo>
                  <a:cubicBezTo>
                    <a:pt x="9046" y="4714"/>
                    <a:pt x="9046" y="4168"/>
                    <a:pt x="8136" y="3463"/>
                  </a:cubicBezTo>
                  <a:cubicBezTo>
                    <a:pt x="8272" y="3258"/>
                    <a:pt x="8363" y="3008"/>
                    <a:pt x="8409" y="2758"/>
                  </a:cubicBezTo>
                  <a:cubicBezTo>
                    <a:pt x="8614" y="1689"/>
                    <a:pt x="7453" y="1484"/>
                    <a:pt x="7453" y="1484"/>
                  </a:cubicBezTo>
                  <a:cubicBezTo>
                    <a:pt x="7453" y="1279"/>
                    <a:pt x="7408" y="1097"/>
                    <a:pt x="7363" y="915"/>
                  </a:cubicBezTo>
                  <a:cubicBezTo>
                    <a:pt x="7227" y="491"/>
                    <a:pt x="6929" y="1"/>
                    <a:pt x="6286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33"/>
            <p:cNvSpPr/>
            <p:nvPr/>
          </p:nvSpPr>
          <p:spPr>
            <a:xfrm>
              <a:off x="2663500" y="1886175"/>
              <a:ext cx="128550" cy="118875"/>
            </a:xfrm>
            <a:custGeom>
              <a:avLst/>
              <a:gdLst/>
              <a:ahLst/>
              <a:cxnLst/>
              <a:rect l="l" t="t" r="r" b="b"/>
              <a:pathLst>
                <a:path w="5142" h="4755" extrusionOk="0">
                  <a:moveTo>
                    <a:pt x="5051" y="0"/>
                  </a:moveTo>
                  <a:cubicBezTo>
                    <a:pt x="3777" y="250"/>
                    <a:pt x="2639" y="933"/>
                    <a:pt x="1798" y="1911"/>
                  </a:cubicBezTo>
                  <a:cubicBezTo>
                    <a:pt x="1206" y="2639"/>
                    <a:pt x="23" y="4686"/>
                    <a:pt x="1" y="4754"/>
                  </a:cubicBezTo>
                  <a:cubicBezTo>
                    <a:pt x="69" y="4686"/>
                    <a:pt x="2639" y="2025"/>
                    <a:pt x="3299" y="1547"/>
                  </a:cubicBezTo>
                  <a:cubicBezTo>
                    <a:pt x="3959" y="1092"/>
                    <a:pt x="4732" y="592"/>
                    <a:pt x="5141" y="569"/>
                  </a:cubicBezTo>
                  <a:cubicBezTo>
                    <a:pt x="5141" y="364"/>
                    <a:pt x="5096" y="182"/>
                    <a:pt x="5051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33"/>
            <p:cNvSpPr/>
            <p:nvPr/>
          </p:nvSpPr>
          <p:spPr>
            <a:xfrm>
              <a:off x="2713550" y="1932225"/>
              <a:ext cx="102375" cy="106950"/>
            </a:xfrm>
            <a:custGeom>
              <a:avLst/>
              <a:gdLst/>
              <a:ahLst/>
              <a:cxnLst/>
              <a:rect l="l" t="t" r="r" b="b"/>
              <a:pathLst>
                <a:path w="4095" h="4278" extrusionOk="0">
                  <a:moveTo>
                    <a:pt x="4095" y="1"/>
                  </a:moveTo>
                  <a:lnTo>
                    <a:pt x="4095" y="1"/>
                  </a:lnTo>
                  <a:cubicBezTo>
                    <a:pt x="3526" y="251"/>
                    <a:pt x="2958" y="547"/>
                    <a:pt x="2457" y="911"/>
                  </a:cubicBezTo>
                  <a:cubicBezTo>
                    <a:pt x="1320" y="1707"/>
                    <a:pt x="46" y="4209"/>
                    <a:pt x="0" y="4277"/>
                  </a:cubicBezTo>
                  <a:lnTo>
                    <a:pt x="3822" y="706"/>
                  </a:lnTo>
                  <a:cubicBezTo>
                    <a:pt x="3958" y="501"/>
                    <a:pt x="4049" y="251"/>
                    <a:pt x="4095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33"/>
            <p:cNvSpPr/>
            <p:nvPr/>
          </p:nvSpPr>
          <p:spPr>
            <a:xfrm>
              <a:off x="2766425" y="1999350"/>
              <a:ext cx="71125" cy="73950"/>
            </a:xfrm>
            <a:custGeom>
              <a:avLst/>
              <a:gdLst/>
              <a:ahLst/>
              <a:cxnLst/>
              <a:rect l="l" t="t" r="r" b="b"/>
              <a:pathLst>
                <a:path w="2845" h="2958" extrusionOk="0">
                  <a:moveTo>
                    <a:pt x="2298" y="0"/>
                  </a:moveTo>
                  <a:lnTo>
                    <a:pt x="1" y="2957"/>
                  </a:lnTo>
                  <a:cubicBezTo>
                    <a:pt x="1" y="2957"/>
                    <a:pt x="1934" y="1752"/>
                    <a:pt x="2844" y="751"/>
                  </a:cubicBezTo>
                  <a:cubicBezTo>
                    <a:pt x="2708" y="455"/>
                    <a:pt x="2526" y="205"/>
                    <a:pt x="2298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33"/>
            <p:cNvSpPr/>
            <p:nvPr/>
          </p:nvSpPr>
          <p:spPr>
            <a:xfrm>
              <a:off x="3981150" y="1024825"/>
              <a:ext cx="484550" cy="417650"/>
            </a:xfrm>
            <a:custGeom>
              <a:avLst/>
              <a:gdLst/>
              <a:ahLst/>
              <a:cxnLst/>
              <a:rect l="l" t="t" r="r" b="b"/>
              <a:pathLst>
                <a:path w="19382" h="16706" extrusionOk="0">
                  <a:moveTo>
                    <a:pt x="17551" y="0"/>
                  </a:moveTo>
                  <a:cubicBezTo>
                    <a:pt x="17068" y="0"/>
                    <a:pt x="16835" y="322"/>
                    <a:pt x="16242" y="1493"/>
                  </a:cubicBezTo>
                  <a:cubicBezTo>
                    <a:pt x="14058" y="5929"/>
                    <a:pt x="12170" y="8363"/>
                    <a:pt x="9805" y="12708"/>
                  </a:cubicBezTo>
                  <a:cubicBezTo>
                    <a:pt x="9600" y="13094"/>
                    <a:pt x="9372" y="13481"/>
                    <a:pt x="9145" y="13868"/>
                  </a:cubicBezTo>
                  <a:cubicBezTo>
                    <a:pt x="9110" y="13937"/>
                    <a:pt x="9032" y="13967"/>
                    <a:pt x="8943" y="13967"/>
                  </a:cubicBezTo>
                  <a:cubicBezTo>
                    <a:pt x="8798" y="13967"/>
                    <a:pt x="8624" y="13889"/>
                    <a:pt x="8554" y="13777"/>
                  </a:cubicBezTo>
                  <a:cubicBezTo>
                    <a:pt x="8281" y="13208"/>
                    <a:pt x="7939" y="12776"/>
                    <a:pt x="7712" y="12344"/>
                  </a:cubicBezTo>
                  <a:cubicBezTo>
                    <a:pt x="5938" y="9091"/>
                    <a:pt x="5141" y="7794"/>
                    <a:pt x="3549" y="4883"/>
                  </a:cubicBezTo>
                  <a:cubicBezTo>
                    <a:pt x="3071" y="4018"/>
                    <a:pt x="2730" y="3063"/>
                    <a:pt x="2275" y="2176"/>
                  </a:cubicBezTo>
                  <a:cubicBezTo>
                    <a:pt x="2071" y="1782"/>
                    <a:pt x="1905" y="1603"/>
                    <a:pt x="1638" y="1603"/>
                  </a:cubicBezTo>
                  <a:cubicBezTo>
                    <a:pt x="1488" y="1603"/>
                    <a:pt x="1307" y="1660"/>
                    <a:pt x="1070" y="1766"/>
                  </a:cubicBezTo>
                  <a:cubicBezTo>
                    <a:pt x="706" y="1903"/>
                    <a:pt x="364" y="2062"/>
                    <a:pt x="1" y="2198"/>
                  </a:cubicBezTo>
                  <a:lnTo>
                    <a:pt x="7462" y="16006"/>
                  </a:lnTo>
                  <a:cubicBezTo>
                    <a:pt x="7718" y="16473"/>
                    <a:pt x="8178" y="16706"/>
                    <a:pt x="8636" y="16706"/>
                  </a:cubicBezTo>
                  <a:cubicBezTo>
                    <a:pt x="9071" y="16706"/>
                    <a:pt x="9504" y="16495"/>
                    <a:pt x="9759" y="16074"/>
                  </a:cubicBezTo>
                  <a:lnTo>
                    <a:pt x="19381" y="356"/>
                  </a:lnTo>
                  <a:cubicBezTo>
                    <a:pt x="19199" y="333"/>
                    <a:pt x="19040" y="288"/>
                    <a:pt x="18858" y="242"/>
                  </a:cubicBezTo>
                  <a:cubicBezTo>
                    <a:pt x="18236" y="121"/>
                    <a:pt x="17847" y="0"/>
                    <a:pt x="17551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33"/>
            <p:cNvSpPr/>
            <p:nvPr/>
          </p:nvSpPr>
          <p:spPr>
            <a:xfrm>
              <a:off x="4358750" y="989600"/>
              <a:ext cx="488525" cy="977200"/>
            </a:xfrm>
            <a:custGeom>
              <a:avLst/>
              <a:gdLst/>
              <a:ahLst/>
              <a:cxnLst/>
              <a:rect l="l" t="t" r="r" b="b"/>
              <a:pathLst>
                <a:path w="19541" h="39088" extrusionOk="0">
                  <a:moveTo>
                    <a:pt x="755" y="0"/>
                  </a:moveTo>
                  <a:cubicBezTo>
                    <a:pt x="457" y="0"/>
                    <a:pt x="168" y="194"/>
                    <a:pt x="69" y="491"/>
                  </a:cubicBezTo>
                  <a:cubicBezTo>
                    <a:pt x="1" y="855"/>
                    <a:pt x="183" y="1219"/>
                    <a:pt x="547" y="1333"/>
                  </a:cubicBezTo>
                  <a:cubicBezTo>
                    <a:pt x="1002" y="1492"/>
                    <a:pt x="1479" y="1628"/>
                    <a:pt x="1980" y="1742"/>
                  </a:cubicBezTo>
                  <a:cubicBezTo>
                    <a:pt x="4209" y="2288"/>
                    <a:pt x="5779" y="3653"/>
                    <a:pt x="6780" y="5677"/>
                  </a:cubicBezTo>
                  <a:cubicBezTo>
                    <a:pt x="7553" y="7247"/>
                    <a:pt x="8053" y="8930"/>
                    <a:pt x="8304" y="10659"/>
                  </a:cubicBezTo>
                  <a:cubicBezTo>
                    <a:pt x="8599" y="12888"/>
                    <a:pt x="8781" y="15140"/>
                    <a:pt x="8827" y="17370"/>
                  </a:cubicBezTo>
                  <a:cubicBezTo>
                    <a:pt x="8872" y="19189"/>
                    <a:pt x="9077" y="19007"/>
                    <a:pt x="7303" y="19440"/>
                  </a:cubicBezTo>
                  <a:cubicBezTo>
                    <a:pt x="5710" y="19826"/>
                    <a:pt x="4414" y="21009"/>
                    <a:pt x="3936" y="22556"/>
                  </a:cubicBezTo>
                  <a:cubicBezTo>
                    <a:pt x="3754" y="23079"/>
                    <a:pt x="3595" y="23602"/>
                    <a:pt x="3504" y="24148"/>
                  </a:cubicBezTo>
                  <a:cubicBezTo>
                    <a:pt x="3185" y="25718"/>
                    <a:pt x="3117" y="27333"/>
                    <a:pt x="3276" y="28925"/>
                  </a:cubicBezTo>
                  <a:cubicBezTo>
                    <a:pt x="3436" y="31018"/>
                    <a:pt x="3845" y="33065"/>
                    <a:pt x="4755" y="34999"/>
                  </a:cubicBezTo>
                  <a:cubicBezTo>
                    <a:pt x="5187" y="36000"/>
                    <a:pt x="5870" y="36887"/>
                    <a:pt x="6757" y="37569"/>
                  </a:cubicBezTo>
                  <a:cubicBezTo>
                    <a:pt x="7257" y="37956"/>
                    <a:pt x="7826" y="38275"/>
                    <a:pt x="8235" y="38798"/>
                  </a:cubicBezTo>
                  <a:cubicBezTo>
                    <a:pt x="8392" y="38986"/>
                    <a:pt x="8625" y="39088"/>
                    <a:pt x="8867" y="39088"/>
                  </a:cubicBezTo>
                  <a:cubicBezTo>
                    <a:pt x="8975" y="39088"/>
                    <a:pt x="9085" y="39067"/>
                    <a:pt x="9191" y="39025"/>
                  </a:cubicBezTo>
                  <a:cubicBezTo>
                    <a:pt x="9805" y="38798"/>
                    <a:pt x="10169" y="37933"/>
                    <a:pt x="9964" y="37251"/>
                  </a:cubicBezTo>
                  <a:cubicBezTo>
                    <a:pt x="9826" y="36784"/>
                    <a:pt x="9543" y="36541"/>
                    <a:pt x="9066" y="36541"/>
                  </a:cubicBezTo>
                  <a:cubicBezTo>
                    <a:pt x="8915" y="36541"/>
                    <a:pt x="8745" y="36565"/>
                    <a:pt x="8554" y="36614"/>
                  </a:cubicBezTo>
                  <a:cubicBezTo>
                    <a:pt x="8452" y="36650"/>
                    <a:pt x="8346" y="36668"/>
                    <a:pt x="8240" y="36668"/>
                  </a:cubicBezTo>
                  <a:cubicBezTo>
                    <a:pt x="8013" y="36668"/>
                    <a:pt x="7784" y="36587"/>
                    <a:pt x="7598" y="36432"/>
                  </a:cubicBezTo>
                  <a:cubicBezTo>
                    <a:pt x="6916" y="35909"/>
                    <a:pt x="6393" y="35226"/>
                    <a:pt x="6074" y="34430"/>
                  </a:cubicBezTo>
                  <a:cubicBezTo>
                    <a:pt x="4550" y="31041"/>
                    <a:pt x="4346" y="27492"/>
                    <a:pt x="5005" y="23875"/>
                  </a:cubicBezTo>
                  <a:cubicBezTo>
                    <a:pt x="5074" y="23602"/>
                    <a:pt x="5165" y="23307"/>
                    <a:pt x="5278" y="23034"/>
                  </a:cubicBezTo>
                  <a:cubicBezTo>
                    <a:pt x="5642" y="21919"/>
                    <a:pt x="6552" y="21077"/>
                    <a:pt x="7689" y="20804"/>
                  </a:cubicBezTo>
                  <a:cubicBezTo>
                    <a:pt x="8918" y="20509"/>
                    <a:pt x="10146" y="20281"/>
                    <a:pt x="11375" y="20145"/>
                  </a:cubicBezTo>
                  <a:cubicBezTo>
                    <a:pt x="11583" y="20107"/>
                    <a:pt x="11791" y="20088"/>
                    <a:pt x="11998" y="20088"/>
                  </a:cubicBezTo>
                  <a:cubicBezTo>
                    <a:pt x="13148" y="20088"/>
                    <a:pt x="14245" y="20663"/>
                    <a:pt x="14900" y="21646"/>
                  </a:cubicBezTo>
                  <a:cubicBezTo>
                    <a:pt x="15264" y="22124"/>
                    <a:pt x="15583" y="22624"/>
                    <a:pt x="15856" y="23147"/>
                  </a:cubicBezTo>
                  <a:cubicBezTo>
                    <a:pt x="16516" y="24376"/>
                    <a:pt x="17039" y="25695"/>
                    <a:pt x="17380" y="27037"/>
                  </a:cubicBezTo>
                  <a:cubicBezTo>
                    <a:pt x="17903" y="28812"/>
                    <a:pt x="18085" y="30677"/>
                    <a:pt x="17949" y="32519"/>
                  </a:cubicBezTo>
                  <a:cubicBezTo>
                    <a:pt x="17903" y="33111"/>
                    <a:pt x="17744" y="33702"/>
                    <a:pt x="17494" y="34248"/>
                  </a:cubicBezTo>
                  <a:cubicBezTo>
                    <a:pt x="17221" y="34794"/>
                    <a:pt x="16948" y="35249"/>
                    <a:pt x="16174" y="35249"/>
                  </a:cubicBezTo>
                  <a:cubicBezTo>
                    <a:pt x="16163" y="35249"/>
                    <a:pt x="16151" y="35248"/>
                    <a:pt x="16140" y="35248"/>
                  </a:cubicBezTo>
                  <a:cubicBezTo>
                    <a:pt x="15549" y="35248"/>
                    <a:pt x="15267" y="35829"/>
                    <a:pt x="15378" y="36432"/>
                  </a:cubicBezTo>
                  <a:cubicBezTo>
                    <a:pt x="15469" y="36819"/>
                    <a:pt x="15674" y="37160"/>
                    <a:pt x="15992" y="37410"/>
                  </a:cubicBezTo>
                  <a:cubicBezTo>
                    <a:pt x="16208" y="37572"/>
                    <a:pt x="16455" y="37652"/>
                    <a:pt x="16690" y="37652"/>
                  </a:cubicBezTo>
                  <a:cubicBezTo>
                    <a:pt x="17049" y="37652"/>
                    <a:pt x="17379" y="37463"/>
                    <a:pt x="17516" y="37092"/>
                  </a:cubicBezTo>
                  <a:cubicBezTo>
                    <a:pt x="17721" y="36591"/>
                    <a:pt x="17971" y="36113"/>
                    <a:pt x="18290" y="35659"/>
                  </a:cubicBezTo>
                  <a:cubicBezTo>
                    <a:pt x="18995" y="34635"/>
                    <a:pt x="19382" y="33407"/>
                    <a:pt x="19404" y="32155"/>
                  </a:cubicBezTo>
                  <a:cubicBezTo>
                    <a:pt x="19541" y="28357"/>
                    <a:pt x="18495" y="24853"/>
                    <a:pt x="16607" y="21601"/>
                  </a:cubicBezTo>
                  <a:cubicBezTo>
                    <a:pt x="16288" y="21100"/>
                    <a:pt x="15924" y="20622"/>
                    <a:pt x="15515" y="20190"/>
                  </a:cubicBezTo>
                  <a:cubicBezTo>
                    <a:pt x="14656" y="19224"/>
                    <a:pt x="13411" y="18683"/>
                    <a:pt x="12126" y="18683"/>
                  </a:cubicBezTo>
                  <a:cubicBezTo>
                    <a:pt x="12050" y="18683"/>
                    <a:pt x="11974" y="18685"/>
                    <a:pt x="11898" y="18689"/>
                  </a:cubicBezTo>
                  <a:cubicBezTo>
                    <a:pt x="11614" y="18702"/>
                    <a:pt x="11321" y="18764"/>
                    <a:pt x="11021" y="18764"/>
                  </a:cubicBezTo>
                  <a:cubicBezTo>
                    <a:pt x="10817" y="18764"/>
                    <a:pt x="10608" y="18736"/>
                    <a:pt x="10396" y="18643"/>
                  </a:cubicBezTo>
                  <a:lnTo>
                    <a:pt x="10419" y="18643"/>
                  </a:lnTo>
                  <a:cubicBezTo>
                    <a:pt x="10169" y="17961"/>
                    <a:pt x="10214" y="17279"/>
                    <a:pt x="10192" y="16573"/>
                  </a:cubicBezTo>
                  <a:cubicBezTo>
                    <a:pt x="10169" y="14731"/>
                    <a:pt x="10032" y="12888"/>
                    <a:pt x="9805" y="11046"/>
                  </a:cubicBezTo>
                  <a:cubicBezTo>
                    <a:pt x="9555" y="9135"/>
                    <a:pt x="9032" y="7247"/>
                    <a:pt x="8258" y="5450"/>
                  </a:cubicBezTo>
                  <a:cubicBezTo>
                    <a:pt x="6825" y="2242"/>
                    <a:pt x="4255" y="582"/>
                    <a:pt x="888" y="13"/>
                  </a:cubicBezTo>
                  <a:cubicBezTo>
                    <a:pt x="844" y="4"/>
                    <a:pt x="799" y="0"/>
                    <a:pt x="755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33"/>
            <p:cNvSpPr/>
            <p:nvPr/>
          </p:nvSpPr>
          <p:spPr>
            <a:xfrm>
              <a:off x="3576250" y="1031925"/>
              <a:ext cx="469750" cy="825275"/>
            </a:xfrm>
            <a:custGeom>
              <a:avLst/>
              <a:gdLst/>
              <a:ahLst/>
              <a:cxnLst/>
              <a:rect l="l" t="t" r="r" b="b"/>
              <a:pathLst>
                <a:path w="18790" h="33011" extrusionOk="0">
                  <a:moveTo>
                    <a:pt x="17930" y="0"/>
                  </a:moveTo>
                  <a:cubicBezTo>
                    <a:pt x="17795" y="0"/>
                    <a:pt x="17661" y="23"/>
                    <a:pt x="17539" y="72"/>
                  </a:cubicBezTo>
                  <a:cubicBezTo>
                    <a:pt x="16424" y="322"/>
                    <a:pt x="15332" y="686"/>
                    <a:pt x="14286" y="1164"/>
                  </a:cubicBezTo>
                  <a:cubicBezTo>
                    <a:pt x="12056" y="2301"/>
                    <a:pt x="10123" y="3939"/>
                    <a:pt x="8667" y="5986"/>
                  </a:cubicBezTo>
                  <a:cubicBezTo>
                    <a:pt x="6734" y="8648"/>
                    <a:pt x="5551" y="11650"/>
                    <a:pt x="4709" y="14812"/>
                  </a:cubicBezTo>
                  <a:cubicBezTo>
                    <a:pt x="3708" y="18565"/>
                    <a:pt x="2980" y="22387"/>
                    <a:pt x="2594" y="26254"/>
                  </a:cubicBezTo>
                  <a:cubicBezTo>
                    <a:pt x="2503" y="27096"/>
                    <a:pt x="2366" y="27846"/>
                    <a:pt x="1456" y="28188"/>
                  </a:cubicBezTo>
                  <a:cubicBezTo>
                    <a:pt x="1297" y="28279"/>
                    <a:pt x="1138" y="28415"/>
                    <a:pt x="1024" y="28574"/>
                  </a:cubicBezTo>
                  <a:cubicBezTo>
                    <a:pt x="364" y="29462"/>
                    <a:pt x="0" y="30417"/>
                    <a:pt x="455" y="31509"/>
                  </a:cubicBezTo>
                  <a:cubicBezTo>
                    <a:pt x="887" y="32532"/>
                    <a:pt x="1775" y="32942"/>
                    <a:pt x="2684" y="33010"/>
                  </a:cubicBezTo>
                  <a:cubicBezTo>
                    <a:pt x="2703" y="33010"/>
                    <a:pt x="2722" y="33011"/>
                    <a:pt x="2740" y="33011"/>
                  </a:cubicBezTo>
                  <a:cubicBezTo>
                    <a:pt x="3947" y="33011"/>
                    <a:pt x="5035" y="32288"/>
                    <a:pt x="5505" y="31168"/>
                  </a:cubicBezTo>
                  <a:cubicBezTo>
                    <a:pt x="5937" y="30053"/>
                    <a:pt x="5551" y="28779"/>
                    <a:pt x="4573" y="28097"/>
                  </a:cubicBezTo>
                  <a:cubicBezTo>
                    <a:pt x="3936" y="27687"/>
                    <a:pt x="3822" y="27278"/>
                    <a:pt x="3936" y="26618"/>
                  </a:cubicBezTo>
                  <a:cubicBezTo>
                    <a:pt x="4118" y="25435"/>
                    <a:pt x="4254" y="24252"/>
                    <a:pt x="4436" y="23069"/>
                  </a:cubicBezTo>
                  <a:cubicBezTo>
                    <a:pt x="4959" y="19566"/>
                    <a:pt x="5755" y="16109"/>
                    <a:pt x="6825" y="12742"/>
                  </a:cubicBezTo>
                  <a:cubicBezTo>
                    <a:pt x="7575" y="10467"/>
                    <a:pt x="8690" y="8306"/>
                    <a:pt x="10146" y="6396"/>
                  </a:cubicBezTo>
                  <a:cubicBezTo>
                    <a:pt x="11920" y="4075"/>
                    <a:pt x="14172" y="2437"/>
                    <a:pt x="17038" y="1664"/>
                  </a:cubicBezTo>
                  <a:cubicBezTo>
                    <a:pt x="17379" y="1573"/>
                    <a:pt x="17698" y="1459"/>
                    <a:pt x="18039" y="1346"/>
                  </a:cubicBezTo>
                  <a:cubicBezTo>
                    <a:pt x="18221" y="1277"/>
                    <a:pt x="18380" y="1164"/>
                    <a:pt x="18517" y="1027"/>
                  </a:cubicBezTo>
                  <a:cubicBezTo>
                    <a:pt x="18790" y="709"/>
                    <a:pt x="18676" y="208"/>
                    <a:pt x="18267" y="49"/>
                  </a:cubicBezTo>
                  <a:cubicBezTo>
                    <a:pt x="18161" y="17"/>
                    <a:pt x="18046" y="0"/>
                    <a:pt x="17930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33"/>
            <p:cNvSpPr/>
            <p:nvPr/>
          </p:nvSpPr>
          <p:spPr>
            <a:xfrm>
              <a:off x="4138100" y="2960425"/>
              <a:ext cx="526075" cy="174500"/>
            </a:xfrm>
            <a:custGeom>
              <a:avLst/>
              <a:gdLst/>
              <a:ahLst/>
              <a:cxnLst/>
              <a:rect l="l" t="t" r="r" b="b"/>
              <a:pathLst>
                <a:path w="21043" h="6980" extrusionOk="0">
                  <a:moveTo>
                    <a:pt x="21042" y="0"/>
                  </a:moveTo>
                  <a:lnTo>
                    <a:pt x="21042" y="0"/>
                  </a:lnTo>
                  <a:cubicBezTo>
                    <a:pt x="20201" y="137"/>
                    <a:pt x="19336" y="251"/>
                    <a:pt x="18472" y="342"/>
                  </a:cubicBezTo>
                  <a:cubicBezTo>
                    <a:pt x="14718" y="751"/>
                    <a:pt x="10920" y="819"/>
                    <a:pt x="8941" y="842"/>
                  </a:cubicBezTo>
                  <a:cubicBezTo>
                    <a:pt x="5733" y="842"/>
                    <a:pt x="2935" y="774"/>
                    <a:pt x="365" y="660"/>
                  </a:cubicBezTo>
                  <a:cubicBezTo>
                    <a:pt x="228" y="2753"/>
                    <a:pt x="1" y="6301"/>
                    <a:pt x="1" y="6301"/>
                  </a:cubicBezTo>
                  <a:cubicBezTo>
                    <a:pt x="1" y="6301"/>
                    <a:pt x="4537" y="6979"/>
                    <a:pt x="10232" y="6979"/>
                  </a:cubicBezTo>
                  <a:cubicBezTo>
                    <a:pt x="13573" y="6979"/>
                    <a:pt x="17312" y="6746"/>
                    <a:pt x="20769" y="6006"/>
                  </a:cubicBezTo>
                  <a:cubicBezTo>
                    <a:pt x="20769" y="6006"/>
                    <a:pt x="20974" y="2480"/>
                    <a:pt x="21042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1" name="Google Shape;331;p33"/>
          <p:cNvGrpSpPr/>
          <p:nvPr/>
        </p:nvGrpSpPr>
        <p:grpSpPr>
          <a:xfrm>
            <a:off x="214340" y="110379"/>
            <a:ext cx="1141406" cy="1539977"/>
            <a:chOff x="1927175" y="238100"/>
            <a:chExt cx="3727650" cy="5216725"/>
          </a:xfrm>
        </p:grpSpPr>
        <p:sp>
          <p:nvSpPr>
            <p:cNvPr id="332" name="Google Shape;332;p33"/>
            <p:cNvSpPr/>
            <p:nvPr/>
          </p:nvSpPr>
          <p:spPr>
            <a:xfrm>
              <a:off x="2522500" y="245075"/>
              <a:ext cx="923075" cy="990725"/>
            </a:xfrm>
            <a:custGeom>
              <a:avLst/>
              <a:gdLst/>
              <a:ahLst/>
              <a:cxnLst/>
              <a:rect l="l" t="t" r="r" b="b"/>
              <a:pathLst>
                <a:path w="36923" h="39629" extrusionOk="0">
                  <a:moveTo>
                    <a:pt x="13329" y="1"/>
                  </a:moveTo>
                  <a:cubicBezTo>
                    <a:pt x="11744" y="1"/>
                    <a:pt x="10176" y="691"/>
                    <a:pt x="9115" y="2017"/>
                  </a:cubicBezTo>
                  <a:cubicBezTo>
                    <a:pt x="8166" y="3165"/>
                    <a:pt x="7548" y="4555"/>
                    <a:pt x="6776" y="5835"/>
                  </a:cubicBezTo>
                  <a:cubicBezTo>
                    <a:pt x="5165" y="8550"/>
                    <a:pt x="2252" y="10139"/>
                    <a:pt x="861" y="13052"/>
                  </a:cubicBezTo>
                  <a:cubicBezTo>
                    <a:pt x="0" y="14862"/>
                    <a:pt x="221" y="17179"/>
                    <a:pt x="927" y="19011"/>
                  </a:cubicBezTo>
                  <a:cubicBezTo>
                    <a:pt x="1634" y="20931"/>
                    <a:pt x="3068" y="22520"/>
                    <a:pt x="2825" y="24683"/>
                  </a:cubicBezTo>
                  <a:cubicBezTo>
                    <a:pt x="2671" y="25985"/>
                    <a:pt x="2207" y="27243"/>
                    <a:pt x="1987" y="28523"/>
                  </a:cubicBezTo>
                  <a:cubicBezTo>
                    <a:pt x="1766" y="29803"/>
                    <a:pt x="1854" y="31237"/>
                    <a:pt x="2649" y="32275"/>
                  </a:cubicBezTo>
                  <a:cubicBezTo>
                    <a:pt x="3478" y="33362"/>
                    <a:pt x="4887" y="33748"/>
                    <a:pt x="6296" y="33748"/>
                  </a:cubicBezTo>
                  <a:cubicBezTo>
                    <a:pt x="6688" y="33748"/>
                    <a:pt x="7080" y="33718"/>
                    <a:pt x="7460" y="33665"/>
                  </a:cubicBezTo>
                  <a:cubicBezTo>
                    <a:pt x="9063" y="33442"/>
                    <a:pt x="10628" y="32901"/>
                    <a:pt x="12225" y="32901"/>
                  </a:cubicBezTo>
                  <a:cubicBezTo>
                    <a:pt x="12365" y="32901"/>
                    <a:pt x="12506" y="32906"/>
                    <a:pt x="12646" y="32915"/>
                  </a:cubicBezTo>
                  <a:cubicBezTo>
                    <a:pt x="15052" y="33069"/>
                    <a:pt x="17126" y="34526"/>
                    <a:pt x="19068" y="35938"/>
                  </a:cubicBezTo>
                  <a:cubicBezTo>
                    <a:pt x="20702" y="37152"/>
                    <a:pt x="22578" y="39116"/>
                    <a:pt x="24630" y="39513"/>
                  </a:cubicBezTo>
                  <a:cubicBezTo>
                    <a:pt x="25031" y="39590"/>
                    <a:pt x="25429" y="39629"/>
                    <a:pt x="25820" y="39629"/>
                  </a:cubicBezTo>
                  <a:cubicBezTo>
                    <a:pt x="27453" y="39629"/>
                    <a:pt x="28956" y="38951"/>
                    <a:pt x="29971" y="37527"/>
                  </a:cubicBezTo>
                  <a:cubicBezTo>
                    <a:pt x="31185" y="35850"/>
                    <a:pt x="31538" y="33731"/>
                    <a:pt x="31913" y="31723"/>
                  </a:cubicBezTo>
                  <a:cubicBezTo>
                    <a:pt x="32266" y="29692"/>
                    <a:pt x="32178" y="27839"/>
                    <a:pt x="33568" y="26338"/>
                  </a:cubicBezTo>
                  <a:cubicBezTo>
                    <a:pt x="35179" y="24572"/>
                    <a:pt x="36923" y="22520"/>
                    <a:pt x="36746" y="20136"/>
                  </a:cubicBezTo>
                  <a:cubicBezTo>
                    <a:pt x="36592" y="17863"/>
                    <a:pt x="34760" y="16098"/>
                    <a:pt x="32862" y="14840"/>
                  </a:cubicBezTo>
                  <a:cubicBezTo>
                    <a:pt x="31317" y="13824"/>
                    <a:pt x="29574" y="13008"/>
                    <a:pt x="28227" y="11684"/>
                  </a:cubicBezTo>
                  <a:cubicBezTo>
                    <a:pt x="27036" y="10536"/>
                    <a:pt x="26682" y="8484"/>
                    <a:pt x="26263" y="6939"/>
                  </a:cubicBezTo>
                  <a:cubicBezTo>
                    <a:pt x="26064" y="6100"/>
                    <a:pt x="25800" y="5284"/>
                    <a:pt x="25491" y="4489"/>
                  </a:cubicBezTo>
                  <a:cubicBezTo>
                    <a:pt x="25093" y="3430"/>
                    <a:pt x="23858" y="2900"/>
                    <a:pt x="22710" y="2768"/>
                  </a:cubicBezTo>
                  <a:cubicBezTo>
                    <a:pt x="21584" y="2657"/>
                    <a:pt x="20415" y="2790"/>
                    <a:pt x="19289" y="2525"/>
                  </a:cubicBezTo>
                  <a:cubicBezTo>
                    <a:pt x="18340" y="2260"/>
                    <a:pt x="17457" y="1797"/>
                    <a:pt x="16707" y="1179"/>
                  </a:cubicBezTo>
                  <a:cubicBezTo>
                    <a:pt x="15707" y="386"/>
                    <a:pt x="14513" y="1"/>
                    <a:pt x="13329" y="1"/>
                  </a:cubicBezTo>
                  <a:close/>
                </a:path>
              </a:pathLst>
            </a:custGeom>
            <a:solidFill>
              <a:srgbClr val="CE4E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33"/>
            <p:cNvSpPr/>
            <p:nvPr/>
          </p:nvSpPr>
          <p:spPr>
            <a:xfrm>
              <a:off x="2643325" y="474200"/>
              <a:ext cx="667625" cy="590975"/>
            </a:xfrm>
            <a:custGeom>
              <a:avLst/>
              <a:gdLst/>
              <a:ahLst/>
              <a:cxnLst/>
              <a:rect l="l" t="t" r="r" b="b"/>
              <a:pathLst>
                <a:path w="26705" h="23639" extrusionOk="0">
                  <a:moveTo>
                    <a:pt x="14741" y="1"/>
                  </a:moveTo>
                  <a:cubicBezTo>
                    <a:pt x="13933" y="1"/>
                    <a:pt x="13124" y="196"/>
                    <a:pt x="12360" y="488"/>
                  </a:cubicBezTo>
                  <a:cubicBezTo>
                    <a:pt x="10991" y="1018"/>
                    <a:pt x="9733" y="1812"/>
                    <a:pt x="8321" y="2210"/>
                  </a:cubicBezTo>
                  <a:cubicBezTo>
                    <a:pt x="6489" y="2695"/>
                    <a:pt x="4569" y="2210"/>
                    <a:pt x="2804" y="2894"/>
                  </a:cubicBezTo>
                  <a:cubicBezTo>
                    <a:pt x="1435" y="3424"/>
                    <a:pt x="266" y="4461"/>
                    <a:pt x="133" y="6006"/>
                  </a:cubicBezTo>
                  <a:cubicBezTo>
                    <a:pt x="1" y="7418"/>
                    <a:pt x="883" y="8786"/>
                    <a:pt x="1148" y="10155"/>
                  </a:cubicBezTo>
                  <a:cubicBezTo>
                    <a:pt x="1457" y="11633"/>
                    <a:pt x="1523" y="13156"/>
                    <a:pt x="1347" y="14657"/>
                  </a:cubicBezTo>
                  <a:cubicBezTo>
                    <a:pt x="1215" y="15650"/>
                    <a:pt x="994" y="16643"/>
                    <a:pt x="1237" y="17614"/>
                  </a:cubicBezTo>
                  <a:cubicBezTo>
                    <a:pt x="1590" y="18740"/>
                    <a:pt x="2539" y="19600"/>
                    <a:pt x="3708" y="19843"/>
                  </a:cubicBezTo>
                  <a:cubicBezTo>
                    <a:pt x="4437" y="19998"/>
                    <a:pt x="5209" y="19998"/>
                    <a:pt x="5959" y="20174"/>
                  </a:cubicBezTo>
                  <a:cubicBezTo>
                    <a:pt x="6710" y="20329"/>
                    <a:pt x="7438" y="20572"/>
                    <a:pt x="8144" y="20858"/>
                  </a:cubicBezTo>
                  <a:cubicBezTo>
                    <a:pt x="9844" y="21543"/>
                    <a:pt x="11389" y="22558"/>
                    <a:pt x="13110" y="23176"/>
                  </a:cubicBezTo>
                  <a:cubicBezTo>
                    <a:pt x="13937" y="23483"/>
                    <a:pt x="14803" y="23639"/>
                    <a:pt x="15669" y="23639"/>
                  </a:cubicBezTo>
                  <a:cubicBezTo>
                    <a:pt x="16420" y="23639"/>
                    <a:pt x="17171" y="23522"/>
                    <a:pt x="17899" y="23286"/>
                  </a:cubicBezTo>
                  <a:cubicBezTo>
                    <a:pt x="19267" y="22845"/>
                    <a:pt x="19620" y="21388"/>
                    <a:pt x="20238" y="20196"/>
                  </a:cubicBezTo>
                  <a:cubicBezTo>
                    <a:pt x="21077" y="18519"/>
                    <a:pt x="21938" y="16776"/>
                    <a:pt x="23306" y="15451"/>
                  </a:cubicBezTo>
                  <a:cubicBezTo>
                    <a:pt x="23924" y="14856"/>
                    <a:pt x="24674" y="14480"/>
                    <a:pt x="25204" y="13730"/>
                  </a:cubicBezTo>
                  <a:cubicBezTo>
                    <a:pt x="26705" y="11678"/>
                    <a:pt x="26352" y="8808"/>
                    <a:pt x="24387" y="7175"/>
                  </a:cubicBezTo>
                  <a:cubicBezTo>
                    <a:pt x="23218" y="6182"/>
                    <a:pt x="21629" y="5807"/>
                    <a:pt x="20459" y="4836"/>
                  </a:cubicBezTo>
                  <a:cubicBezTo>
                    <a:pt x="19687" y="4196"/>
                    <a:pt x="19135" y="3357"/>
                    <a:pt x="18561" y="2541"/>
                  </a:cubicBezTo>
                  <a:cubicBezTo>
                    <a:pt x="17921" y="1592"/>
                    <a:pt x="17281" y="599"/>
                    <a:pt x="16156" y="223"/>
                  </a:cubicBezTo>
                  <a:cubicBezTo>
                    <a:pt x="15690" y="68"/>
                    <a:pt x="15215" y="1"/>
                    <a:pt x="14741" y="1"/>
                  </a:cubicBezTo>
                  <a:close/>
                </a:path>
              </a:pathLst>
            </a:custGeom>
            <a:solidFill>
              <a:srgbClr val="AD42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33"/>
            <p:cNvSpPr/>
            <p:nvPr/>
          </p:nvSpPr>
          <p:spPr>
            <a:xfrm>
              <a:off x="1942075" y="1048875"/>
              <a:ext cx="654925" cy="818025"/>
            </a:xfrm>
            <a:custGeom>
              <a:avLst/>
              <a:gdLst/>
              <a:ahLst/>
              <a:cxnLst/>
              <a:rect l="l" t="t" r="r" b="b"/>
              <a:pathLst>
                <a:path w="26197" h="32721" extrusionOk="0">
                  <a:moveTo>
                    <a:pt x="22333" y="0"/>
                  </a:moveTo>
                  <a:cubicBezTo>
                    <a:pt x="21861" y="0"/>
                    <a:pt x="21334" y="67"/>
                    <a:pt x="20746" y="211"/>
                  </a:cubicBezTo>
                  <a:cubicBezTo>
                    <a:pt x="18936" y="652"/>
                    <a:pt x="8078" y="13232"/>
                    <a:pt x="2914" y="22369"/>
                  </a:cubicBezTo>
                  <a:cubicBezTo>
                    <a:pt x="1126" y="25547"/>
                    <a:pt x="0" y="28305"/>
                    <a:pt x="199" y="29983"/>
                  </a:cubicBezTo>
                  <a:cubicBezTo>
                    <a:pt x="428" y="31974"/>
                    <a:pt x="1534" y="32720"/>
                    <a:pt x="3012" y="32720"/>
                  </a:cubicBezTo>
                  <a:cubicBezTo>
                    <a:pt x="5662" y="32720"/>
                    <a:pt x="9506" y="30320"/>
                    <a:pt x="11631" y="28394"/>
                  </a:cubicBezTo>
                  <a:cubicBezTo>
                    <a:pt x="13375" y="26805"/>
                    <a:pt x="17104" y="22015"/>
                    <a:pt x="20238" y="17822"/>
                  </a:cubicBezTo>
                  <a:cubicBezTo>
                    <a:pt x="21452" y="16211"/>
                    <a:pt x="22555" y="14688"/>
                    <a:pt x="23438" y="13497"/>
                  </a:cubicBezTo>
                  <a:cubicBezTo>
                    <a:pt x="25248" y="11025"/>
                    <a:pt x="26197" y="8045"/>
                    <a:pt x="26109" y="5000"/>
                  </a:cubicBezTo>
                  <a:cubicBezTo>
                    <a:pt x="26014" y="2443"/>
                    <a:pt x="25188" y="0"/>
                    <a:pt x="22333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33"/>
            <p:cNvSpPr/>
            <p:nvPr/>
          </p:nvSpPr>
          <p:spPr>
            <a:xfrm>
              <a:off x="3276725" y="1051200"/>
              <a:ext cx="361400" cy="865725"/>
            </a:xfrm>
            <a:custGeom>
              <a:avLst/>
              <a:gdLst/>
              <a:ahLst/>
              <a:cxnLst/>
              <a:rect l="l" t="t" r="r" b="b"/>
              <a:pathLst>
                <a:path w="14456" h="34629" extrusionOk="0">
                  <a:moveTo>
                    <a:pt x="955" y="1"/>
                  </a:moveTo>
                  <a:cubicBezTo>
                    <a:pt x="448" y="1"/>
                    <a:pt x="130" y="268"/>
                    <a:pt x="111" y="890"/>
                  </a:cubicBezTo>
                  <a:cubicBezTo>
                    <a:pt x="22" y="3428"/>
                    <a:pt x="0" y="5856"/>
                    <a:pt x="45" y="8173"/>
                  </a:cubicBezTo>
                  <a:cubicBezTo>
                    <a:pt x="354" y="22938"/>
                    <a:pt x="3200" y="32781"/>
                    <a:pt x="5562" y="33796"/>
                  </a:cubicBezTo>
                  <a:cubicBezTo>
                    <a:pt x="6600" y="34239"/>
                    <a:pt x="7859" y="34629"/>
                    <a:pt x="9109" y="34629"/>
                  </a:cubicBezTo>
                  <a:cubicBezTo>
                    <a:pt x="11155" y="34629"/>
                    <a:pt x="13174" y="33584"/>
                    <a:pt x="14147" y="30022"/>
                  </a:cubicBezTo>
                  <a:cubicBezTo>
                    <a:pt x="14456" y="28919"/>
                    <a:pt x="13970" y="25763"/>
                    <a:pt x="13176" y="22055"/>
                  </a:cubicBezTo>
                  <a:cubicBezTo>
                    <a:pt x="11918" y="16162"/>
                    <a:pt x="9799" y="8924"/>
                    <a:pt x="8696" y="6606"/>
                  </a:cubicBezTo>
                  <a:cubicBezTo>
                    <a:pt x="7255" y="3638"/>
                    <a:pt x="2824" y="1"/>
                    <a:pt x="955" y="1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33"/>
            <p:cNvSpPr/>
            <p:nvPr/>
          </p:nvSpPr>
          <p:spPr>
            <a:xfrm>
              <a:off x="3260175" y="5137550"/>
              <a:ext cx="805000" cy="317275"/>
            </a:xfrm>
            <a:custGeom>
              <a:avLst/>
              <a:gdLst/>
              <a:ahLst/>
              <a:cxnLst/>
              <a:rect l="l" t="t" r="r" b="b"/>
              <a:pathLst>
                <a:path w="32200" h="12691" extrusionOk="0">
                  <a:moveTo>
                    <a:pt x="12139" y="0"/>
                  </a:moveTo>
                  <a:lnTo>
                    <a:pt x="0" y="949"/>
                  </a:lnTo>
                  <a:lnTo>
                    <a:pt x="883" y="6974"/>
                  </a:lnTo>
                  <a:lnTo>
                    <a:pt x="1722" y="12690"/>
                  </a:lnTo>
                  <a:lnTo>
                    <a:pt x="32200" y="12690"/>
                  </a:lnTo>
                  <a:cubicBezTo>
                    <a:pt x="32200" y="12690"/>
                    <a:pt x="30037" y="8938"/>
                    <a:pt x="24961" y="7835"/>
                  </a:cubicBezTo>
                  <a:cubicBezTo>
                    <a:pt x="22776" y="7394"/>
                    <a:pt x="20613" y="6731"/>
                    <a:pt x="18561" y="5871"/>
                  </a:cubicBezTo>
                  <a:cubicBezTo>
                    <a:pt x="12337" y="3200"/>
                    <a:pt x="12139" y="0"/>
                    <a:pt x="12139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33"/>
            <p:cNvSpPr/>
            <p:nvPr/>
          </p:nvSpPr>
          <p:spPr>
            <a:xfrm>
              <a:off x="3282250" y="5284300"/>
              <a:ext cx="782925" cy="170525"/>
            </a:xfrm>
            <a:custGeom>
              <a:avLst/>
              <a:gdLst/>
              <a:ahLst/>
              <a:cxnLst/>
              <a:rect l="l" t="t" r="r" b="b"/>
              <a:pathLst>
                <a:path w="31317" h="6821" extrusionOk="0">
                  <a:moveTo>
                    <a:pt x="17678" y="1"/>
                  </a:moveTo>
                  <a:cubicBezTo>
                    <a:pt x="16486" y="1303"/>
                    <a:pt x="15272" y="2892"/>
                    <a:pt x="14698" y="4503"/>
                  </a:cubicBezTo>
                  <a:cubicBezTo>
                    <a:pt x="7393" y="3863"/>
                    <a:pt x="2891" y="1943"/>
                    <a:pt x="0" y="1104"/>
                  </a:cubicBezTo>
                  <a:lnTo>
                    <a:pt x="0" y="1104"/>
                  </a:lnTo>
                  <a:lnTo>
                    <a:pt x="839" y="6820"/>
                  </a:lnTo>
                  <a:lnTo>
                    <a:pt x="31317" y="6820"/>
                  </a:lnTo>
                  <a:cubicBezTo>
                    <a:pt x="31317" y="6820"/>
                    <a:pt x="29154" y="3068"/>
                    <a:pt x="24078" y="1965"/>
                  </a:cubicBezTo>
                  <a:cubicBezTo>
                    <a:pt x="21893" y="1524"/>
                    <a:pt x="19730" y="861"/>
                    <a:pt x="17678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33"/>
            <p:cNvSpPr/>
            <p:nvPr/>
          </p:nvSpPr>
          <p:spPr>
            <a:xfrm>
              <a:off x="2942925" y="2502450"/>
              <a:ext cx="727750" cy="2829325"/>
            </a:xfrm>
            <a:custGeom>
              <a:avLst/>
              <a:gdLst/>
              <a:ahLst/>
              <a:cxnLst/>
              <a:rect l="l" t="t" r="r" b="b"/>
              <a:pathLst>
                <a:path w="29110" h="113173" extrusionOk="0">
                  <a:moveTo>
                    <a:pt x="19841" y="0"/>
                  </a:moveTo>
                  <a:lnTo>
                    <a:pt x="0" y="221"/>
                  </a:lnTo>
                  <a:lnTo>
                    <a:pt x="640" y="7592"/>
                  </a:lnTo>
                  <a:lnTo>
                    <a:pt x="9976" y="113173"/>
                  </a:lnTo>
                  <a:lnTo>
                    <a:pt x="29110" y="106508"/>
                  </a:lnTo>
                  <a:lnTo>
                    <a:pt x="20503" y="7592"/>
                  </a:lnTo>
                  <a:lnTo>
                    <a:pt x="19841" y="0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33"/>
            <p:cNvSpPr/>
            <p:nvPr/>
          </p:nvSpPr>
          <p:spPr>
            <a:xfrm>
              <a:off x="2942925" y="2502450"/>
              <a:ext cx="512575" cy="189825"/>
            </a:xfrm>
            <a:custGeom>
              <a:avLst/>
              <a:gdLst/>
              <a:ahLst/>
              <a:cxnLst/>
              <a:rect l="l" t="t" r="r" b="b"/>
              <a:pathLst>
                <a:path w="20503" h="7593" extrusionOk="0">
                  <a:moveTo>
                    <a:pt x="19841" y="0"/>
                  </a:moveTo>
                  <a:lnTo>
                    <a:pt x="0" y="221"/>
                  </a:lnTo>
                  <a:lnTo>
                    <a:pt x="640" y="7592"/>
                  </a:lnTo>
                  <a:lnTo>
                    <a:pt x="20503" y="7592"/>
                  </a:lnTo>
                  <a:lnTo>
                    <a:pt x="19841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33"/>
            <p:cNvSpPr/>
            <p:nvPr/>
          </p:nvSpPr>
          <p:spPr>
            <a:xfrm>
              <a:off x="2112000" y="5137550"/>
              <a:ext cx="772475" cy="317275"/>
            </a:xfrm>
            <a:custGeom>
              <a:avLst/>
              <a:gdLst/>
              <a:ahLst/>
              <a:cxnLst/>
              <a:rect l="l" t="t" r="r" b="b"/>
              <a:pathLst>
                <a:path w="30899" h="12691" extrusionOk="0">
                  <a:moveTo>
                    <a:pt x="18650" y="0"/>
                  </a:moveTo>
                  <a:cubicBezTo>
                    <a:pt x="18650" y="0"/>
                    <a:pt x="18804" y="3200"/>
                    <a:pt x="12889" y="5871"/>
                  </a:cubicBezTo>
                  <a:cubicBezTo>
                    <a:pt x="10903" y="6731"/>
                    <a:pt x="8829" y="7394"/>
                    <a:pt x="6688" y="7835"/>
                  </a:cubicBezTo>
                  <a:cubicBezTo>
                    <a:pt x="1744" y="8938"/>
                    <a:pt x="1" y="12690"/>
                    <a:pt x="1" y="12690"/>
                  </a:cubicBezTo>
                  <a:lnTo>
                    <a:pt x="30457" y="12690"/>
                  </a:lnTo>
                  <a:lnTo>
                    <a:pt x="30677" y="6974"/>
                  </a:lnTo>
                  <a:lnTo>
                    <a:pt x="30898" y="949"/>
                  </a:lnTo>
                  <a:lnTo>
                    <a:pt x="18650" y="0"/>
                  </a:ln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33"/>
            <p:cNvSpPr/>
            <p:nvPr/>
          </p:nvSpPr>
          <p:spPr>
            <a:xfrm>
              <a:off x="2112000" y="5284300"/>
              <a:ext cx="766950" cy="170525"/>
            </a:xfrm>
            <a:custGeom>
              <a:avLst/>
              <a:gdLst/>
              <a:ahLst/>
              <a:cxnLst/>
              <a:rect l="l" t="t" r="r" b="b"/>
              <a:pathLst>
                <a:path w="30678" h="6821" extrusionOk="0">
                  <a:moveTo>
                    <a:pt x="12889" y="1"/>
                  </a:moveTo>
                  <a:cubicBezTo>
                    <a:pt x="10903" y="861"/>
                    <a:pt x="8829" y="1524"/>
                    <a:pt x="6688" y="1965"/>
                  </a:cubicBezTo>
                  <a:cubicBezTo>
                    <a:pt x="1744" y="3068"/>
                    <a:pt x="1" y="6820"/>
                    <a:pt x="1" y="6820"/>
                  </a:cubicBezTo>
                  <a:lnTo>
                    <a:pt x="30457" y="6820"/>
                  </a:lnTo>
                  <a:lnTo>
                    <a:pt x="30677" y="1104"/>
                  </a:lnTo>
                  <a:lnTo>
                    <a:pt x="30677" y="1104"/>
                  </a:lnTo>
                  <a:cubicBezTo>
                    <a:pt x="27875" y="1943"/>
                    <a:pt x="23593" y="3863"/>
                    <a:pt x="16354" y="4503"/>
                  </a:cubicBezTo>
                  <a:cubicBezTo>
                    <a:pt x="15604" y="2914"/>
                    <a:pt x="14214" y="1303"/>
                    <a:pt x="12889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33"/>
            <p:cNvSpPr/>
            <p:nvPr/>
          </p:nvSpPr>
          <p:spPr>
            <a:xfrm>
              <a:off x="2411050" y="2502450"/>
              <a:ext cx="560025" cy="2829325"/>
            </a:xfrm>
            <a:custGeom>
              <a:avLst/>
              <a:gdLst/>
              <a:ahLst/>
              <a:cxnLst/>
              <a:rect l="l" t="t" r="r" b="b"/>
              <a:pathLst>
                <a:path w="22401" h="113173" extrusionOk="0">
                  <a:moveTo>
                    <a:pt x="0" y="0"/>
                  </a:moveTo>
                  <a:lnTo>
                    <a:pt x="177" y="7592"/>
                  </a:lnTo>
                  <a:lnTo>
                    <a:pt x="2538" y="106508"/>
                  </a:lnTo>
                  <a:lnTo>
                    <a:pt x="22401" y="113173"/>
                  </a:lnTo>
                  <a:lnTo>
                    <a:pt x="22401" y="113173"/>
                  </a:lnTo>
                  <a:lnTo>
                    <a:pt x="20017" y="7592"/>
                  </a:lnTo>
                  <a:lnTo>
                    <a:pt x="19863" y="2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33"/>
            <p:cNvSpPr/>
            <p:nvPr/>
          </p:nvSpPr>
          <p:spPr>
            <a:xfrm>
              <a:off x="2411050" y="2502450"/>
              <a:ext cx="500450" cy="189825"/>
            </a:xfrm>
            <a:custGeom>
              <a:avLst/>
              <a:gdLst/>
              <a:ahLst/>
              <a:cxnLst/>
              <a:rect l="l" t="t" r="r" b="b"/>
              <a:pathLst>
                <a:path w="20018" h="7593" extrusionOk="0">
                  <a:moveTo>
                    <a:pt x="0" y="0"/>
                  </a:moveTo>
                  <a:lnTo>
                    <a:pt x="177" y="7592"/>
                  </a:lnTo>
                  <a:lnTo>
                    <a:pt x="20017" y="7592"/>
                  </a:lnTo>
                  <a:lnTo>
                    <a:pt x="19863" y="2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33"/>
            <p:cNvSpPr/>
            <p:nvPr/>
          </p:nvSpPr>
          <p:spPr>
            <a:xfrm>
              <a:off x="2346500" y="974125"/>
              <a:ext cx="1157550" cy="1572475"/>
            </a:xfrm>
            <a:custGeom>
              <a:avLst/>
              <a:gdLst/>
              <a:ahLst/>
              <a:cxnLst/>
              <a:rect l="l" t="t" r="r" b="b"/>
              <a:pathLst>
                <a:path w="46302" h="62899" extrusionOk="0">
                  <a:moveTo>
                    <a:pt x="14147" y="1"/>
                  </a:moveTo>
                  <a:cubicBezTo>
                    <a:pt x="14147" y="1"/>
                    <a:pt x="13441" y="89"/>
                    <a:pt x="12403" y="288"/>
                  </a:cubicBezTo>
                  <a:cubicBezTo>
                    <a:pt x="9954" y="729"/>
                    <a:pt x="5628" y="1744"/>
                    <a:pt x="4569" y="3201"/>
                  </a:cubicBezTo>
                  <a:cubicBezTo>
                    <a:pt x="3046" y="5297"/>
                    <a:pt x="7835" y="29155"/>
                    <a:pt x="7835" y="29155"/>
                  </a:cubicBezTo>
                  <a:cubicBezTo>
                    <a:pt x="7835" y="29155"/>
                    <a:pt x="0" y="55064"/>
                    <a:pt x="1060" y="62899"/>
                  </a:cubicBezTo>
                  <a:lnTo>
                    <a:pt x="46258" y="62899"/>
                  </a:lnTo>
                  <a:cubicBezTo>
                    <a:pt x="46302" y="61398"/>
                    <a:pt x="46214" y="59919"/>
                    <a:pt x="45971" y="58441"/>
                  </a:cubicBezTo>
                  <a:cubicBezTo>
                    <a:pt x="45574" y="56123"/>
                    <a:pt x="38975" y="34738"/>
                    <a:pt x="37629" y="31185"/>
                  </a:cubicBezTo>
                  <a:cubicBezTo>
                    <a:pt x="39549" y="21364"/>
                    <a:pt x="40100" y="5915"/>
                    <a:pt x="39769" y="4106"/>
                  </a:cubicBezTo>
                  <a:cubicBezTo>
                    <a:pt x="39438" y="2296"/>
                    <a:pt x="35929" y="1391"/>
                    <a:pt x="34296" y="1060"/>
                  </a:cubicBezTo>
                  <a:cubicBezTo>
                    <a:pt x="33502" y="906"/>
                    <a:pt x="32332" y="729"/>
                    <a:pt x="31339" y="575"/>
                  </a:cubicBezTo>
                  <a:cubicBezTo>
                    <a:pt x="30258" y="442"/>
                    <a:pt x="29397" y="332"/>
                    <a:pt x="29397" y="332"/>
                  </a:cubicBezTo>
                  <a:lnTo>
                    <a:pt x="14147" y="1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33"/>
            <p:cNvSpPr/>
            <p:nvPr/>
          </p:nvSpPr>
          <p:spPr>
            <a:xfrm>
              <a:off x="3073675" y="2140500"/>
              <a:ext cx="235625" cy="269800"/>
            </a:xfrm>
            <a:custGeom>
              <a:avLst/>
              <a:gdLst/>
              <a:ahLst/>
              <a:cxnLst/>
              <a:rect l="l" t="t" r="r" b="b"/>
              <a:pathLst>
                <a:path w="9425" h="10792" extrusionOk="0">
                  <a:moveTo>
                    <a:pt x="1" y="1"/>
                  </a:moveTo>
                  <a:lnTo>
                    <a:pt x="1" y="7504"/>
                  </a:lnTo>
                  <a:cubicBezTo>
                    <a:pt x="1" y="7504"/>
                    <a:pt x="222" y="9711"/>
                    <a:pt x="3135" y="10550"/>
                  </a:cubicBezTo>
                  <a:cubicBezTo>
                    <a:pt x="3721" y="10717"/>
                    <a:pt x="4299" y="10792"/>
                    <a:pt x="4852" y="10792"/>
                  </a:cubicBezTo>
                  <a:cubicBezTo>
                    <a:pt x="7066" y="10792"/>
                    <a:pt x="8864" y="9601"/>
                    <a:pt x="9093" y="8453"/>
                  </a:cubicBezTo>
                  <a:cubicBezTo>
                    <a:pt x="9425" y="6886"/>
                    <a:pt x="9226" y="354"/>
                    <a:pt x="9204" y="199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33"/>
            <p:cNvSpPr/>
            <p:nvPr/>
          </p:nvSpPr>
          <p:spPr>
            <a:xfrm>
              <a:off x="2529675" y="2140500"/>
              <a:ext cx="235050" cy="269800"/>
            </a:xfrm>
            <a:custGeom>
              <a:avLst/>
              <a:gdLst/>
              <a:ahLst/>
              <a:cxnLst/>
              <a:rect l="l" t="t" r="r" b="b"/>
              <a:pathLst>
                <a:path w="9402" h="10792" extrusionOk="0">
                  <a:moveTo>
                    <a:pt x="0" y="1"/>
                  </a:moveTo>
                  <a:lnTo>
                    <a:pt x="0" y="7504"/>
                  </a:lnTo>
                  <a:cubicBezTo>
                    <a:pt x="0" y="7504"/>
                    <a:pt x="199" y="9711"/>
                    <a:pt x="3134" y="10550"/>
                  </a:cubicBezTo>
                  <a:cubicBezTo>
                    <a:pt x="3716" y="10717"/>
                    <a:pt x="4292" y="10792"/>
                    <a:pt x="4843" y="10792"/>
                  </a:cubicBezTo>
                  <a:cubicBezTo>
                    <a:pt x="7051" y="10792"/>
                    <a:pt x="8863" y="9601"/>
                    <a:pt x="9093" y="8453"/>
                  </a:cubicBezTo>
                  <a:cubicBezTo>
                    <a:pt x="9402" y="6886"/>
                    <a:pt x="9225" y="354"/>
                    <a:pt x="9203" y="199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33"/>
            <p:cNvSpPr/>
            <p:nvPr/>
          </p:nvSpPr>
          <p:spPr>
            <a:xfrm>
              <a:off x="2656575" y="974125"/>
              <a:ext cx="473400" cy="299625"/>
            </a:xfrm>
            <a:custGeom>
              <a:avLst/>
              <a:gdLst/>
              <a:ahLst/>
              <a:cxnLst/>
              <a:rect l="l" t="t" r="r" b="b"/>
              <a:pathLst>
                <a:path w="18936" h="11985" extrusionOk="0">
                  <a:moveTo>
                    <a:pt x="1722" y="1"/>
                  </a:moveTo>
                  <a:cubicBezTo>
                    <a:pt x="1722" y="1"/>
                    <a:pt x="1038" y="89"/>
                    <a:pt x="0" y="288"/>
                  </a:cubicBezTo>
                  <a:cubicBezTo>
                    <a:pt x="376" y="2936"/>
                    <a:pt x="4326" y="10793"/>
                    <a:pt x="9512" y="11984"/>
                  </a:cubicBezTo>
                  <a:cubicBezTo>
                    <a:pt x="15250" y="9689"/>
                    <a:pt x="18495" y="4481"/>
                    <a:pt x="18936" y="575"/>
                  </a:cubicBezTo>
                  <a:cubicBezTo>
                    <a:pt x="17855" y="442"/>
                    <a:pt x="16994" y="332"/>
                    <a:pt x="16994" y="332"/>
                  </a:cubicBezTo>
                  <a:lnTo>
                    <a:pt x="1722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33"/>
            <p:cNvSpPr/>
            <p:nvPr/>
          </p:nvSpPr>
          <p:spPr>
            <a:xfrm>
              <a:off x="3183475" y="1337175"/>
              <a:ext cx="128575" cy="113675"/>
            </a:xfrm>
            <a:custGeom>
              <a:avLst/>
              <a:gdLst/>
              <a:ahLst/>
              <a:cxnLst/>
              <a:rect l="l" t="t" r="r" b="b"/>
              <a:pathLst>
                <a:path w="5143" h="4547" extrusionOk="0">
                  <a:moveTo>
                    <a:pt x="3664" y="0"/>
                  </a:moveTo>
                  <a:lnTo>
                    <a:pt x="1" y="221"/>
                  </a:lnTo>
                  <a:lnTo>
                    <a:pt x="1832" y="4547"/>
                  </a:lnTo>
                  <a:lnTo>
                    <a:pt x="5143" y="2472"/>
                  </a:lnTo>
                  <a:lnTo>
                    <a:pt x="3664" y="0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33"/>
            <p:cNvSpPr/>
            <p:nvPr/>
          </p:nvSpPr>
          <p:spPr>
            <a:xfrm>
              <a:off x="3011900" y="1168000"/>
              <a:ext cx="268150" cy="204900"/>
            </a:xfrm>
            <a:custGeom>
              <a:avLst/>
              <a:gdLst/>
              <a:ahLst/>
              <a:cxnLst/>
              <a:rect l="l" t="t" r="r" b="b"/>
              <a:pathLst>
                <a:path w="10726" h="8196" extrusionOk="0">
                  <a:moveTo>
                    <a:pt x="5219" y="0"/>
                  </a:moveTo>
                  <a:cubicBezTo>
                    <a:pt x="4283" y="0"/>
                    <a:pt x="3009" y="279"/>
                    <a:pt x="2604" y="522"/>
                  </a:cubicBezTo>
                  <a:cubicBezTo>
                    <a:pt x="2030" y="875"/>
                    <a:pt x="1876" y="2000"/>
                    <a:pt x="1589" y="2221"/>
                  </a:cubicBezTo>
                  <a:cubicBezTo>
                    <a:pt x="1302" y="2442"/>
                    <a:pt x="0" y="2795"/>
                    <a:pt x="0" y="3126"/>
                  </a:cubicBezTo>
                  <a:cubicBezTo>
                    <a:pt x="0" y="3409"/>
                    <a:pt x="498" y="3804"/>
                    <a:pt x="1344" y="3804"/>
                  </a:cubicBezTo>
                  <a:cubicBezTo>
                    <a:pt x="1489" y="3804"/>
                    <a:pt x="1645" y="3792"/>
                    <a:pt x="1810" y="3766"/>
                  </a:cubicBezTo>
                  <a:cubicBezTo>
                    <a:pt x="2935" y="3612"/>
                    <a:pt x="3686" y="1824"/>
                    <a:pt x="3686" y="1824"/>
                  </a:cubicBezTo>
                  <a:lnTo>
                    <a:pt x="4855" y="1691"/>
                  </a:lnTo>
                  <a:cubicBezTo>
                    <a:pt x="4855" y="1691"/>
                    <a:pt x="5407" y="6348"/>
                    <a:pt x="5959" y="6878"/>
                  </a:cubicBezTo>
                  <a:cubicBezTo>
                    <a:pt x="6047" y="6966"/>
                    <a:pt x="6753" y="8003"/>
                    <a:pt x="7857" y="8180"/>
                  </a:cubicBezTo>
                  <a:cubicBezTo>
                    <a:pt x="7932" y="8190"/>
                    <a:pt x="8008" y="8195"/>
                    <a:pt x="8086" y="8195"/>
                  </a:cubicBezTo>
                  <a:cubicBezTo>
                    <a:pt x="9141" y="8195"/>
                    <a:pt x="10342" y="7261"/>
                    <a:pt x="10527" y="6767"/>
                  </a:cubicBezTo>
                  <a:cubicBezTo>
                    <a:pt x="10726" y="6216"/>
                    <a:pt x="6775" y="478"/>
                    <a:pt x="6047" y="125"/>
                  </a:cubicBezTo>
                  <a:cubicBezTo>
                    <a:pt x="5854" y="37"/>
                    <a:pt x="5559" y="0"/>
                    <a:pt x="5219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33"/>
            <p:cNvSpPr/>
            <p:nvPr/>
          </p:nvSpPr>
          <p:spPr>
            <a:xfrm>
              <a:off x="3031750" y="1111325"/>
              <a:ext cx="78375" cy="321900"/>
            </a:xfrm>
            <a:custGeom>
              <a:avLst/>
              <a:gdLst/>
              <a:ahLst/>
              <a:cxnLst/>
              <a:rect l="l" t="t" r="r" b="b"/>
              <a:pathLst>
                <a:path w="3135" h="12876" extrusionOk="0">
                  <a:moveTo>
                    <a:pt x="2338" y="1"/>
                  </a:moveTo>
                  <a:cubicBezTo>
                    <a:pt x="2002" y="1"/>
                    <a:pt x="1744" y="207"/>
                    <a:pt x="1744" y="207"/>
                  </a:cubicBezTo>
                  <a:cubicBezTo>
                    <a:pt x="1744" y="207"/>
                    <a:pt x="1" y="10359"/>
                    <a:pt x="1" y="10668"/>
                  </a:cubicBezTo>
                  <a:cubicBezTo>
                    <a:pt x="1" y="10973"/>
                    <a:pt x="259" y="12875"/>
                    <a:pt x="500" y="12875"/>
                  </a:cubicBezTo>
                  <a:cubicBezTo>
                    <a:pt x="503" y="12875"/>
                    <a:pt x="505" y="12875"/>
                    <a:pt x="508" y="12875"/>
                  </a:cubicBezTo>
                  <a:cubicBezTo>
                    <a:pt x="773" y="12808"/>
                    <a:pt x="1612" y="11065"/>
                    <a:pt x="1612" y="11065"/>
                  </a:cubicBezTo>
                  <a:cubicBezTo>
                    <a:pt x="1612" y="11065"/>
                    <a:pt x="2825" y="3451"/>
                    <a:pt x="3134" y="494"/>
                  </a:cubicBezTo>
                  <a:cubicBezTo>
                    <a:pt x="2873" y="111"/>
                    <a:pt x="2584" y="1"/>
                    <a:pt x="2338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33"/>
            <p:cNvSpPr/>
            <p:nvPr/>
          </p:nvSpPr>
          <p:spPr>
            <a:xfrm>
              <a:off x="3029550" y="1183225"/>
              <a:ext cx="217950" cy="174425"/>
            </a:xfrm>
            <a:custGeom>
              <a:avLst/>
              <a:gdLst/>
              <a:ahLst/>
              <a:cxnLst/>
              <a:rect l="l" t="t" r="r" b="b"/>
              <a:pathLst>
                <a:path w="8718" h="6977" extrusionOk="0">
                  <a:moveTo>
                    <a:pt x="4607" y="0"/>
                  </a:moveTo>
                  <a:cubicBezTo>
                    <a:pt x="3735" y="0"/>
                    <a:pt x="965" y="1954"/>
                    <a:pt x="375" y="2914"/>
                  </a:cubicBezTo>
                  <a:cubicBezTo>
                    <a:pt x="0" y="3510"/>
                    <a:pt x="331" y="3907"/>
                    <a:pt x="640" y="4128"/>
                  </a:cubicBezTo>
                  <a:cubicBezTo>
                    <a:pt x="773" y="4194"/>
                    <a:pt x="883" y="4260"/>
                    <a:pt x="1015" y="4327"/>
                  </a:cubicBezTo>
                  <a:cubicBezTo>
                    <a:pt x="1015" y="4327"/>
                    <a:pt x="905" y="5187"/>
                    <a:pt x="1700" y="5276"/>
                  </a:cubicBezTo>
                  <a:cubicBezTo>
                    <a:pt x="1782" y="5285"/>
                    <a:pt x="1860" y="5290"/>
                    <a:pt x="1938" y="5290"/>
                  </a:cubicBezTo>
                  <a:cubicBezTo>
                    <a:pt x="2048" y="5290"/>
                    <a:pt x="2157" y="5279"/>
                    <a:pt x="2273" y="5254"/>
                  </a:cubicBezTo>
                  <a:cubicBezTo>
                    <a:pt x="2498" y="5926"/>
                    <a:pt x="2817" y="6108"/>
                    <a:pt x="3257" y="6108"/>
                  </a:cubicBezTo>
                  <a:cubicBezTo>
                    <a:pt x="3337" y="6108"/>
                    <a:pt x="3421" y="6102"/>
                    <a:pt x="3509" y="6092"/>
                  </a:cubicBezTo>
                  <a:cubicBezTo>
                    <a:pt x="3598" y="6313"/>
                    <a:pt x="3752" y="6490"/>
                    <a:pt x="3907" y="6644"/>
                  </a:cubicBezTo>
                  <a:cubicBezTo>
                    <a:pt x="4127" y="6843"/>
                    <a:pt x="4392" y="6953"/>
                    <a:pt x="4657" y="6975"/>
                  </a:cubicBezTo>
                  <a:cubicBezTo>
                    <a:pt x="4664" y="6976"/>
                    <a:pt x="4672" y="6976"/>
                    <a:pt x="4681" y="6976"/>
                  </a:cubicBezTo>
                  <a:cubicBezTo>
                    <a:pt x="5176" y="6976"/>
                    <a:pt x="7996" y="5753"/>
                    <a:pt x="8365" y="5276"/>
                  </a:cubicBezTo>
                  <a:cubicBezTo>
                    <a:pt x="8718" y="4790"/>
                    <a:pt x="5738" y="67"/>
                    <a:pt x="4635" y="1"/>
                  </a:cubicBezTo>
                  <a:cubicBezTo>
                    <a:pt x="4626" y="1"/>
                    <a:pt x="4616" y="0"/>
                    <a:pt x="4607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33"/>
            <p:cNvSpPr/>
            <p:nvPr/>
          </p:nvSpPr>
          <p:spPr>
            <a:xfrm>
              <a:off x="3045550" y="1224625"/>
              <a:ext cx="112025" cy="66775"/>
            </a:xfrm>
            <a:custGeom>
              <a:avLst/>
              <a:gdLst/>
              <a:ahLst/>
              <a:cxnLst/>
              <a:rect l="l" t="t" r="r" b="b"/>
              <a:pathLst>
                <a:path w="4481" h="2671" extrusionOk="0">
                  <a:moveTo>
                    <a:pt x="4480" y="0"/>
                  </a:moveTo>
                  <a:cubicBezTo>
                    <a:pt x="4414" y="22"/>
                    <a:pt x="2737" y="398"/>
                    <a:pt x="2075" y="618"/>
                  </a:cubicBezTo>
                  <a:cubicBezTo>
                    <a:pt x="1192" y="993"/>
                    <a:pt x="486" y="1633"/>
                    <a:pt x="0" y="2472"/>
                  </a:cubicBezTo>
                  <a:cubicBezTo>
                    <a:pt x="133" y="2538"/>
                    <a:pt x="243" y="2604"/>
                    <a:pt x="375" y="2671"/>
                  </a:cubicBezTo>
                  <a:cubicBezTo>
                    <a:pt x="486" y="2384"/>
                    <a:pt x="1016" y="1942"/>
                    <a:pt x="1501" y="1589"/>
                  </a:cubicBezTo>
                  <a:cubicBezTo>
                    <a:pt x="1964" y="1236"/>
                    <a:pt x="4414" y="44"/>
                    <a:pt x="4480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33"/>
            <p:cNvSpPr/>
            <p:nvPr/>
          </p:nvSpPr>
          <p:spPr>
            <a:xfrm>
              <a:off x="3072025" y="1267650"/>
              <a:ext cx="97675" cy="47850"/>
            </a:xfrm>
            <a:custGeom>
              <a:avLst/>
              <a:gdLst/>
              <a:ahLst/>
              <a:cxnLst/>
              <a:rect l="l" t="t" r="r" b="b"/>
              <a:pathLst>
                <a:path w="3907" h="1914" extrusionOk="0">
                  <a:moveTo>
                    <a:pt x="3907" y="1"/>
                  </a:moveTo>
                  <a:cubicBezTo>
                    <a:pt x="3863" y="1"/>
                    <a:pt x="1832" y="332"/>
                    <a:pt x="1016" y="950"/>
                  </a:cubicBezTo>
                  <a:cubicBezTo>
                    <a:pt x="641" y="1237"/>
                    <a:pt x="310" y="1546"/>
                    <a:pt x="1" y="1899"/>
                  </a:cubicBezTo>
                  <a:cubicBezTo>
                    <a:pt x="83" y="1908"/>
                    <a:pt x="161" y="1913"/>
                    <a:pt x="239" y="1913"/>
                  </a:cubicBezTo>
                  <a:cubicBezTo>
                    <a:pt x="349" y="1913"/>
                    <a:pt x="458" y="1902"/>
                    <a:pt x="574" y="1877"/>
                  </a:cubicBezTo>
                  <a:lnTo>
                    <a:pt x="3907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33"/>
            <p:cNvSpPr/>
            <p:nvPr/>
          </p:nvSpPr>
          <p:spPr>
            <a:xfrm>
              <a:off x="3117275" y="1312350"/>
              <a:ext cx="64575" cy="36975"/>
            </a:xfrm>
            <a:custGeom>
              <a:avLst/>
              <a:gdLst/>
              <a:ahLst/>
              <a:cxnLst/>
              <a:rect l="l" t="t" r="r" b="b"/>
              <a:pathLst>
                <a:path w="2583" h="1479" extrusionOk="0">
                  <a:moveTo>
                    <a:pt x="2582" y="0"/>
                  </a:moveTo>
                  <a:lnTo>
                    <a:pt x="0" y="927"/>
                  </a:lnTo>
                  <a:cubicBezTo>
                    <a:pt x="89" y="1148"/>
                    <a:pt x="243" y="1325"/>
                    <a:pt x="398" y="1479"/>
                  </a:cubicBezTo>
                  <a:cubicBezTo>
                    <a:pt x="1324" y="1082"/>
                    <a:pt x="2582" y="0"/>
                    <a:pt x="2582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33"/>
            <p:cNvSpPr/>
            <p:nvPr/>
          </p:nvSpPr>
          <p:spPr>
            <a:xfrm>
              <a:off x="3136025" y="1330550"/>
              <a:ext cx="512050" cy="599400"/>
            </a:xfrm>
            <a:custGeom>
              <a:avLst/>
              <a:gdLst/>
              <a:ahLst/>
              <a:cxnLst/>
              <a:rect l="l" t="t" r="r" b="b"/>
              <a:pathLst>
                <a:path w="20482" h="23976" extrusionOk="0">
                  <a:moveTo>
                    <a:pt x="7151" y="1"/>
                  </a:moveTo>
                  <a:lnTo>
                    <a:pt x="1" y="4282"/>
                  </a:lnTo>
                  <a:cubicBezTo>
                    <a:pt x="1" y="4282"/>
                    <a:pt x="7151" y="19885"/>
                    <a:pt x="8828" y="21651"/>
                  </a:cubicBezTo>
                  <a:cubicBezTo>
                    <a:pt x="10087" y="22959"/>
                    <a:pt x="12024" y="23976"/>
                    <a:pt x="14101" y="23976"/>
                  </a:cubicBezTo>
                  <a:cubicBezTo>
                    <a:pt x="14828" y="23976"/>
                    <a:pt x="15572" y="23851"/>
                    <a:pt x="16310" y="23571"/>
                  </a:cubicBezTo>
                  <a:cubicBezTo>
                    <a:pt x="19157" y="22512"/>
                    <a:pt x="20481" y="19576"/>
                    <a:pt x="19775" y="16641"/>
                  </a:cubicBezTo>
                  <a:cubicBezTo>
                    <a:pt x="19091" y="13706"/>
                    <a:pt x="7151" y="1"/>
                    <a:pt x="7151" y="1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33"/>
            <p:cNvSpPr/>
            <p:nvPr/>
          </p:nvSpPr>
          <p:spPr>
            <a:xfrm>
              <a:off x="2579325" y="1325600"/>
              <a:ext cx="614100" cy="706225"/>
            </a:xfrm>
            <a:custGeom>
              <a:avLst/>
              <a:gdLst/>
              <a:ahLst/>
              <a:cxnLst/>
              <a:rect l="l" t="t" r="r" b="b"/>
              <a:pathLst>
                <a:path w="24564" h="28249" extrusionOk="0">
                  <a:moveTo>
                    <a:pt x="1" y="0"/>
                  </a:moveTo>
                  <a:lnTo>
                    <a:pt x="950" y="28249"/>
                  </a:lnTo>
                  <a:lnTo>
                    <a:pt x="23924" y="28249"/>
                  </a:lnTo>
                  <a:lnTo>
                    <a:pt x="24564" y="79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33"/>
            <p:cNvSpPr/>
            <p:nvPr/>
          </p:nvSpPr>
          <p:spPr>
            <a:xfrm>
              <a:off x="2433675" y="1429600"/>
              <a:ext cx="185950" cy="253425"/>
            </a:xfrm>
            <a:custGeom>
              <a:avLst/>
              <a:gdLst/>
              <a:ahLst/>
              <a:cxnLst/>
              <a:rect l="l" t="t" r="r" b="b"/>
              <a:pathLst>
                <a:path w="7438" h="10137" extrusionOk="0">
                  <a:moveTo>
                    <a:pt x="6144" y="0"/>
                  </a:moveTo>
                  <a:cubicBezTo>
                    <a:pt x="5769" y="0"/>
                    <a:pt x="5394" y="120"/>
                    <a:pt x="5076" y="342"/>
                  </a:cubicBezTo>
                  <a:cubicBezTo>
                    <a:pt x="4414" y="850"/>
                    <a:pt x="1369" y="4491"/>
                    <a:pt x="795" y="6014"/>
                  </a:cubicBezTo>
                  <a:cubicBezTo>
                    <a:pt x="221" y="7559"/>
                    <a:pt x="0" y="9324"/>
                    <a:pt x="905" y="9788"/>
                  </a:cubicBezTo>
                  <a:cubicBezTo>
                    <a:pt x="1332" y="10007"/>
                    <a:pt x="1818" y="10137"/>
                    <a:pt x="2361" y="10137"/>
                  </a:cubicBezTo>
                  <a:cubicBezTo>
                    <a:pt x="2968" y="10137"/>
                    <a:pt x="3646" y="9974"/>
                    <a:pt x="4392" y="9589"/>
                  </a:cubicBezTo>
                  <a:cubicBezTo>
                    <a:pt x="5805" y="8861"/>
                    <a:pt x="6356" y="6764"/>
                    <a:pt x="6356" y="6698"/>
                  </a:cubicBezTo>
                  <a:cubicBezTo>
                    <a:pt x="6356" y="6610"/>
                    <a:pt x="7438" y="1070"/>
                    <a:pt x="7438" y="1070"/>
                  </a:cubicBezTo>
                  <a:cubicBezTo>
                    <a:pt x="7438" y="1070"/>
                    <a:pt x="7151" y="210"/>
                    <a:pt x="6577" y="55"/>
                  </a:cubicBezTo>
                  <a:cubicBezTo>
                    <a:pt x="6435" y="18"/>
                    <a:pt x="6289" y="0"/>
                    <a:pt x="6144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33"/>
            <p:cNvSpPr/>
            <p:nvPr/>
          </p:nvSpPr>
          <p:spPr>
            <a:xfrm>
              <a:off x="2555050" y="1430475"/>
              <a:ext cx="156175" cy="207575"/>
            </a:xfrm>
            <a:custGeom>
              <a:avLst/>
              <a:gdLst/>
              <a:ahLst/>
              <a:cxnLst/>
              <a:rect l="l" t="t" r="r" b="b"/>
              <a:pathLst>
                <a:path w="6247" h="8303" extrusionOk="0">
                  <a:moveTo>
                    <a:pt x="1860" y="1"/>
                  </a:moveTo>
                  <a:cubicBezTo>
                    <a:pt x="1807" y="1"/>
                    <a:pt x="1760" y="7"/>
                    <a:pt x="1722" y="20"/>
                  </a:cubicBezTo>
                  <a:cubicBezTo>
                    <a:pt x="1104" y="241"/>
                    <a:pt x="861" y="1102"/>
                    <a:pt x="1236" y="1344"/>
                  </a:cubicBezTo>
                  <a:cubicBezTo>
                    <a:pt x="883" y="1477"/>
                    <a:pt x="619" y="1808"/>
                    <a:pt x="574" y="2205"/>
                  </a:cubicBezTo>
                  <a:cubicBezTo>
                    <a:pt x="486" y="2602"/>
                    <a:pt x="1060" y="2911"/>
                    <a:pt x="1060" y="2911"/>
                  </a:cubicBezTo>
                  <a:cubicBezTo>
                    <a:pt x="773" y="3066"/>
                    <a:pt x="508" y="3242"/>
                    <a:pt x="265" y="3441"/>
                  </a:cubicBezTo>
                  <a:cubicBezTo>
                    <a:pt x="89" y="3684"/>
                    <a:pt x="310" y="4545"/>
                    <a:pt x="508" y="4655"/>
                  </a:cubicBezTo>
                  <a:cubicBezTo>
                    <a:pt x="243" y="5317"/>
                    <a:pt x="1" y="5648"/>
                    <a:pt x="89" y="5935"/>
                  </a:cubicBezTo>
                  <a:cubicBezTo>
                    <a:pt x="177" y="6244"/>
                    <a:pt x="1832" y="7745"/>
                    <a:pt x="2384" y="7965"/>
                  </a:cubicBezTo>
                  <a:cubicBezTo>
                    <a:pt x="2734" y="8113"/>
                    <a:pt x="3527" y="8302"/>
                    <a:pt x="4157" y="8302"/>
                  </a:cubicBezTo>
                  <a:cubicBezTo>
                    <a:pt x="4561" y="8302"/>
                    <a:pt x="4898" y="8225"/>
                    <a:pt x="5010" y="8009"/>
                  </a:cubicBezTo>
                  <a:cubicBezTo>
                    <a:pt x="5077" y="7943"/>
                    <a:pt x="5099" y="7833"/>
                    <a:pt x="5099" y="7745"/>
                  </a:cubicBezTo>
                  <a:cubicBezTo>
                    <a:pt x="5077" y="7391"/>
                    <a:pt x="4569" y="7237"/>
                    <a:pt x="4326" y="7149"/>
                  </a:cubicBezTo>
                  <a:cubicBezTo>
                    <a:pt x="3766" y="6825"/>
                    <a:pt x="3226" y="6460"/>
                    <a:pt x="2708" y="6073"/>
                  </a:cubicBezTo>
                  <a:lnTo>
                    <a:pt x="2708" y="6073"/>
                  </a:lnTo>
                  <a:cubicBezTo>
                    <a:pt x="2897" y="6150"/>
                    <a:pt x="3863" y="6701"/>
                    <a:pt x="4515" y="6701"/>
                  </a:cubicBezTo>
                  <a:cubicBezTo>
                    <a:pt x="4756" y="6701"/>
                    <a:pt x="4955" y="6625"/>
                    <a:pt x="5054" y="6420"/>
                  </a:cubicBezTo>
                  <a:cubicBezTo>
                    <a:pt x="5430" y="5626"/>
                    <a:pt x="3973" y="4831"/>
                    <a:pt x="3554" y="4589"/>
                  </a:cubicBezTo>
                  <a:cubicBezTo>
                    <a:pt x="3068" y="4236"/>
                    <a:pt x="2605" y="3860"/>
                    <a:pt x="2163" y="3441"/>
                  </a:cubicBezTo>
                  <a:lnTo>
                    <a:pt x="2163" y="3441"/>
                  </a:lnTo>
                  <a:cubicBezTo>
                    <a:pt x="2201" y="3460"/>
                    <a:pt x="3840" y="4256"/>
                    <a:pt x="4701" y="4256"/>
                  </a:cubicBezTo>
                  <a:cubicBezTo>
                    <a:pt x="4856" y="4256"/>
                    <a:pt x="4986" y="4230"/>
                    <a:pt x="5077" y="4169"/>
                  </a:cubicBezTo>
                  <a:cubicBezTo>
                    <a:pt x="5143" y="4125"/>
                    <a:pt x="5187" y="4059"/>
                    <a:pt x="5231" y="3993"/>
                  </a:cubicBezTo>
                  <a:cubicBezTo>
                    <a:pt x="5430" y="3551"/>
                    <a:pt x="4746" y="2911"/>
                    <a:pt x="4723" y="2889"/>
                  </a:cubicBezTo>
                  <a:cubicBezTo>
                    <a:pt x="4726" y="2889"/>
                    <a:pt x="4729" y="2888"/>
                    <a:pt x="4732" y="2888"/>
                  </a:cubicBezTo>
                  <a:cubicBezTo>
                    <a:pt x="4811" y="2888"/>
                    <a:pt x="5062" y="3073"/>
                    <a:pt x="5382" y="3073"/>
                  </a:cubicBezTo>
                  <a:cubicBezTo>
                    <a:pt x="5487" y="3073"/>
                    <a:pt x="5600" y="3053"/>
                    <a:pt x="5717" y="3000"/>
                  </a:cubicBezTo>
                  <a:cubicBezTo>
                    <a:pt x="6246" y="2757"/>
                    <a:pt x="6246" y="2029"/>
                    <a:pt x="5717" y="1808"/>
                  </a:cubicBezTo>
                  <a:cubicBezTo>
                    <a:pt x="5219" y="1538"/>
                    <a:pt x="2692" y="1"/>
                    <a:pt x="1860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33"/>
            <p:cNvSpPr/>
            <p:nvPr/>
          </p:nvSpPr>
          <p:spPr>
            <a:xfrm>
              <a:off x="2599750" y="1466675"/>
              <a:ext cx="91050" cy="63625"/>
            </a:xfrm>
            <a:custGeom>
              <a:avLst/>
              <a:gdLst/>
              <a:ahLst/>
              <a:cxnLst/>
              <a:rect l="l" t="t" r="r" b="b"/>
              <a:pathLst>
                <a:path w="3642" h="2545" extrusionOk="0">
                  <a:moveTo>
                    <a:pt x="112" y="1"/>
                  </a:moveTo>
                  <a:cubicBezTo>
                    <a:pt x="64" y="1"/>
                    <a:pt x="26" y="9"/>
                    <a:pt x="0" y="29"/>
                  </a:cubicBezTo>
                  <a:cubicBezTo>
                    <a:pt x="574" y="382"/>
                    <a:pt x="2538" y="1618"/>
                    <a:pt x="3443" y="2545"/>
                  </a:cubicBezTo>
                  <a:cubicBezTo>
                    <a:pt x="3642" y="2103"/>
                    <a:pt x="2958" y="1463"/>
                    <a:pt x="2935" y="1441"/>
                  </a:cubicBezTo>
                  <a:cubicBezTo>
                    <a:pt x="2935" y="1441"/>
                    <a:pt x="717" y="1"/>
                    <a:pt x="112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33"/>
            <p:cNvSpPr/>
            <p:nvPr/>
          </p:nvSpPr>
          <p:spPr>
            <a:xfrm>
              <a:off x="2578775" y="1554550"/>
              <a:ext cx="103750" cy="69550"/>
            </a:xfrm>
            <a:custGeom>
              <a:avLst/>
              <a:gdLst/>
              <a:ahLst/>
              <a:cxnLst/>
              <a:rect l="l" t="t" r="r" b="b"/>
              <a:pathLst>
                <a:path w="4150" h="2782" extrusionOk="0">
                  <a:moveTo>
                    <a:pt x="1" y="1"/>
                  </a:moveTo>
                  <a:lnTo>
                    <a:pt x="1" y="1"/>
                  </a:lnTo>
                  <a:cubicBezTo>
                    <a:pt x="332" y="464"/>
                    <a:pt x="707" y="906"/>
                    <a:pt x="1104" y="1325"/>
                  </a:cubicBezTo>
                  <a:cubicBezTo>
                    <a:pt x="1678" y="2031"/>
                    <a:pt x="3355" y="2274"/>
                    <a:pt x="4150" y="2782"/>
                  </a:cubicBezTo>
                  <a:cubicBezTo>
                    <a:pt x="4105" y="2428"/>
                    <a:pt x="3620" y="2252"/>
                    <a:pt x="3377" y="2186"/>
                  </a:cubicBezTo>
                  <a:cubicBezTo>
                    <a:pt x="2803" y="1855"/>
                    <a:pt x="2252" y="1480"/>
                    <a:pt x="1722" y="1082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33"/>
            <p:cNvSpPr/>
            <p:nvPr/>
          </p:nvSpPr>
          <p:spPr>
            <a:xfrm>
              <a:off x="1927175" y="1550150"/>
              <a:ext cx="599200" cy="366400"/>
            </a:xfrm>
            <a:custGeom>
              <a:avLst/>
              <a:gdLst/>
              <a:ahLst/>
              <a:cxnLst/>
              <a:rect l="l" t="t" r="r" b="b"/>
              <a:pathLst>
                <a:path w="23968" h="14656" extrusionOk="0">
                  <a:moveTo>
                    <a:pt x="20856" y="0"/>
                  </a:moveTo>
                  <a:cubicBezTo>
                    <a:pt x="20856" y="0"/>
                    <a:pt x="2605" y="3620"/>
                    <a:pt x="1303" y="7129"/>
                  </a:cubicBezTo>
                  <a:cubicBezTo>
                    <a:pt x="1" y="10638"/>
                    <a:pt x="1788" y="14544"/>
                    <a:pt x="6114" y="14654"/>
                  </a:cubicBezTo>
                  <a:cubicBezTo>
                    <a:pt x="6154" y="14655"/>
                    <a:pt x="6195" y="14656"/>
                    <a:pt x="6236" y="14656"/>
                  </a:cubicBezTo>
                  <a:cubicBezTo>
                    <a:pt x="10594" y="14656"/>
                    <a:pt x="19901" y="8912"/>
                    <a:pt x="23968" y="6136"/>
                  </a:cubicBezTo>
                  <a:cubicBezTo>
                    <a:pt x="23372" y="4635"/>
                    <a:pt x="20856" y="0"/>
                    <a:pt x="20856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33"/>
            <p:cNvSpPr/>
            <p:nvPr/>
          </p:nvSpPr>
          <p:spPr>
            <a:xfrm>
              <a:off x="2610225" y="499425"/>
              <a:ext cx="164450" cy="164500"/>
            </a:xfrm>
            <a:custGeom>
              <a:avLst/>
              <a:gdLst/>
              <a:ahLst/>
              <a:cxnLst/>
              <a:rect l="l" t="t" r="r" b="b"/>
              <a:pathLst>
                <a:path w="6578" h="6580" extrusionOk="0">
                  <a:moveTo>
                    <a:pt x="2434" y="0"/>
                  </a:moveTo>
                  <a:cubicBezTo>
                    <a:pt x="2195" y="0"/>
                    <a:pt x="1942" y="74"/>
                    <a:pt x="1678" y="252"/>
                  </a:cubicBezTo>
                  <a:cubicBezTo>
                    <a:pt x="1" y="1355"/>
                    <a:pt x="1281" y="3408"/>
                    <a:pt x="2207" y="4092"/>
                  </a:cubicBezTo>
                  <a:cubicBezTo>
                    <a:pt x="3323" y="4888"/>
                    <a:pt x="3984" y="6580"/>
                    <a:pt x="4794" y="6580"/>
                  </a:cubicBezTo>
                  <a:cubicBezTo>
                    <a:pt x="4994" y="6580"/>
                    <a:pt x="5203" y="6477"/>
                    <a:pt x="5430" y="6233"/>
                  </a:cubicBezTo>
                  <a:cubicBezTo>
                    <a:pt x="6577" y="5019"/>
                    <a:pt x="4503" y="1929"/>
                    <a:pt x="4503" y="1929"/>
                  </a:cubicBezTo>
                  <a:cubicBezTo>
                    <a:pt x="4503" y="1929"/>
                    <a:pt x="3654" y="0"/>
                    <a:pt x="2434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33"/>
            <p:cNvSpPr/>
            <p:nvPr/>
          </p:nvSpPr>
          <p:spPr>
            <a:xfrm>
              <a:off x="3027900" y="499425"/>
              <a:ext cx="164425" cy="164500"/>
            </a:xfrm>
            <a:custGeom>
              <a:avLst/>
              <a:gdLst/>
              <a:ahLst/>
              <a:cxnLst/>
              <a:rect l="l" t="t" r="r" b="b"/>
              <a:pathLst>
                <a:path w="6577" h="6580" extrusionOk="0">
                  <a:moveTo>
                    <a:pt x="4164" y="0"/>
                  </a:moveTo>
                  <a:cubicBezTo>
                    <a:pt x="2939" y="0"/>
                    <a:pt x="2075" y="1929"/>
                    <a:pt x="2075" y="1929"/>
                  </a:cubicBezTo>
                  <a:cubicBezTo>
                    <a:pt x="2075" y="1929"/>
                    <a:pt x="0" y="5019"/>
                    <a:pt x="1148" y="6233"/>
                  </a:cubicBezTo>
                  <a:cubicBezTo>
                    <a:pt x="1375" y="6477"/>
                    <a:pt x="1584" y="6580"/>
                    <a:pt x="1785" y="6580"/>
                  </a:cubicBezTo>
                  <a:cubicBezTo>
                    <a:pt x="2601" y="6580"/>
                    <a:pt x="3272" y="4888"/>
                    <a:pt x="4370" y="4092"/>
                  </a:cubicBezTo>
                  <a:cubicBezTo>
                    <a:pt x="5319" y="3408"/>
                    <a:pt x="6577" y="1355"/>
                    <a:pt x="4922" y="252"/>
                  </a:cubicBezTo>
                  <a:cubicBezTo>
                    <a:pt x="4658" y="74"/>
                    <a:pt x="4404" y="0"/>
                    <a:pt x="4164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33"/>
            <p:cNvSpPr/>
            <p:nvPr/>
          </p:nvSpPr>
          <p:spPr>
            <a:xfrm>
              <a:off x="2699600" y="745150"/>
              <a:ext cx="391775" cy="473975"/>
            </a:xfrm>
            <a:custGeom>
              <a:avLst/>
              <a:gdLst/>
              <a:ahLst/>
              <a:cxnLst/>
              <a:rect l="l" t="t" r="r" b="b"/>
              <a:pathLst>
                <a:path w="15671" h="18959" extrusionOk="0">
                  <a:moveTo>
                    <a:pt x="4746" y="1"/>
                  </a:moveTo>
                  <a:lnTo>
                    <a:pt x="4746" y="1"/>
                  </a:lnTo>
                  <a:cubicBezTo>
                    <a:pt x="4790" y="111"/>
                    <a:pt x="4657" y="5320"/>
                    <a:pt x="4039" y="6732"/>
                  </a:cubicBezTo>
                  <a:cubicBezTo>
                    <a:pt x="3179" y="8696"/>
                    <a:pt x="1" y="9160"/>
                    <a:pt x="1" y="9160"/>
                  </a:cubicBezTo>
                  <a:cubicBezTo>
                    <a:pt x="1" y="9160"/>
                    <a:pt x="3289" y="18076"/>
                    <a:pt x="8056" y="18959"/>
                  </a:cubicBezTo>
                  <a:cubicBezTo>
                    <a:pt x="11962" y="17392"/>
                    <a:pt x="14522" y="12713"/>
                    <a:pt x="15670" y="9535"/>
                  </a:cubicBezTo>
                  <a:cubicBezTo>
                    <a:pt x="12691" y="9116"/>
                    <a:pt x="11896" y="7681"/>
                    <a:pt x="11742" y="6335"/>
                  </a:cubicBezTo>
                  <a:cubicBezTo>
                    <a:pt x="11631" y="5187"/>
                    <a:pt x="11300" y="155"/>
                    <a:pt x="11300" y="155"/>
                  </a:cubicBezTo>
                  <a:lnTo>
                    <a:pt x="4746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33"/>
            <p:cNvSpPr/>
            <p:nvPr/>
          </p:nvSpPr>
          <p:spPr>
            <a:xfrm>
              <a:off x="2701825" y="358950"/>
              <a:ext cx="402775" cy="459625"/>
            </a:xfrm>
            <a:custGeom>
              <a:avLst/>
              <a:gdLst/>
              <a:ahLst/>
              <a:cxnLst/>
              <a:rect l="l" t="t" r="r" b="b"/>
              <a:pathLst>
                <a:path w="16111" h="18385" extrusionOk="0">
                  <a:moveTo>
                    <a:pt x="12646" y="0"/>
                  </a:moveTo>
                  <a:cubicBezTo>
                    <a:pt x="11631" y="1611"/>
                    <a:pt x="9909" y="3156"/>
                    <a:pt x="7504" y="3553"/>
                  </a:cubicBezTo>
                  <a:cubicBezTo>
                    <a:pt x="5120" y="3951"/>
                    <a:pt x="4480" y="3642"/>
                    <a:pt x="2339" y="4083"/>
                  </a:cubicBezTo>
                  <a:cubicBezTo>
                    <a:pt x="2295" y="4083"/>
                    <a:pt x="2273" y="4083"/>
                    <a:pt x="2229" y="4105"/>
                  </a:cubicBezTo>
                  <a:cubicBezTo>
                    <a:pt x="883" y="4458"/>
                    <a:pt x="0" y="5782"/>
                    <a:pt x="221" y="7173"/>
                  </a:cubicBezTo>
                  <a:cubicBezTo>
                    <a:pt x="640" y="10108"/>
                    <a:pt x="1412" y="13043"/>
                    <a:pt x="2428" y="14654"/>
                  </a:cubicBezTo>
                  <a:cubicBezTo>
                    <a:pt x="4304" y="17634"/>
                    <a:pt x="6930" y="18384"/>
                    <a:pt x="8386" y="18384"/>
                  </a:cubicBezTo>
                  <a:cubicBezTo>
                    <a:pt x="10152" y="18384"/>
                    <a:pt x="14058" y="16420"/>
                    <a:pt x="15073" y="12138"/>
                  </a:cubicBezTo>
                  <a:cubicBezTo>
                    <a:pt x="15338" y="11057"/>
                    <a:pt x="15559" y="9909"/>
                    <a:pt x="15736" y="8784"/>
                  </a:cubicBezTo>
                  <a:cubicBezTo>
                    <a:pt x="16111" y="6533"/>
                    <a:pt x="15405" y="4216"/>
                    <a:pt x="13838" y="2560"/>
                  </a:cubicBezTo>
                  <a:cubicBezTo>
                    <a:pt x="13153" y="1876"/>
                    <a:pt x="12734" y="971"/>
                    <a:pt x="12646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33"/>
            <p:cNvSpPr/>
            <p:nvPr/>
          </p:nvSpPr>
          <p:spPr>
            <a:xfrm>
              <a:off x="2816575" y="543625"/>
              <a:ext cx="39200" cy="38800"/>
            </a:xfrm>
            <a:custGeom>
              <a:avLst/>
              <a:gdLst/>
              <a:ahLst/>
              <a:cxnLst/>
              <a:rect l="l" t="t" r="r" b="b"/>
              <a:pathLst>
                <a:path w="1568" h="1552" extrusionOk="0">
                  <a:moveTo>
                    <a:pt x="843" y="1"/>
                  </a:moveTo>
                  <a:cubicBezTo>
                    <a:pt x="820" y="1"/>
                    <a:pt x="796" y="3"/>
                    <a:pt x="773" y="7"/>
                  </a:cubicBezTo>
                  <a:cubicBezTo>
                    <a:pt x="442" y="7"/>
                    <a:pt x="177" y="205"/>
                    <a:pt x="67" y="492"/>
                  </a:cubicBezTo>
                  <a:cubicBezTo>
                    <a:pt x="23" y="580"/>
                    <a:pt x="0" y="691"/>
                    <a:pt x="0" y="801"/>
                  </a:cubicBezTo>
                  <a:lnTo>
                    <a:pt x="45" y="978"/>
                  </a:lnTo>
                  <a:cubicBezTo>
                    <a:pt x="67" y="1110"/>
                    <a:pt x="155" y="1242"/>
                    <a:pt x="243" y="1331"/>
                  </a:cubicBezTo>
                  <a:cubicBezTo>
                    <a:pt x="309" y="1375"/>
                    <a:pt x="354" y="1419"/>
                    <a:pt x="420" y="1463"/>
                  </a:cubicBezTo>
                  <a:cubicBezTo>
                    <a:pt x="530" y="1529"/>
                    <a:pt x="663" y="1551"/>
                    <a:pt x="795" y="1551"/>
                  </a:cubicBezTo>
                  <a:cubicBezTo>
                    <a:pt x="905" y="1551"/>
                    <a:pt x="994" y="1529"/>
                    <a:pt x="1082" y="1485"/>
                  </a:cubicBezTo>
                  <a:cubicBezTo>
                    <a:pt x="1281" y="1397"/>
                    <a:pt x="1435" y="1242"/>
                    <a:pt x="1501" y="1044"/>
                  </a:cubicBezTo>
                  <a:cubicBezTo>
                    <a:pt x="1545" y="955"/>
                    <a:pt x="1567" y="867"/>
                    <a:pt x="1567" y="757"/>
                  </a:cubicBezTo>
                  <a:lnTo>
                    <a:pt x="1523" y="558"/>
                  </a:lnTo>
                  <a:cubicBezTo>
                    <a:pt x="1501" y="426"/>
                    <a:pt x="1413" y="315"/>
                    <a:pt x="1325" y="205"/>
                  </a:cubicBezTo>
                  <a:lnTo>
                    <a:pt x="1148" y="95"/>
                  </a:lnTo>
                  <a:cubicBezTo>
                    <a:pt x="1057" y="40"/>
                    <a:pt x="952" y="1"/>
                    <a:pt x="843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33"/>
            <p:cNvSpPr/>
            <p:nvPr/>
          </p:nvSpPr>
          <p:spPr>
            <a:xfrm>
              <a:off x="2944025" y="543625"/>
              <a:ext cx="39200" cy="38800"/>
            </a:xfrm>
            <a:custGeom>
              <a:avLst/>
              <a:gdLst/>
              <a:ahLst/>
              <a:cxnLst/>
              <a:rect l="l" t="t" r="r" b="b"/>
              <a:pathLst>
                <a:path w="1568" h="1552" extrusionOk="0">
                  <a:moveTo>
                    <a:pt x="843" y="1"/>
                  </a:moveTo>
                  <a:cubicBezTo>
                    <a:pt x="820" y="1"/>
                    <a:pt x="796" y="3"/>
                    <a:pt x="773" y="7"/>
                  </a:cubicBezTo>
                  <a:cubicBezTo>
                    <a:pt x="464" y="7"/>
                    <a:pt x="177" y="205"/>
                    <a:pt x="67" y="492"/>
                  </a:cubicBezTo>
                  <a:cubicBezTo>
                    <a:pt x="23" y="580"/>
                    <a:pt x="1" y="691"/>
                    <a:pt x="23" y="801"/>
                  </a:cubicBezTo>
                  <a:lnTo>
                    <a:pt x="45" y="978"/>
                  </a:lnTo>
                  <a:cubicBezTo>
                    <a:pt x="89" y="1110"/>
                    <a:pt x="155" y="1242"/>
                    <a:pt x="265" y="1331"/>
                  </a:cubicBezTo>
                  <a:cubicBezTo>
                    <a:pt x="310" y="1375"/>
                    <a:pt x="376" y="1419"/>
                    <a:pt x="420" y="1463"/>
                  </a:cubicBezTo>
                  <a:cubicBezTo>
                    <a:pt x="552" y="1529"/>
                    <a:pt x="685" y="1551"/>
                    <a:pt x="817" y="1551"/>
                  </a:cubicBezTo>
                  <a:cubicBezTo>
                    <a:pt x="905" y="1551"/>
                    <a:pt x="1016" y="1529"/>
                    <a:pt x="1104" y="1485"/>
                  </a:cubicBezTo>
                  <a:cubicBezTo>
                    <a:pt x="1192" y="1441"/>
                    <a:pt x="1281" y="1397"/>
                    <a:pt x="1347" y="1309"/>
                  </a:cubicBezTo>
                  <a:cubicBezTo>
                    <a:pt x="1479" y="1154"/>
                    <a:pt x="1567" y="955"/>
                    <a:pt x="1567" y="757"/>
                  </a:cubicBezTo>
                  <a:cubicBezTo>
                    <a:pt x="1567" y="691"/>
                    <a:pt x="1545" y="624"/>
                    <a:pt x="1545" y="558"/>
                  </a:cubicBezTo>
                  <a:cubicBezTo>
                    <a:pt x="1501" y="426"/>
                    <a:pt x="1435" y="315"/>
                    <a:pt x="1325" y="205"/>
                  </a:cubicBezTo>
                  <a:cubicBezTo>
                    <a:pt x="1281" y="183"/>
                    <a:pt x="1214" y="139"/>
                    <a:pt x="1170" y="95"/>
                  </a:cubicBezTo>
                  <a:cubicBezTo>
                    <a:pt x="1061" y="40"/>
                    <a:pt x="952" y="1"/>
                    <a:pt x="843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33"/>
            <p:cNvSpPr/>
            <p:nvPr/>
          </p:nvSpPr>
          <p:spPr>
            <a:xfrm>
              <a:off x="2800575" y="485275"/>
              <a:ext cx="65125" cy="31500"/>
            </a:xfrm>
            <a:custGeom>
              <a:avLst/>
              <a:gdLst/>
              <a:ahLst/>
              <a:cxnLst/>
              <a:rect l="l" t="t" r="r" b="b"/>
              <a:pathLst>
                <a:path w="2605" h="1260" extrusionOk="0">
                  <a:moveTo>
                    <a:pt x="1330" y="1"/>
                  </a:moveTo>
                  <a:cubicBezTo>
                    <a:pt x="1321" y="1"/>
                    <a:pt x="1312" y="1"/>
                    <a:pt x="1303" y="1"/>
                  </a:cubicBezTo>
                  <a:cubicBezTo>
                    <a:pt x="398" y="23"/>
                    <a:pt x="0" y="1259"/>
                    <a:pt x="0" y="1259"/>
                  </a:cubicBezTo>
                  <a:cubicBezTo>
                    <a:pt x="420" y="1016"/>
                    <a:pt x="861" y="840"/>
                    <a:pt x="1303" y="729"/>
                  </a:cubicBezTo>
                  <a:cubicBezTo>
                    <a:pt x="1436" y="716"/>
                    <a:pt x="1570" y="709"/>
                    <a:pt x="1703" y="709"/>
                  </a:cubicBezTo>
                  <a:cubicBezTo>
                    <a:pt x="2009" y="709"/>
                    <a:pt x="2312" y="747"/>
                    <a:pt x="2605" y="840"/>
                  </a:cubicBezTo>
                  <a:cubicBezTo>
                    <a:pt x="2605" y="840"/>
                    <a:pt x="2045" y="1"/>
                    <a:pt x="1330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33"/>
            <p:cNvSpPr/>
            <p:nvPr/>
          </p:nvSpPr>
          <p:spPr>
            <a:xfrm>
              <a:off x="2932450" y="485275"/>
              <a:ext cx="65125" cy="31500"/>
            </a:xfrm>
            <a:custGeom>
              <a:avLst/>
              <a:gdLst/>
              <a:ahLst/>
              <a:cxnLst/>
              <a:rect l="l" t="t" r="r" b="b"/>
              <a:pathLst>
                <a:path w="2605" h="1260" extrusionOk="0">
                  <a:moveTo>
                    <a:pt x="1275" y="1"/>
                  </a:moveTo>
                  <a:cubicBezTo>
                    <a:pt x="581" y="1"/>
                    <a:pt x="0" y="840"/>
                    <a:pt x="0" y="840"/>
                  </a:cubicBezTo>
                  <a:cubicBezTo>
                    <a:pt x="292" y="747"/>
                    <a:pt x="596" y="709"/>
                    <a:pt x="902" y="709"/>
                  </a:cubicBezTo>
                  <a:cubicBezTo>
                    <a:pt x="1035" y="709"/>
                    <a:pt x="1169" y="716"/>
                    <a:pt x="1302" y="729"/>
                  </a:cubicBezTo>
                  <a:cubicBezTo>
                    <a:pt x="1766" y="840"/>
                    <a:pt x="2207" y="1016"/>
                    <a:pt x="2604" y="1259"/>
                  </a:cubicBezTo>
                  <a:cubicBezTo>
                    <a:pt x="2604" y="1259"/>
                    <a:pt x="2207" y="23"/>
                    <a:pt x="1302" y="1"/>
                  </a:cubicBezTo>
                  <a:cubicBezTo>
                    <a:pt x="1293" y="1"/>
                    <a:pt x="1284" y="1"/>
                    <a:pt x="1275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33"/>
            <p:cNvSpPr/>
            <p:nvPr/>
          </p:nvSpPr>
          <p:spPr>
            <a:xfrm>
              <a:off x="2860725" y="657425"/>
              <a:ext cx="113125" cy="55300"/>
            </a:xfrm>
            <a:custGeom>
              <a:avLst/>
              <a:gdLst/>
              <a:ahLst/>
              <a:cxnLst/>
              <a:rect l="l" t="t" r="r" b="b"/>
              <a:pathLst>
                <a:path w="4525" h="2212" extrusionOk="0">
                  <a:moveTo>
                    <a:pt x="4524" y="1"/>
                  </a:moveTo>
                  <a:cubicBezTo>
                    <a:pt x="4524" y="1"/>
                    <a:pt x="3222" y="795"/>
                    <a:pt x="1920" y="795"/>
                  </a:cubicBezTo>
                  <a:cubicBezTo>
                    <a:pt x="1879" y="797"/>
                    <a:pt x="1837" y="797"/>
                    <a:pt x="1796" y="797"/>
                  </a:cubicBezTo>
                  <a:cubicBezTo>
                    <a:pt x="1176" y="797"/>
                    <a:pt x="559" y="642"/>
                    <a:pt x="0" y="332"/>
                  </a:cubicBezTo>
                  <a:lnTo>
                    <a:pt x="0" y="332"/>
                  </a:lnTo>
                  <a:cubicBezTo>
                    <a:pt x="127" y="1415"/>
                    <a:pt x="1031" y="2212"/>
                    <a:pt x="2082" y="2212"/>
                  </a:cubicBezTo>
                  <a:cubicBezTo>
                    <a:pt x="2123" y="2212"/>
                    <a:pt x="2165" y="2210"/>
                    <a:pt x="2207" y="2208"/>
                  </a:cubicBezTo>
                  <a:cubicBezTo>
                    <a:pt x="4237" y="2208"/>
                    <a:pt x="4524" y="1"/>
                    <a:pt x="452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33"/>
            <p:cNvSpPr/>
            <p:nvPr/>
          </p:nvSpPr>
          <p:spPr>
            <a:xfrm>
              <a:off x="2871750" y="492125"/>
              <a:ext cx="43050" cy="145025"/>
            </a:xfrm>
            <a:custGeom>
              <a:avLst/>
              <a:gdLst/>
              <a:ahLst/>
              <a:cxnLst/>
              <a:rect l="l" t="t" r="r" b="b"/>
              <a:pathLst>
                <a:path w="1722" h="5801" extrusionOk="0">
                  <a:moveTo>
                    <a:pt x="972" y="0"/>
                  </a:moveTo>
                  <a:cubicBezTo>
                    <a:pt x="922" y="0"/>
                    <a:pt x="861" y="47"/>
                    <a:pt x="861" y="102"/>
                  </a:cubicBezTo>
                  <a:cubicBezTo>
                    <a:pt x="861" y="831"/>
                    <a:pt x="1038" y="1537"/>
                    <a:pt x="1016" y="2243"/>
                  </a:cubicBezTo>
                  <a:cubicBezTo>
                    <a:pt x="1016" y="2861"/>
                    <a:pt x="883" y="3457"/>
                    <a:pt x="640" y="4009"/>
                  </a:cubicBezTo>
                  <a:cubicBezTo>
                    <a:pt x="442" y="4406"/>
                    <a:pt x="0" y="4803"/>
                    <a:pt x="199" y="5289"/>
                  </a:cubicBezTo>
                  <a:cubicBezTo>
                    <a:pt x="367" y="5692"/>
                    <a:pt x="790" y="5801"/>
                    <a:pt x="1197" y="5801"/>
                  </a:cubicBezTo>
                  <a:cubicBezTo>
                    <a:pt x="1325" y="5801"/>
                    <a:pt x="1451" y="5790"/>
                    <a:pt x="1567" y="5774"/>
                  </a:cubicBezTo>
                  <a:cubicBezTo>
                    <a:pt x="1722" y="5752"/>
                    <a:pt x="1700" y="5531"/>
                    <a:pt x="1545" y="5531"/>
                  </a:cubicBezTo>
                  <a:cubicBezTo>
                    <a:pt x="1236" y="5509"/>
                    <a:pt x="861" y="5553"/>
                    <a:pt x="618" y="5289"/>
                  </a:cubicBezTo>
                  <a:cubicBezTo>
                    <a:pt x="376" y="5068"/>
                    <a:pt x="508" y="4825"/>
                    <a:pt x="663" y="4582"/>
                  </a:cubicBezTo>
                  <a:cubicBezTo>
                    <a:pt x="927" y="4185"/>
                    <a:pt x="1126" y="3744"/>
                    <a:pt x="1214" y="3280"/>
                  </a:cubicBezTo>
                  <a:cubicBezTo>
                    <a:pt x="1325" y="2795"/>
                    <a:pt x="1347" y="2287"/>
                    <a:pt x="1325" y="1780"/>
                  </a:cubicBezTo>
                  <a:cubicBezTo>
                    <a:pt x="1303" y="1206"/>
                    <a:pt x="1214" y="632"/>
                    <a:pt x="1038" y="58"/>
                  </a:cubicBezTo>
                  <a:cubicBezTo>
                    <a:pt x="1029" y="17"/>
                    <a:pt x="1003" y="0"/>
                    <a:pt x="972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33"/>
            <p:cNvSpPr/>
            <p:nvPr/>
          </p:nvSpPr>
          <p:spPr>
            <a:xfrm>
              <a:off x="2700150" y="505800"/>
              <a:ext cx="405300" cy="327425"/>
            </a:xfrm>
            <a:custGeom>
              <a:avLst/>
              <a:gdLst/>
              <a:ahLst/>
              <a:cxnLst/>
              <a:rect l="l" t="t" r="r" b="b"/>
              <a:pathLst>
                <a:path w="16212" h="13097" extrusionOk="0">
                  <a:moveTo>
                    <a:pt x="15960" y="0"/>
                  </a:moveTo>
                  <a:cubicBezTo>
                    <a:pt x="15886" y="0"/>
                    <a:pt x="15813" y="39"/>
                    <a:pt x="15780" y="129"/>
                  </a:cubicBezTo>
                  <a:cubicBezTo>
                    <a:pt x="15185" y="1475"/>
                    <a:pt x="14699" y="2888"/>
                    <a:pt x="14191" y="4278"/>
                  </a:cubicBezTo>
                  <a:cubicBezTo>
                    <a:pt x="13927" y="4984"/>
                    <a:pt x="13684" y="5691"/>
                    <a:pt x="13463" y="6397"/>
                  </a:cubicBezTo>
                  <a:cubicBezTo>
                    <a:pt x="13353" y="6706"/>
                    <a:pt x="13243" y="7037"/>
                    <a:pt x="13154" y="7368"/>
                  </a:cubicBezTo>
                  <a:cubicBezTo>
                    <a:pt x="13110" y="7478"/>
                    <a:pt x="13088" y="7589"/>
                    <a:pt x="13044" y="7721"/>
                  </a:cubicBezTo>
                  <a:cubicBezTo>
                    <a:pt x="11631" y="8449"/>
                    <a:pt x="10065" y="8847"/>
                    <a:pt x="8453" y="8847"/>
                  </a:cubicBezTo>
                  <a:cubicBezTo>
                    <a:pt x="8414" y="8847"/>
                    <a:pt x="8374" y="8847"/>
                    <a:pt x="8335" y="8847"/>
                  </a:cubicBezTo>
                  <a:cubicBezTo>
                    <a:pt x="6325" y="8847"/>
                    <a:pt x="4381" y="8297"/>
                    <a:pt x="2649" y="7280"/>
                  </a:cubicBezTo>
                  <a:cubicBezTo>
                    <a:pt x="2362" y="6198"/>
                    <a:pt x="1987" y="5139"/>
                    <a:pt x="1656" y="4080"/>
                  </a:cubicBezTo>
                  <a:cubicBezTo>
                    <a:pt x="1457" y="3440"/>
                    <a:pt x="1237" y="2777"/>
                    <a:pt x="1038" y="2115"/>
                  </a:cubicBezTo>
                  <a:cubicBezTo>
                    <a:pt x="928" y="1784"/>
                    <a:pt x="817" y="1453"/>
                    <a:pt x="707" y="1144"/>
                  </a:cubicBezTo>
                  <a:cubicBezTo>
                    <a:pt x="619" y="857"/>
                    <a:pt x="553" y="460"/>
                    <a:pt x="310" y="306"/>
                  </a:cubicBezTo>
                  <a:cubicBezTo>
                    <a:pt x="286" y="290"/>
                    <a:pt x="257" y="283"/>
                    <a:pt x="229" y="283"/>
                  </a:cubicBezTo>
                  <a:cubicBezTo>
                    <a:pt x="177" y="283"/>
                    <a:pt x="125" y="307"/>
                    <a:pt x="111" y="350"/>
                  </a:cubicBezTo>
                  <a:cubicBezTo>
                    <a:pt x="1" y="637"/>
                    <a:pt x="155" y="946"/>
                    <a:pt x="244" y="1211"/>
                  </a:cubicBezTo>
                  <a:cubicBezTo>
                    <a:pt x="332" y="1564"/>
                    <a:pt x="442" y="1917"/>
                    <a:pt x="553" y="2270"/>
                  </a:cubicBezTo>
                  <a:cubicBezTo>
                    <a:pt x="751" y="2910"/>
                    <a:pt x="950" y="3550"/>
                    <a:pt x="1171" y="4190"/>
                  </a:cubicBezTo>
                  <a:cubicBezTo>
                    <a:pt x="1524" y="5293"/>
                    <a:pt x="1833" y="6441"/>
                    <a:pt x="2252" y="7522"/>
                  </a:cubicBezTo>
                  <a:cubicBezTo>
                    <a:pt x="2120" y="7699"/>
                    <a:pt x="1987" y="7920"/>
                    <a:pt x="1833" y="8185"/>
                  </a:cubicBezTo>
                  <a:cubicBezTo>
                    <a:pt x="1722" y="7898"/>
                    <a:pt x="1590" y="7589"/>
                    <a:pt x="1479" y="7302"/>
                  </a:cubicBezTo>
                  <a:cubicBezTo>
                    <a:pt x="1369" y="7037"/>
                    <a:pt x="1259" y="6750"/>
                    <a:pt x="1148" y="6485"/>
                  </a:cubicBezTo>
                  <a:cubicBezTo>
                    <a:pt x="1060" y="6220"/>
                    <a:pt x="972" y="5845"/>
                    <a:pt x="751" y="5647"/>
                  </a:cubicBezTo>
                  <a:cubicBezTo>
                    <a:pt x="724" y="5626"/>
                    <a:pt x="690" y="5616"/>
                    <a:pt x="656" y="5616"/>
                  </a:cubicBezTo>
                  <a:cubicBezTo>
                    <a:pt x="580" y="5616"/>
                    <a:pt x="502" y="5665"/>
                    <a:pt x="486" y="5757"/>
                  </a:cubicBezTo>
                  <a:cubicBezTo>
                    <a:pt x="486" y="6022"/>
                    <a:pt x="553" y="6287"/>
                    <a:pt x="685" y="6529"/>
                  </a:cubicBezTo>
                  <a:cubicBezTo>
                    <a:pt x="795" y="6838"/>
                    <a:pt x="928" y="7147"/>
                    <a:pt x="1038" y="7478"/>
                  </a:cubicBezTo>
                  <a:cubicBezTo>
                    <a:pt x="1193" y="7876"/>
                    <a:pt x="1347" y="8339"/>
                    <a:pt x="1524" y="8758"/>
                  </a:cubicBezTo>
                  <a:cubicBezTo>
                    <a:pt x="1391" y="8979"/>
                    <a:pt x="1281" y="9200"/>
                    <a:pt x="1193" y="9420"/>
                  </a:cubicBezTo>
                  <a:cubicBezTo>
                    <a:pt x="2610" y="11859"/>
                    <a:pt x="4460" y="13097"/>
                    <a:pt x="8231" y="13097"/>
                  </a:cubicBezTo>
                  <a:cubicBezTo>
                    <a:pt x="8453" y="13097"/>
                    <a:pt x="8681" y="13093"/>
                    <a:pt x="8917" y="13084"/>
                  </a:cubicBezTo>
                  <a:cubicBezTo>
                    <a:pt x="12956" y="12952"/>
                    <a:pt x="15449" y="9641"/>
                    <a:pt x="15405" y="9310"/>
                  </a:cubicBezTo>
                  <a:cubicBezTo>
                    <a:pt x="15251" y="8891"/>
                    <a:pt x="15074" y="8493"/>
                    <a:pt x="14854" y="8118"/>
                  </a:cubicBezTo>
                  <a:cubicBezTo>
                    <a:pt x="15074" y="7522"/>
                    <a:pt x="15251" y="6927"/>
                    <a:pt x="15405" y="6309"/>
                  </a:cubicBezTo>
                  <a:cubicBezTo>
                    <a:pt x="15431" y="6193"/>
                    <a:pt x="15337" y="6122"/>
                    <a:pt x="15241" y="6122"/>
                  </a:cubicBezTo>
                  <a:cubicBezTo>
                    <a:pt x="15172" y="6122"/>
                    <a:pt x="15102" y="6159"/>
                    <a:pt x="15074" y="6242"/>
                  </a:cubicBezTo>
                  <a:cubicBezTo>
                    <a:pt x="14942" y="6728"/>
                    <a:pt x="14787" y="7213"/>
                    <a:pt x="14633" y="7677"/>
                  </a:cubicBezTo>
                  <a:cubicBezTo>
                    <a:pt x="14412" y="7258"/>
                    <a:pt x="14236" y="6927"/>
                    <a:pt x="14236" y="6927"/>
                  </a:cubicBezTo>
                  <a:cubicBezTo>
                    <a:pt x="14015" y="7125"/>
                    <a:pt x="13772" y="7280"/>
                    <a:pt x="13529" y="7434"/>
                  </a:cubicBezTo>
                  <a:cubicBezTo>
                    <a:pt x="13618" y="7191"/>
                    <a:pt x="13706" y="6949"/>
                    <a:pt x="13794" y="6706"/>
                  </a:cubicBezTo>
                  <a:cubicBezTo>
                    <a:pt x="14037" y="5978"/>
                    <a:pt x="14302" y="5249"/>
                    <a:pt x="14545" y="4521"/>
                  </a:cubicBezTo>
                  <a:cubicBezTo>
                    <a:pt x="15074" y="3086"/>
                    <a:pt x="15648" y="1696"/>
                    <a:pt x="16156" y="262"/>
                  </a:cubicBezTo>
                  <a:cubicBezTo>
                    <a:pt x="16211" y="109"/>
                    <a:pt x="16084" y="0"/>
                    <a:pt x="159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33"/>
            <p:cNvSpPr/>
            <p:nvPr/>
          </p:nvSpPr>
          <p:spPr>
            <a:xfrm>
              <a:off x="3439475" y="5142500"/>
              <a:ext cx="760875" cy="312325"/>
            </a:xfrm>
            <a:custGeom>
              <a:avLst/>
              <a:gdLst/>
              <a:ahLst/>
              <a:cxnLst/>
              <a:rect l="l" t="t" r="r" b="b"/>
              <a:pathLst>
                <a:path w="30435" h="12493" extrusionOk="0">
                  <a:moveTo>
                    <a:pt x="18385" y="1"/>
                  </a:moveTo>
                  <a:cubicBezTo>
                    <a:pt x="18385" y="1"/>
                    <a:pt x="18517" y="3135"/>
                    <a:pt x="12691" y="5783"/>
                  </a:cubicBezTo>
                  <a:cubicBezTo>
                    <a:pt x="10749" y="6622"/>
                    <a:pt x="8696" y="7284"/>
                    <a:pt x="6600" y="7703"/>
                  </a:cubicBezTo>
                  <a:cubicBezTo>
                    <a:pt x="1722" y="8785"/>
                    <a:pt x="1" y="12492"/>
                    <a:pt x="1" y="12492"/>
                  </a:cubicBezTo>
                  <a:lnTo>
                    <a:pt x="30015" y="12492"/>
                  </a:lnTo>
                  <a:lnTo>
                    <a:pt x="30214" y="6865"/>
                  </a:lnTo>
                  <a:lnTo>
                    <a:pt x="30435" y="928"/>
                  </a:lnTo>
                  <a:lnTo>
                    <a:pt x="18385" y="1"/>
                  </a:ln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33"/>
            <p:cNvSpPr/>
            <p:nvPr/>
          </p:nvSpPr>
          <p:spPr>
            <a:xfrm>
              <a:off x="3439475" y="5287075"/>
              <a:ext cx="755350" cy="167750"/>
            </a:xfrm>
            <a:custGeom>
              <a:avLst/>
              <a:gdLst/>
              <a:ahLst/>
              <a:cxnLst/>
              <a:rect l="l" t="t" r="r" b="b"/>
              <a:pathLst>
                <a:path w="30214" h="6710" extrusionOk="0">
                  <a:moveTo>
                    <a:pt x="12691" y="0"/>
                  </a:moveTo>
                  <a:cubicBezTo>
                    <a:pt x="10749" y="839"/>
                    <a:pt x="8696" y="1501"/>
                    <a:pt x="6622" y="1920"/>
                  </a:cubicBezTo>
                  <a:cubicBezTo>
                    <a:pt x="1722" y="3002"/>
                    <a:pt x="1" y="6709"/>
                    <a:pt x="1" y="6709"/>
                  </a:cubicBezTo>
                  <a:lnTo>
                    <a:pt x="30015" y="6709"/>
                  </a:lnTo>
                  <a:lnTo>
                    <a:pt x="30214" y="1082"/>
                  </a:lnTo>
                  <a:lnTo>
                    <a:pt x="30214" y="1082"/>
                  </a:lnTo>
                  <a:cubicBezTo>
                    <a:pt x="27477" y="1920"/>
                    <a:pt x="23262" y="3796"/>
                    <a:pt x="16112" y="4436"/>
                  </a:cubicBezTo>
                  <a:cubicBezTo>
                    <a:pt x="15383" y="2847"/>
                    <a:pt x="14015" y="1280"/>
                    <a:pt x="12691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33"/>
            <p:cNvSpPr/>
            <p:nvPr/>
          </p:nvSpPr>
          <p:spPr>
            <a:xfrm>
              <a:off x="3734100" y="2547675"/>
              <a:ext cx="551225" cy="2785750"/>
            </a:xfrm>
            <a:custGeom>
              <a:avLst/>
              <a:gdLst/>
              <a:ahLst/>
              <a:cxnLst/>
              <a:rect l="l" t="t" r="r" b="b"/>
              <a:pathLst>
                <a:path w="22049" h="111430" extrusionOk="0">
                  <a:moveTo>
                    <a:pt x="1" y="1"/>
                  </a:moveTo>
                  <a:lnTo>
                    <a:pt x="178" y="7460"/>
                  </a:lnTo>
                  <a:lnTo>
                    <a:pt x="2495" y="104875"/>
                  </a:lnTo>
                  <a:lnTo>
                    <a:pt x="22048" y="111430"/>
                  </a:lnTo>
                  <a:lnTo>
                    <a:pt x="19731" y="7460"/>
                  </a:lnTo>
                  <a:lnTo>
                    <a:pt x="19554" y="20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33"/>
            <p:cNvSpPr/>
            <p:nvPr/>
          </p:nvSpPr>
          <p:spPr>
            <a:xfrm>
              <a:off x="3734100" y="2547675"/>
              <a:ext cx="493300" cy="186525"/>
            </a:xfrm>
            <a:custGeom>
              <a:avLst/>
              <a:gdLst/>
              <a:ahLst/>
              <a:cxnLst/>
              <a:rect l="l" t="t" r="r" b="b"/>
              <a:pathLst>
                <a:path w="19732" h="7461" extrusionOk="0">
                  <a:moveTo>
                    <a:pt x="1" y="1"/>
                  </a:moveTo>
                  <a:lnTo>
                    <a:pt x="178" y="7460"/>
                  </a:lnTo>
                  <a:lnTo>
                    <a:pt x="19731" y="7460"/>
                  </a:lnTo>
                  <a:lnTo>
                    <a:pt x="19554" y="20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33"/>
            <p:cNvSpPr/>
            <p:nvPr/>
          </p:nvSpPr>
          <p:spPr>
            <a:xfrm>
              <a:off x="4570550" y="5142500"/>
              <a:ext cx="792850" cy="312325"/>
            </a:xfrm>
            <a:custGeom>
              <a:avLst/>
              <a:gdLst/>
              <a:ahLst/>
              <a:cxnLst/>
              <a:rect l="l" t="t" r="r" b="b"/>
              <a:pathLst>
                <a:path w="31714" h="12493" extrusionOk="0">
                  <a:moveTo>
                    <a:pt x="11940" y="1"/>
                  </a:moveTo>
                  <a:lnTo>
                    <a:pt x="0" y="928"/>
                  </a:lnTo>
                  <a:lnTo>
                    <a:pt x="883" y="6865"/>
                  </a:lnTo>
                  <a:lnTo>
                    <a:pt x="1700" y="12492"/>
                  </a:lnTo>
                  <a:lnTo>
                    <a:pt x="31714" y="12492"/>
                  </a:lnTo>
                  <a:cubicBezTo>
                    <a:pt x="31714" y="12492"/>
                    <a:pt x="29573" y="8785"/>
                    <a:pt x="24586" y="7703"/>
                  </a:cubicBezTo>
                  <a:cubicBezTo>
                    <a:pt x="22423" y="7262"/>
                    <a:pt x="20304" y="6622"/>
                    <a:pt x="18274" y="5783"/>
                  </a:cubicBezTo>
                  <a:cubicBezTo>
                    <a:pt x="12160" y="3135"/>
                    <a:pt x="11940" y="1"/>
                    <a:pt x="11940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33"/>
            <p:cNvSpPr/>
            <p:nvPr/>
          </p:nvSpPr>
          <p:spPr>
            <a:xfrm>
              <a:off x="4592050" y="5287075"/>
              <a:ext cx="771350" cy="167750"/>
            </a:xfrm>
            <a:custGeom>
              <a:avLst/>
              <a:gdLst/>
              <a:ahLst/>
              <a:cxnLst/>
              <a:rect l="l" t="t" r="r" b="b"/>
              <a:pathLst>
                <a:path w="30854" h="6710" extrusionOk="0">
                  <a:moveTo>
                    <a:pt x="17414" y="0"/>
                  </a:moveTo>
                  <a:cubicBezTo>
                    <a:pt x="16244" y="1280"/>
                    <a:pt x="15052" y="2847"/>
                    <a:pt x="14478" y="4436"/>
                  </a:cubicBezTo>
                  <a:cubicBezTo>
                    <a:pt x="7284" y="3796"/>
                    <a:pt x="2848" y="1920"/>
                    <a:pt x="23" y="1082"/>
                  </a:cubicBezTo>
                  <a:lnTo>
                    <a:pt x="1" y="1082"/>
                  </a:lnTo>
                  <a:lnTo>
                    <a:pt x="840" y="6709"/>
                  </a:lnTo>
                  <a:lnTo>
                    <a:pt x="30854" y="6709"/>
                  </a:lnTo>
                  <a:cubicBezTo>
                    <a:pt x="30854" y="6709"/>
                    <a:pt x="28713" y="3002"/>
                    <a:pt x="23726" y="1920"/>
                  </a:cubicBezTo>
                  <a:cubicBezTo>
                    <a:pt x="21563" y="1479"/>
                    <a:pt x="19444" y="839"/>
                    <a:pt x="17414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33"/>
            <p:cNvSpPr/>
            <p:nvPr/>
          </p:nvSpPr>
          <p:spPr>
            <a:xfrm>
              <a:off x="4257700" y="2547675"/>
              <a:ext cx="717300" cy="2785750"/>
            </a:xfrm>
            <a:custGeom>
              <a:avLst/>
              <a:gdLst/>
              <a:ahLst/>
              <a:cxnLst/>
              <a:rect l="l" t="t" r="r" b="b"/>
              <a:pathLst>
                <a:path w="28692" h="111430" extrusionOk="0">
                  <a:moveTo>
                    <a:pt x="19554" y="1"/>
                  </a:moveTo>
                  <a:lnTo>
                    <a:pt x="1" y="200"/>
                  </a:lnTo>
                  <a:lnTo>
                    <a:pt x="641" y="7460"/>
                  </a:lnTo>
                  <a:lnTo>
                    <a:pt x="9844" y="111430"/>
                  </a:lnTo>
                  <a:lnTo>
                    <a:pt x="28691" y="104875"/>
                  </a:lnTo>
                  <a:lnTo>
                    <a:pt x="20194" y="7460"/>
                  </a:lnTo>
                  <a:lnTo>
                    <a:pt x="19554" y="1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33"/>
            <p:cNvSpPr/>
            <p:nvPr/>
          </p:nvSpPr>
          <p:spPr>
            <a:xfrm>
              <a:off x="4257700" y="2547675"/>
              <a:ext cx="504875" cy="186525"/>
            </a:xfrm>
            <a:custGeom>
              <a:avLst/>
              <a:gdLst/>
              <a:ahLst/>
              <a:cxnLst/>
              <a:rect l="l" t="t" r="r" b="b"/>
              <a:pathLst>
                <a:path w="20195" h="7461" extrusionOk="0">
                  <a:moveTo>
                    <a:pt x="19554" y="1"/>
                  </a:moveTo>
                  <a:lnTo>
                    <a:pt x="1" y="200"/>
                  </a:lnTo>
                  <a:lnTo>
                    <a:pt x="641" y="7460"/>
                  </a:lnTo>
                  <a:lnTo>
                    <a:pt x="20194" y="7460"/>
                  </a:lnTo>
                  <a:lnTo>
                    <a:pt x="19554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33"/>
            <p:cNvSpPr/>
            <p:nvPr/>
          </p:nvSpPr>
          <p:spPr>
            <a:xfrm>
              <a:off x="3401975" y="1086600"/>
              <a:ext cx="585950" cy="820775"/>
            </a:xfrm>
            <a:custGeom>
              <a:avLst/>
              <a:gdLst/>
              <a:ahLst/>
              <a:cxnLst/>
              <a:rect l="l" t="t" r="r" b="b"/>
              <a:pathLst>
                <a:path w="23438" h="32831" extrusionOk="0">
                  <a:moveTo>
                    <a:pt x="18307" y="0"/>
                  </a:moveTo>
                  <a:cubicBezTo>
                    <a:pt x="16189" y="0"/>
                    <a:pt x="13522" y="2385"/>
                    <a:pt x="9336" y="8103"/>
                  </a:cubicBezTo>
                  <a:cubicBezTo>
                    <a:pt x="3884" y="15563"/>
                    <a:pt x="111" y="26554"/>
                    <a:pt x="111" y="26554"/>
                  </a:cubicBezTo>
                  <a:cubicBezTo>
                    <a:pt x="111" y="26554"/>
                    <a:pt x="0" y="30217"/>
                    <a:pt x="3774" y="32115"/>
                  </a:cubicBezTo>
                  <a:cubicBezTo>
                    <a:pt x="4793" y="32621"/>
                    <a:pt x="5771" y="32830"/>
                    <a:pt x="6681" y="32830"/>
                  </a:cubicBezTo>
                  <a:cubicBezTo>
                    <a:pt x="9142" y="32830"/>
                    <a:pt x="11104" y="31302"/>
                    <a:pt x="12006" y="29996"/>
                  </a:cubicBezTo>
                  <a:cubicBezTo>
                    <a:pt x="13220" y="28231"/>
                    <a:pt x="22555" y="10995"/>
                    <a:pt x="22997" y="7000"/>
                  </a:cubicBezTo>
                  <a:cubicBezTo>
                    <a:pt x="23438" y="3005"/>
                    <a:pt x="20878" y="114"/>
                    <a:pt x="18450" y="4"/>
                  </a:cubicBezTo>
                  <a:cubicBezTo>
                    <a:pt x="18403" y="1"/>
                    <a:pt x="18355" y="0"/>
                    <a:pt x="18307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33"/>
            <p:cNvSpPr/>
            <p:nvPr/>
          </p:nvSpPr>
          <p:spPr>
            <a:xfrm>
              <a:off x="5342925" y="1130400"/>
              <a:ext cx="157325" cy="106825"/>
            </a:xfrm>
            <a:custGeom>
              <a:avLst/>
              <a:gdLst/>
              <a:ahLst/>
              <a:cxnLst/>
              <a:rect l="l" t="t" r="r" b="b"/>
              <a:pathLst>
                <a:path w="6293" h="4273" extrusionOk="0">
                  <a:moveTo>
                    <a:pt x="5375" y="1"/>
                  </a:moveTo>
                  <a:cubicBezTo>
                    <a:pt x="4175" y="1"/>
                    <a:pt x="47" y="2931"/>
                    <a:pt x="47" y="2931"/>
                  </a:cubicBezTo>
                  <a:cubicBezTo>
                    <a:pt x="0" y="4014"/>
                    <a:pt x="466" y="4273"/>
                    <a:pt x="921" y="4273"/>
                  </a:cubicBezTo>
                  <a:cubicBezTo>
                    <a:pt x="1338" y="4273"/>
                    <a:pt x="1746" y="4056"/>
                    <a:pt x="1746" y="4056"/>
                  </a:cubicBezTo>
                  <a:cubicBezTo>
                    <a:pt x="1746" y="4056"/>
                    <a:pt x="4438" y="2776"/>
                    <a:pt x="5211" y="1915"/>
                  </a:cubicBezTo>
                  <a:cubicBezTo>
                    <a:pt x="5961" y="1055"/>
                    <a:pt x="6292" y="724"/>
                    <a:pt x="5630" y="84"/>
                  </a:cubicBezTo>
                  <a:cubicBezTo>
                    <a:pt x="5575" y="27"/>
                    <a:pt x="5488" y="1"/>
                    <a:pt x="5375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33"/>
            <p:cNvSpPr/>
            <p:nvPr/>
          </p:nvSpPr>
          <p:spPr>
            <a:xfrm>
              <a:off x="5516875" y="1063900"/>
              <a:ext cx="78275" cy="169675"/>
            </a:xfrm>
            <a:custGeom>
              <a:avLst/>
              <a:gdLst/>
              <a:ahLst/>
              <a:cxnLst/>
              <a:rect l="l" t="t" r="r" b="b"/>
              <a:pathLst>
                <a:path w="3131" h="6787" extrusionOk="0">
                  <a:moveTo>
                    <a:pt x="2318" y="1"/>
                  </a:moveTo>
                  <a:cubicBezTo>
                    <a:pt x="2057" y="1"/>
                    <a:pt x="1674" y="159"/>
                    <a:pt x="1519" y="360"/>
                  </a:cubicBezTo>
                  <a:cubicBezTo>
                    <a:pt x="1298" y="647"/>
                    <a:pt x="1188" y="1795"/>
                    <a:pt x="1387" y="3141"/>
                  </a:cubicBezTo>
                  <a:cubicBezTo>
                    <a:pt x="1276" y="3538"/>
                    <a:pt x="129" y="5061"/>
                    <a:pt x="40" y="6032"/>
                  </a:cubicBezTo>
                  <a:cubicBezTo>
                    <a:pt x="1" y="6597"/>
                    <a:pt x="197" y="6787"/>
                    <a:pt x="562" y="6787"/>
                  </a:cubicBezTo>
                  <a:cubicBezTo>
                    <a:pt x="810" y="6787"/>
                    <a:pt x="1136" y="6700"/>
                    <a:pt x="1519" y="6584"/>
                  </a:cubicBezTo>
                  <a:cubicBezTo>
                    <a:pt x="2490" y="6275"/>
                    <a:pt x="2887" y="4333"/>
                    <a:pt x="3020" y="3317"/>
                  </a:cubicBezTo>
                  <a:cubicBezTo>
                    <a:pt x="3130" y="2324"/>
                    <a:pt x="2711" y="316"/>
                    <a:pt x="2556" y="95"/>
                  </a:cubicBezTo>
                  <a:cubicBezTo>
                    <a:pt x="2517" y="30"/>
                    <a:pt x="2428" y="1"/>
                    <a:pt x="2318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33"/>
            <p:cNvSpPr/>
            <p:nvPr/>
          </p:nvSpPr>
          <p:spPr>
            <a:xfrm>
              <a:off x="5196775" y="1089475"/>
              <a:ext cx="458050" cy="327725"/>
            </a:xfrm>
            <a:custGeom>
              <a:avLst/>
              <a:gdLst/>
              <a:ahLst/>
              <a:cxnLst/>
              <a:rect l="l" t="t" r="r" b="b"/>
              <a:pathLst>
                <a:path w="18322" h="13109" extrusionOk="0">
                  <a:moveTo>
                    <a:pt x="17346" y="0"/>
                  </a:moveTo>
                  <a:cubicBezTo>
                    <a:pt x="17233" y="0"/>
                    <a:pt x="17115" y="14"/>
                    <a:pt x="16993" y="43"/>
                  </a:cubicBezTo>
                  <a:cubicBezTo>
                    <a:pt x="16287" y="198"/>
                    <a:pt x="14522" y="4568"/>
                    <a:pt x="14522" y="4568"/>
                  </a:cubicBezTo>
                  <a:cubicBezTo>
                    <a:pt x="14522" y="4568"/>
                    <a:pt x="11275" y="4411"/>
                    <a:pt x="8718" y="4411"/>
                  </a:cubicBezTo>
                  <a:cubicBezTo>
                    <a:pt x="7440" y="4411"/>
                    <a:pt x="6334" y="4450"/>
                    <a:pt x="5893" y="4568"/>
                  </a:cubicBezTo>
                  <a:cubicBezTo>
                    <a:pt x="4546" y="4899"/>
                    <a:pt x="0" y="9445"/>
                    <a:pt x="0" y="9445"/>
                  </a:cubicBezTo>
                  <a:lnTo>
                    <a:pt x="4436" y="13109"/>
                  </a:lnTo>
                  <a:lnTo>
                    <a:pt x="9004" y="8275"/>
                  </a:lnTo>
                  <a:cubicBezTo>
                    <a:pt x="9004" y="8275"/>
                    <a:pt x="9964" y="8325"/>
                    <a:pt x="11093" y="8325"/>
                  </a:cubicBezTo>
                  <a:cubicBezTo>
                    <a:pt x="12221" y="8325"/>
                    <a:pt x="13518" y="8275"/>
                    <a:pt x="14191" y="8077"/>
                  </a:cubicBezTo>
                  <a:cubicBezTo>
                    <a:pt x="15515" y="7679"/>
                    <a:pt x="18119" y="1147"/>
                    <a:pt x="18229" y="705"/>
                  </a:cubicBezTo>
                  <a:cubicBezTo>
                    <a:pt x="18321" y="338"/>
                    <a:pt x="17908" y="0"/>
                    <a:pt x="17346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33"/>
            <p:cNvSpPr/>
            <p:nvPr/>
          </p:nvSpPr>
          <p:spPr>
            <a:xfrm>
              <a:off x="4420125" y="1093700"/>
              <a:ext cx="974725" cy="754850"/>
            </a:xfrm>
            <a:custGeom>
              <a:avLst/>
              <a:gdLst/>
              <a:ahLst/>
              <a:cxnLst/>
              <a:rect l="l" t="t" r="r" b="b"/>
              <a:pathLst>
                <a:path w="38989" h="30194" extrusionOk="0">
                  <a:moveTo>
                    <a:pt x="6588" y="0"/>
                  </a:moveTo>
                  <a:cubicBezTo>
                    <a:pt x="3456" y="0"/>
                    <a:pt x="1" y="3830"/>
                    <a:pt x="897" y="7157"/>
                  </a:cubicBezTo>
                  <a:cubicBezTo>
                    <a:pt x="2157" y="11750"/>
                    <a:pt x="17248" y="30194"/>
                    <a:pt x="22919" y="30194"/>
                  </a:cubicBezTo>
                  <a:cubicBezTo>
                    <a:pt x="23108" y="30194"/>
                    <a:pt x="23285" y="30174"/>
                    <a:pt x="23452" y="30132"/>
                  </a:cubicBezTo>
                  <a:cubicBezTo>
                    <a:pt x="28638" y="28830"/>
                    <a:pt x="38989" y="12432"/>
                    <a:pt x="38989" y="12432"/>
                  </a:cubicBezTo>
                  <a:lnTo>
                    <a:pt x="32633" y="5966"/>
                  </a:lnTo>
                  <a:lnTo>
                    <a:pt x="23121" y="16206"/>
                  </a:lnTo>
                  <a:cubicBezTo>
                    <a:pt x="23121" y="16206"/>
                    <a:pt x="10939" y="1110"/>
                    <a:pt x="7584" y="139"/>
                  </a:cubicBezTo>
                  <a:cubicBezTo>
                    <a:pt x="7260" y="45"/>
                    <a:pt x="6926" y="0"/>
                    <a:pt x="6588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33"/>
            <p:cNvSpPr/>
            <p:nvPr/>
          </p:nvSpPr>
          <p:spPr>
            <a:xfrm>
              <a:off x="3670650" y="1042000"/>
              <a:ext cx="1140475" cy="1548750"/>
            </a:xfrm>
            <a:custGeom>
              <a:avLst/>
              <a:gdLst/>
              <a:ahLst/>
              <a:cxnLst/>
              <a:rect l="l" t="t" r="r" b="b"/>
              <a:pathLst>
                <a:path w="45619" h="61950" extrusionOk="0">
                  <a:moveTo>
                    <a:pt x="13927" y="0"/>
                  </a:moveTo>
                  <a:cubicBezTo>
                    <a:pt x="13927" y="0"/>
                    <a:pt x="13243" y="111"/>
                    <a:pt x="12227" y="287"/>
                  </a:cubicBezTo>
                  <a:cubicBezTo>
                    <a:pt x="9822" y="751"/>
                    <a:pt x="5562" y="1722"/>
                    <a:pt x="4503" y="3178"/>
                  </a:cubicBezTo>
                  <a:cubicBezTo>
                    <a:pt x="3002" y="5231"/>
                    <a:pt x="7725" y="28735"/>
                    <a:pt x="7725" y="28735"/>
                  </a:cubicBezTo>
                  <a:cubicBezTo>
                    <a:pt x="7725" y="28735"/>
                    <a:pt x="1" y="54225"/>
                    <a:pt x="1060" y="61949"/>
                  </a:cubicBezTo>
                  <a:lnTo>
                    <a:pt x="45552" y="61949"/>
                  </a:lnTo>
                  <a:cubicBezTo>
                    <a:pt x="45618" y="60493"/>
                    <a:pt x="45508" y="59014"/>
                    <a:pt x="45287" y="57558"/>
                  </a:cubicBezTo>
                  <a:cubicBezTo>
                    <a:pt x="44890" y="55284"/>
                    <a:pt x="38380" y="34230"/>
                    <a:pt x="37056" y="30721"/>
                  </a:cubicBezTo>
                  <a:cubicBezTo>
                    <a:pt x="38954" y="21055"/>
                    <a:pt x="39505" y="5827"/>
                    <a:pt x="39174" y="4061"/>
                  </a:cubicBezTo>
                  <a:cubicBezTo>
                    <a:pt x="38843" y="2273"/>
                    <a:pt x="35400" y="1391"/>
                    <a:pt x="33789" y="1060"/>
                  </a:cubicBezTo>
                  <a:cubicBezTo>
                    <a:pt x="32995" y="905"/>
                    <a:pt x="31847" y="729"/>
                    <a:pt x="30876" y="596"/>
                  </a:cubicBezTo>
                  <a:cubicBezTo>
                    <a:pt x="29817" y="442"/>
                    <a:pt x="28956" y="331"/>
                    <a:pt x="28956" y="331"/>
                  </a:cubicBezTo>
                  <a:lnTo>
                    <a:pt x="13927" y="0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33"/>
            <p:cNvSpPr/>
            <p:nvPr/>
          </p:nvSpPr>
          <p:spPr>
            <a:xfrm>
              <a:off x="4386825" y="2190725"/>
              <a:ext cx="231750" cy="265775"/>
            </a:xfrm>
            <a:custGeom>
              <a:avLst/>
              <a:gdLst/>
              <a:ahLst/>
              <a:cxnLst/>
              <a:rect l="l" t="t" r="r" b="b"/>
              <a:pathLst>
                <a:path w="9270" h="10631" extrusionOk="0">
                  <a:moveTo>
                    <a:pt x="0" y="0"/>
                  </a:moveTo>
                  <a:lnTo>
                    <a:pt x="0" y="7415"/>
                  </a:lnTo>
                  <a:cubicBezTo>
                    <a:pt x="0" y="7415"/>
                    <a:pt x="221" y="9578"/>
                    <a:pt x="3090" y="10395"/>
                  </a:cubicBezTo>
                  <a:cubicBezTo>
                    <a:pt x="3668" y="10558"/>
                    <a:pt x="4238" y="10630"/>
                    <a:pt x="4783" y="10630"/>
                  </a:cubicBezTo>
                  <a:cubicBezTo>
                    <a:pt x="6962" y="10630"/>
                    <a:pt x="8731" y="9472"/>
                    <a:pt x="8960" y="8342"/>
                  </a:cubicBezTo>
                  <a:cubicBezTo>
                    <a:pt x="9269" y="6797"/>
                    <a:pt x="9093" y="353"/>
                    <a:pt x="9071" y="19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33"/>
            <p:cNvSpPr/>
            <p:nvPr/>
          </p:nvSpPr>
          <p:spPr>
            <a:xfrm>
              <a:off x="3851075" y="2190725"/>
              <a:ext cx="231750" cy="265775"/>
            </a:xfrm>
            <a:custGeom>
              <a:avLst/>
              <a:gdLst/>
              <a:ahLst/>
              <a:cxnLst/>
              <a:rect l="l" t="t" r="r" b="b"/>
              <a:pathLst>
                <a:path w="9270" h="10631" extrusionOk="0">
                  <a:moveTo>
                    <a:pt x="1" y="0"/>
                  </a:moveTo>
                  <a:lnTo>
                    <a:pt x="1" y="7415"/>
                  </a:lnTo>
                  <a:cubicBezTo>
                    <a:pt x="1" y="7415"/>
                    <a:pt x="199" y="9578"/>
                    <a:pt x="3090" y="10395"/>
                  </a:cubicBezTo>
                  <a:cubicBezTo>
                    <a:pt x="3664" y="10558"/>
                    <a:pt x="4232" y="10630"/>
                    <a:pt x="4775" y="10630"/>
                  </a:cubicBezTo>
                  <a:cubicBezTo>
                    <a:pt x="6948" y="10630"/>
                    <a:pt x="8731" y="9472"/>
                    <a:pt x="8961" y="8342"/>
                  </a:cubicBezTo>
                  <a:cubicBezTo>
                    <a:pt x="9270" y="6797"/>
                    <a:pt x="9071" y="353"/>
                    <a:pt x="9049" y="199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33"/>
            <p:cNvSpPr/>
            <p:nvPr/>
          </p:nvSpPr>
          <p:spPr>
            <a:xfrm>
              <a:off x="3976325" y="1042000"/>
              <a:ext cx="466250" cy="295200"/>
            </a:xfrm>
            <a:custGeom>
              <a:avLst/>
              <a:gdLst/>
              <a:ahLst/>
              <a:cxnLst/>
              <a:rect l="l" t="t" r="r" b="b"/>
              <a:pathLst>
                <a:path w="18650" h="11808" extrusionOk="0">
                  <a:moveTo>
                    <a:pt x="1700" y="0"/>
                  </a:moveTo>
                  <a:cubicBezTo>
                    <a:pt x="1700" y="0"/>
                    <a:pt x="1016" y="111"/>
                    <a:pt x="0" y="287"/>
                  </a:cubicBezTo>
                  <a:cubicBezTo>
                    <a:pt x="376" y="2891"/>
                    <a:pt x="4260" y="10638"/>
                    <a:pt x="9358" y="11807"/>
                  </a:cubicBezTo>
                  <a:cubicBezTo>
                    <a:pt x="15008" y="9556"/>
                    <a:pt x="18208" y="4414"/>
                    <a:pt x="18649" y="596"/>
                  </a:cubicBezTo>
                  <a:cubicBezTo>
                    <a:pt x="17590" y="442"/>
                    <a:pt x="16707" y="331"/>
                    <a:pt x="16707" y="331"/>
                  </a:cubicBezTo>
                  <a:lnTo>
                    <a:pt x="1700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33"/>
            <p:cNvSpPr/>
            <p:nvPr/>
          </p:nvSpPr>
          <p:spPr>
            <a:xfrm>
              <a:off x="3718675" y="2228775"/>
              <a:ext cx="232300" cy="231725"/>
            </a:xfrm>
            <a:custGeom>
              <a:avLst/>
              <a:gdLst/>
              <a:ahLst/>
              <a:cxnLst/>
              <a:rect l="l" t="t" r="r" b="b"/>
              <a:pathLst>
                <a:path w="9292" h="9269" extrusionOk="0">
                  <a:moveTo>
                    <a:pt x="5915" y="1"/>
                  </a:moveTo>
                  <a:lnTo>
                    <a:pt x="0" y="3995"/>
                  </a:lnTo>
                  <a:cubicBezTo>
                    <a:pt x="0" y="3995"/>
                    <a:pt x="2626" y="8122"/>
                    <a:pt x="4105" y="8917"/>
                  </a:cubicBezTo>
                  <a:cubicBezTo>
                    <a:pt x="4574" y="9180"/>
                    <a:pt x="5106" y="9269"/>
                    <a:pt x="5613" y="9269"/>
                  </a:cubicBezTo>
                  <a:cubicBezTo>
                    <a:pt x="6682" y="9269"/>
                    <a:pt x="7636" y="8873"/>
                    <a:pt x="7636" y="8873"/>
                  </a:cubicBezTo>
                  <a:lnTo>
                    <a:pt x="9291" y="7372"/>
                  </a:lnTo>
                  <a:cubicBezTo>
                    <a:pt x="9291" y="7372"/>
                    <a:pt x="7393" y="1722"/>
                    <a:pt x="5915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33"/>
            <p:cNvSpPr/>
            <p:nvPr/>
          </p:nvSpPr>
          <p:spPr>
            <a:xfrm>
              <a:off x="3397550" y="1657575"/>
              <a:ext cx="523625" cy="762700"/>
            </a:xfrm>
            <a:custGeom>
              <a:avLst/>
              <a:gdLst/>
              <a:ahLst/>
              <a:cxnLst/>
              <a:rect l="l" t="t" r="r" b="b"/>
              <a:pathLst>
                <a:path w="20945" h="30508" extrusionOk="0">
                  <a:moveTo>
                    <a:pt x="4870" y="0"/>
                  </a:moveTo>
                  <a:cubicBezTo>
                    <a:pt x="3945" y="0"/>
                    <a:pt x="3028" y="213"/>
                    <a:pt x="2208" y="691"/>
                  </a:cubicBezTo>
                  <a:cubicBezTo>
                    <a:pt x="1" y="1971"/>
                    <a:pt x="45" y="5590"/>
                    <a:pt x="707" y="7819"/>
                  </a:cubicBezTo>
                  <a:cubicBezTo>
                    <a:pt x="2053" y="13712"/>
                    <a:pt x="3510" y="17707"/>
                    <a:pt x="6489" y="22452"/>
                  </a:cubicBezTo>
                  <a:cubicBezTo>
                    <a:pt x="6884" y="23088"/>
                    <a:pt x="11554" y="30508"/>
                    <a:pt x="11739" y="30508"/>
                  </a:cubicBezTo>
                  <a:cubicBezTo>
                    <a:pt x="11740" y="30508"/>
                    <a:pt x="11741" y="30507"/>
                    <a:pt x="11742" y="30507"/>
                  </a:cubicBezTo>
                  <a:lnTo>
                    <a:pt x="20944" y="24173"/>
                  </a:lnTo>
                  <a:cubicBezTo>
                    <a:pt x="19841" y="21370"/>
                    <a:pt x="14589" y="10313"/>
                    <a:pt x="13331" y="7665"/>
                  </a:cubicBezTo>
                  <a:cubicBezTo>
                    <a:pt x="12271" y="5480"/>
                    <a:pt x="11168" y="3229"/>
                    <a:pt x="9314" y="1662"/>
                  </a:cubicBezTo>
                  <a:cubicBezTo>
                    <a:pt x="9115" y="1486"/>
                    <a:pt x="8895" y="1331"/>
                    <a:pt x="8674" y="1177"/>
                  </a:cubicBezTo>
                  <a:cubicBezTo>
                    <a:pt x="7565" y="446"/>
                    <a:pt x="6208" y="0"/>
                    <a:pt x="4870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33"/>
            <p:cNvSpPr/>
            <p:nvPr/>
          </p:nvSpPr>
          <p:spPr>
            <a:xfrm>
              <a:off x="3982400" y="2327050"/>
              <a:ext cx="158375" cy="142450"/>
            </a:xfrm>
            <a:custGeom>
              <a:avLst/>
              <a:gdLst/>
              <a:ahLst/>
              <a:cxnLst/>
              <a:rect l="l" t="t" r="r" b="b"/>
              <a:pathLst>
                <a:path w="6335" h="5698" extrusionOk="0">
                  <a:moveTo>
                    <a:pt x="2731" y="0"/>
                  </a:moveTo>
                  <a:cubicBezTo>
                    <a:pt x="1626" y="0"/>
                    <a:pt x="186" y="448"/>
                    <a:pt x="0" y="572"/>
                  </a:cubicBezTo>
                  <a:cubicBezTo>
                    <a:pt x="0" y="572"/>
                    <a:pt x="2671" y="4059"/>
                    <a:pt x="3421" y="4898"/>
                  </a:cubicBezTo>
                  <a:cubicBezTo>
                    <a:pt x="3877" y="5407"/>
                    <a:pt x="4676" y="5697"/>
                    <a:pt x="5287" y="5697"/>
                  </a:cubicBezTo>
                  <a:cubicBezTo>
                    <a:pt x="5680" y="5697"/>
                    <a:pt x="5996" y="5577"/>
                    <a:pt x="6091" y="5317"/>
                  </a:cubicBezTo>
                  <a:cubicBezTo>
                    <a:pt x="6334" y="4655"/>
                    <a:pt x="4767" y="3728"/>
                    <a:pt x="4767" y="3728"/>
                  </a:cubicBezTo>
                  <a:cubicBezTo>
                    <a:pt x="4767" y="3728"/>
                    <a:pt x="4591" y="1058"/>
                    <a:pt x="3840" y="307"/>
                  </a:cubicBezTo>
                  <a:cubicBezTo>
                    <a:pt x="3615" y="82"/>
                    <a:pt x="3204" y="0"/>
                    <a:pt x="2731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33"/>
            <p:cNvSpPr/>
            <p:nvPr/>
          </p:nvSpPr>
          <p:spPr>
            <a:xfrm>
              <a:off x="3810550" y="2318975"/>
              <a:ext cx="287175" cy="217825"/>
            </a:xfrm>
            <a:custGeom>
              <a:avLst/>
              <a:gdLst/>
              <a:ahLst/>
              <a:cxnLst/>
              <a:rect l="l" t="t" r="r" b="b"/>
              <a:pathLst>
                <a:path w="11487" h="8713" extrusionOk="0">
                  <a:moveTo>
                    <a:pt x="7529" y="1"/>
                  </a:moveTo>
                  <a:cubicBezTo>
                    <a:pt x="5651" y="1"/>
                    <a:pt x="0" y="3575"/>
                    <a:pt x="165" y="4338"/>
                  </a:cubicBezTo>
                  <a:cubicBezTo>
                    <a:pt x="320" y="5132"/>
                    <a:pt x="3144" y="8421"/>
                    <a:pt x="3696" y="8597"/>
                  </a:cubicBezTo>
                  <a:cubicBezTo>
                    <a:pt x="3909" y="8672"/>
                    <a:pt x="4122" y="8712"/>
                    <a:pt x="4335" y="8712"/>
                  </a:cubicBezTo>
                  <a:cubicBezTo>
                    <a:pt x="4497" y="8712"/>
                    <a:pt x="4660" y="8689"/>
                    <a:pt x="4822" y="8641"/>
                  </a:cubicBezTo>
                  <a:cubicBezTo>
                    <a:pt x="5109" y="8553"/>
                    <a:pt x="5396" y="8399"/>
                    <a:pt x="5638" y="8222"/>
                  </a:cubicBezTo>
                  <a:cubicBezTo>
                    <a:pt x="5938" y="8402"/>
                    <a:pt x="6215" y="8518"/>
                    <a:pt x="6504" y="8518"/>
                  </a:cubicBezTo>
                  <a:cubicBezTo>
                    <a:pt x="6854" y="8518"/>
                    <a:pt x="7222" y="8348"/>
                    <a:pt x="7669" y="7913"/>
                  </a:cubicBezTo>
                  <a:cubicBezTo>
                    <a:pt x="7867" y="8068"/>
                    <a:pt x="8088" y="8200"/>
                    <a:pt x="8331" y="8288"/>
                  </a:cubicBezTo>
                  <a:cubicBezTo>
                    <a:pt x="8472" y="8335"/>
                    <a:pt x="8601" y="8356"/>
                    <a:pt x="8718" y="8356"/>
                  </a:cubicBezTo>
                  <a:cubicBezTo>
                    <a:pt x="9478" y="8356"/>
                    <a:pt x="9743" y="7494"/>
                    <a:pt x="9743" y="7494"/>
                  </a:cubicBezTo>
                  <a:cubicBezTo>
                    <a:pt x="9826" y="7503"/>
                    <a:pt x="9908" y="7508"/>
                    <a:pt x="9988" y="7508"/>
                  </a:cubicBezTo>
                  <a:cubicBezTo>
                    <a:pt x="10103" y="7508"/>
                    <a:pt x="10214" y="7498"/>
                    <a:pt x="10317" y="7472"/>
                  </a:cubicBezTo>
                  <a:cubicBezTo>
                    <a:pt x="10825" y="7383"/>
                    <a:pt x="11487" y="7097"/>
                    <a:pt x="11376" y="6148"/>
                  </a:cubicBezTo>
                  <a:cubicBezTo>
                    <a:pt x="11222" y="4625"/>
                    <a:pt x="8949" y="476"/>
                    <a:pt x="7867" y="56"/>
                  </a:cubicBezTo>
                  <a:cubicBezTo>
                    <a:pt x="7776" y="19"/>
                    <a:pt x="7662" y="1"/>
                    <a:pt x="7529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33"/>
            <p:cNvSpPr/>
            <p:nvPr/>
          </p:nvSpPr>
          <p:spPr>
            <a:xfrm>
              <a:off x="3968050" y="2363950"/>
              <a:ext cx="100450" cy="142750"/>
            </a:xfrm>
            <a:custGeom>
              <a:avLst/>
              <a:gdLst/>
              <a:ahLst/>
              <a:cxnLst/>
              <a:rect l="l" t="t" r="r" b="b"/>
              <a:pathLst>
                <a:path w="4018" h="5710" extrusionOk="0">
                  <a:moveTo>
                    <a:pt x="0" y="1"/>
                  </a:moveTo>
                  <a:lnTo>
                    <a:pt x="0" y="1"/>
                  </a:lnTo>
                  <a:cubicBezTo>
                    <a:pt x="67" y="89"/>
                    <a:pt x="2340" y="3024"/>
                    <a:pt x="2715" y="3731"/>
                  </a:cubicBezTo>
                  <a:cubicBezTo>
                    <a:pt x="3090" y="4437"/>
                    <a:pt x="3487" y="5298"/>
                    <a:pt x="3443" y="5695"/>
                  </a:cubicBezTo>
                  <a:cubicBezTo>
                    <a:pt x="3526" y="5704"/>
                    <a:pt x="3608" y="5709"/>
                    <a:pt x="3688" y="5709"/>
                  </a:cubicBezTo>
                  <a:cubicBezTo>
                    <a:pt x="3803" y="5709"/>
                    <a:pt x="3914" y="5699"/>
                    <a:pt x="4017" y="5673"/>
                  </a:cubicBezTo>
                  <a:cubicBezTo>
                    <a:pt x="3951" y="4393"/>
                    <a:pt x="3443" y="3157"/>
                    <a:pt x="2583" y="2186"/>
                  </a:cubicBezTo>
                  <a:cubicBezTo>
                    <a:pt x="1920" y="1502"/>
                    <a:pt x="67" y="45"/>
                    <a:pt x="0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33"/>
            <p:cNvSpPr/>
            <p:nvPr/>
          </p:nvSpPr>
          <p:spPr>
            <a:xfrm>
              <a:off x="3927225" y="2409200"/>
              <a:ext cx="91600" cy="117000"/>
            </a:xfrm>
            <a:custGeom>
              <a:avLst/>
              <a:gdLst/>
              <a:ahLst/>
              <a:cxnLst/>
              <a:rect l="l" t="t" r="r" b="b"/>
              <a:pathLst>
                <a:path w="3664" h="4680" extrusionOk="0">
                  <a:moveTo>
                    <a:pt x="0" y="1"/>
                  </a:moveTo>
                  <a:lnTo>
                    <a:pt x="3002" y="4304"/>
                  </a:lnTo>
                  <a:cubicBezTo>
                    <a:pt x="3200" y="4459"/>
                    <a:pt x="3421" y="4591"/>
                    <a:pt x="3664" y="4679"/>
                  </a:cubicBezTo>
                  <a:cubicBezTo>
                    <a:pt x="3509" y="4061"/>
                    <a:pt x="3289" y="3465"/>
                    <a:pt x="3002" y="2892"/>
                  </a:cubicBezTo>
                  <a:cubicBezTo>
                    <a:pt x="2362" y="1656"/>
                    <a:pt x="66" y="67"/>
                    <a:pt x="0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33"/>
            <p:cNvSpPr/>
            <p:nvPr/>
          </p:nvSpPr>
          <p:spPr>
            <a:xfrm>
              <a:off x="3886400" y="2457200"/>
              <a:ext cx="65125" cy="77825"/>
            </a:xfrm>
            <a:custGeom>
              <a:avLst/>
              <a:gdLst/>
              <a:ahLst/>
              <a:cxnLst/>
              <a:rect l="l" t="t" r="r" b="b"/>
              <a:pathLst>
                <a:path w="2605" h="3113" extrusionOk="0"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905" y="2075"/>
                    <a:pt x="1788" y="3112"/>
                  </a:cubicBezTo>
                  <a:cubicBezTo>
                    <a:pt x="2075" y="3024"/>
                    <a:pt x="2362" y="2870"/>
                    <a:pt x="2604" y="2693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33"/>
            <p:cNvSpPr/>
            <p:nvPr/>
          </p:nvSpPr>
          <p:spPr>
            <a:xfrm>
              <a:off x="3796450" y="238100"/>
              <a:ext cx="850250" cy="748000"/>
            </a:xfrm>
            <a:custGeom>
              <a:avLst/>
              <a:gdLst/>
              <a:ahLst/>
              <a:cxnLst/>
              <a:rect l="l" t="t" r="r" b="b"/>
              <a:pathLst>
                <a:path w="34010" h="29920" extrusionOk="0">
                  <a:moveTo>
                    <a:pt x="23773" y="0"/>
                  </a:moveTo>
                  <a:cubicBezTo>
                    <a:pt x="23131" y="0"/>
                    <a:pt x="22484" y="130"/>
                    <a:pt x="21872" y="398"/>
                  </a:cubicBezTo>
                  <a:cubicBezTo>
                    <a:pt x="21077" y="773"/>
                    <a:pt x="20746" y="1480"/>
                    <a:pt x="20062" y="2053"/>
                  </a:cubicBezTo>
                  <a:cubicBezTo>
                    <a:pt x="19007" y="1106"/>
                    <a:pt x="17667" y="603"/>
                    <a:pt x="16298" y="603"/>
                  </a:cubicBezTo>
                  <a:cubicBezTo>
                    <a:pt x="15690" y="603"/>
                    <a:pt x="15076" y="702"/>
                    <a:pt x="14478" y="906"/>
                  </a:cubicBezTo>
                  <a:cubicBezTo>
                    <a:pt x="12558" y="1568"/>
                    <a:pt x="11168" y="3223"/>
                    <a:pt x="10815" y="5231"/>
                  </a:cubicBezTo>
                  <a:cubicBezTo>
                    <a:pt x="10127" y="4518"/>
                    <a:pt x="9134" y="4160"/>
                    <a:pt x="8138" y="4160"/>
                  </a:cubicBezTo>
                  <a:cubicBezTo>
                    <a:pt x="7376" y="4160"/>
                    <a:pt x="6613" y="4369"/>
                    <a:pt x="5982" y="4790"/>
                  </a:cubicBezTo>
                  <a:cubicBezTo>
                    <a:pt x="4481" y="5827"/>
                    <a:pt x="3686" y="7615"/>
                    <a:pt x="3929" y="9425"/>
                  </a:cubicBezTo>
                  <a:cubicBezTo>
                    <a:pt x="2362" y="9623"/>
                    <a:pt x="1082" y="10749"/>
                    <a:pt x="685" y="12294"/>
                  </a:cubicBezTo>
                  <a:cubicBezTo>
                    <a:pt x="332" y="13772"/>
                    <a:pt x="1126" y="15538"/>
                    <a:pt x="2428" y="16355"/>
                  </a:cubicBezTo>
                  <a:cubicBezTo>
                    <a:pt x="994" y="17392"/>
                    <a:pt x="1" y="20018"/>
                    <a:pt x="1082" y="21629"/>
                  </a:cubicBezTo>
                  <a:cubicBezTo>
                    <a:pt x="2029" y="23069"/>
                    <a:pt x="4332" y="23662"/>
                    <a:pt x="6055" y="23662"/>
                  </a:cubicBezTo>
                  <a:cubicBezTo>
                    <a:pt x="6261" y="23662"/>
                    <a:pt x="6458" y="23654"/>
                    <a:pt x="6644" y="23637"/>
                  </a:cubicBezTo>
                  <a:lnTo>
                    <a:pt x="6644" y="23637"/>
                  </a:lnTo>
                  <a:cubicBezTo>
                    <a:pt x="6224" y="25447"/>
                    <a:pt x="7637" y="26970"/>
                    <a:pt x="9380" y="27301"/>
                  </a:cubicBezTo>
                  <a:cubicBezTo>
                    <a:pt x="9586" y="27335"/>
                    <a:pt x="9793" y="27352"/>
                    <a:pt x="10000" y="27352"/>
                  </a:cubicBezTo>
                  <a:cubicBezTo>
                    <a:pt x="10858" y="27352"/>
                    <a:pt x="11706" y="27062"/>
                    <a:pt x="12382" y="26529"/>
                  </a:cubicBezTo>
                  <a:cubicBezTo>
                    <a:pt x="12470" y="26705"/>
                    <a:pt x="12580" y="26860"/>
                    <a:pt x="12691" y="27036"/>
                  </a:cubicBezTo>
                  <a:cubicBezTo>
                    <a:pt x="13562" y="28271"/>
                    <a:pt x="14670" y="28947"/>
                    <a:pt x="15889" y="28947"/>
                  </a:cubicBezTo>
                  <a:cubicBezTo>
                    <a:pt x="16740" y="28947"/>
                    <a:pt x="17645" y="28618"/>
                    <a:pt x="18561" y="27919"/>
                  </a:cubicBezTo>
                  <a:cubicBezTo>
                    <a:pt x="19152" y="29158"/>
                    <a:pt x="20385" y="29919"/>
                    <a:pt x="21705" y="29919"/>
                  </a:cubicBezTo>
                  <a:cubicBezTo>
                    <a:pt x="21913" y="29919"/>
                    <a:pt x="22124" y="29900"/>
                    <a:pt x="22335" y="29861"/>
                  </a:cubicBezTo>
                  <a:cubicBezTo>
                    <a:pt x="23836" y="29574"/>
                    <a:pt x="25337" y="28603"/>
                    <a:pt x="25381" y="27080"/>
                  </a:cubicBezTo>
                  <a:cubicBezTo>
                    <a:pt x="25875" y="27282"/>
                    <a:pt x="26392" y="27379"/>
                    <a:pt x="26902" y="27379"/>
                  </a:cubicBezTo>
                  <a:cubicBezTo>
                    <a:pt x="28237" y="27379"/>
                    <a:pt x="29530" y="26717"/>
                    <a:pt x="30280" y="25535"/>
                  </a:cubicBezTo>
                  <a:cubicBezTo>
                    <a:pt x="31273" y="23946"/>
                    <a:pt x="31052" y="21673"/>
                    <a:pt x="29596" y="20482"/>
                  </a:cubicBezTo>
                  <a:lnTo>
                    <a:pt x="29596" y="20482"/>
                  </a:lnTo>
                  <a:cubicBezTo>
                    <a:pt x="29691" y="20489"/>
                    <a:pt x="29786" y="20492"/>
                    <a:pt x="29881" y="20492"/>
                  </a:cubicBezTo>
                  <a:cubicBezTo>
                    <a:pt x="31553" y="20492"/>
                    <a:pt x="33023" y="19398"/>
                    <a:pt x="33524" y="17789"/>
                  </a:cubicBezTo>
                  <a:cubicBezTo>
                    <a:pt x="34010" y="16134"/>
                    <a:pt x="33237" y="13794"/>
                    <a:pt x="31693" y="13044"/>
                  </a:cubicBezTo>
                  <a:cubicBezTo>
                    <a:pt x="32973" y="11764"/>
                    <a:pt x="33259" y="9778"/>
                    <a:pt x="32377" y="8189"/>
                  </a:cubicBezTo>
                  <a:cubicBezTo>
                    <a:pt x="31679" y="7014"/>
                    <a:pt x="30534" y="6325"/>
                    <a:pt x="29277" y="6325"/>
                  </a:cubicBezTo>
                  <a:cubicBezTo>
                    <a:pt x="28905" y="6325"/>
                    <a:pt x="28523" y="6385"/>
                    <a:pt x="28139" y="6512"/>
                  </a:cubicBezTo>
                  <a:cubicBezTo>
                    <a:pt x="28846" y="4724"/>
                    <a:pt x="28448" y="2693"/>
                    <a:pt x="27080" y="1325"/>
                  </a:cubicBezTo>
                  <a:cubicBezTo>
                    <a:pt x="26172" y="460"/>
                    <a:pt x="24982" y="0"/>
                    <a:pt x="23773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33"/>
            <p:cNvSpPr/>
            <p:nvPr/>
          </p:nvSpPr>
          <p:spPr>
            <a:xfrm>
              <a:off x="3928875" y="563025"/>
              <a:ext cx="162225" cy="162000"/>
            </a:xfrm>
            <a:custGeom>
              <a:avLst/>
              <a:gdLst/>
              <a:ahLst/>
              <a:cxnLst/>
              <a:rect l="l" t="t" r="r" b="b"/>
              <a:pathLst>
                <a:path w="6489" h="6480" extrusionOk="0">
                  <a:moveTo>
                    <a:pt x="2399" y="0"/>
                  </a:moveTo>
                  <a:cubicBezTo>
                    <a:pt x="2164" y="0"/>
                    <a:pt x="1915" y="73"/>
                    <a:pt x="1656" y="246"/>
                  </a:cubicBezTo>
                  <a:cubicBezTo>
                    <a:pt x="0" y="1327"/>
                    <a:pt x="1258" y="3358"/>
                    <a:pt x="2185" y="4020"/>
                  </a:cubicBezTo>
                  <a:cubicBezTo>
                    <a:pt x="3265" y="4816"/>
                    <a:pt x="3919" y="6479"/>
                    <a:pt x="4728" y="6479"/>
                  </a:cubicBezTo>
                  <a:cubicBezTo>
                    <a:pt x="4928" y="6479"/>
                    <a:pt x="5136" y="6378"/>
                    <a:pt x="5363" y="6138"/>
                  </a:cubicBezTo>
                  <a:cubicBezTo>
                    <a:pt x="6489" y="4924"/>
                    <a:pt x="4436" y="1901"/>
                    <a:pt x="4436" y="1901"/>
                  </a:cubicBezTo>
                  <a:cubicBezTo>
                    <a:pt x="4436" y="1901"/>
                    <a:pt x="3602" y="0"/>
                    <a:pt x="2399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33"/>
            <p:cNvSpPr/>
            <p:nvPr/>
          </p:nvSpPr>
          <p:spPr>
            <a:xfrm>
              <a:off x="4341575" y="574650"/>
              <a:ext cx="162225" cy="162450"/>
            </a:xfrm>
            <a:custGeom>
              <a:avLst/>
              <a:gdLst/>
              <a:ahLst/>
              <a:cxnLst/>
              <a:rect l="l" t="t" r="r" b="b"/>
              <a:pathLst>
                <a:path w="6489" h="6498" extrusionOk="0">
                  <a:moveTo>
                    <a:pt x="4116" y="0"/>
                  </a:moveTo>
                  <a:cubicBezTo>
                    <a:pt x="2905" y="0"/>
                    <a:pt x="2053" y="1921"/>
                    <a:pt x="2053" y="1921"/>
                  </a:cubicBezTo>
                  <a:cubicBezTo>
                    <a:pt x="2053" y="1921"/>
                    <a:pt x="0" y="4945"/>
                    <a:pt x="1148" y="6159"/>
                  </a:cubicBezTo>
                  <a:cubicBezTo>
                    <a:pt x="1369" y="6397"/>
                    <a:pt x="1574" y="6498"/>
                    <a:pt x="1769" y="6498"/>
                  </a:cubicBezTo>
                  <a:cubicBezTo>
                    <a:pt x="2569" y="6498"/>
                    <a:pt x="3227" y="4820"/>
                    <a:pt x="4326" y="4040"/>
                  </a:cubicBezTo>
                  <a:cubicBezTo>
                    <a:pt x="5231" y="3378"/>
                    <a:pt x="6489" y="1348"/>
                    <a:pt x="4856" y="244"/>
                  </a:cubicBezTo>
                  <a:cubicBezTo>
                    <a:pt x="4598" y="72"/>
                    <a:pt x="4350" y="0"/>
                    <a:pt x="4116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33"/>
            <p:cNvSpPr/>
            <p:nvPr/>
          </p:nvSpPr>
          <p:spPr>
            <a:xfrm>
              <a:off x="4018800" y="816875"/>
              <a:ext cx="385150" cy="466800"/>
            </a:xfrm>
            <a:custGeom>
              <a:avLst/>
              <a:gdLst/>
              <a:ahLst/>
              <a:cxnLst/>
              <a:rect l="l" t="t" r="r" b="b"/>
              <a:pathLst>
                <a:path w="15406" h="18672" extrusionOk="0">
                  <a:moveTo>
                    <a:pt x="4657" y="1"/>
                  </a:moveTo>
                  <a:lnTo>
                    <a:pt x="4657" y="1"/>
                  </a:lnTo>
                  <a:cubicBezTo>
                    <a:pt x="4702" y="111"/>
                    <a:pt x="4591" y="5231"/>
                    <a:pt x="3951" y="6644"/>
                  </a:cubicBezTo>
                  <a:cubicBezTo>
                    <a:pt x="3113" y="8564"/>
                    <a:pt x="1" y="9005"/>
                    <a:pt x="1" y="9005"/>
                  </a:cubicBezTo>
                  <a:cubicBezTo>
                    <a:pt x="1" y="9005"/>
                    <a:pt x="3223" y="17811"/>
                    <a:pt x="7924" y="18672"/>
                  </a:cubicBezTo>
                  <a:cubicBezTo>
                    <a:pt x="11786" y="17127"/>
                    <a:pt x="14302" y="12536"/>
                    <a:pt x="15405" y="9380"/>
                  </a:cubicBezTo>
                  <a:cubicBezTo>
                    <a:pt x="12470" y="8983"/>
                    <a:pt x="11698" y="7571"/>
                    <a:pt x="11565" y="6225"/>
                  </a:cubicBezTo>
                  <a:cubicBezTo>
                    <a:pt x="11433" y="5121"/>
                    <a:pt x="11102" y="155"/>
                    <a:pt x="11102" y="155"/>
                  </a:cubicBezTo>
                  <a:lnTo>
                    <a:pt x="4657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33"/>
            <p:cNvSpPr/>
            <p:nvPr/>
          </p:nvSpPr>
          <p:spPr>
            <a:xfrm>
              <a:off x="4027075" y="488050"/>
              <a:ext cx="387350" cy="401150"/>
            </a:xfrm>
            <a:custGeom>
              <a:avLst/>
              <a:gdLst/>
              <a:ahLst/>
              <a:cxnLst/>
              <a:rect l="l" t="t" r="r" b="b"/>
              <a:pathLst>
                <a:path w="15494" h="16046" extrusionOk="0">
                  <a:moveTo>
                    <a:pt x="8564" y="0"/>
                  </a:moveTo>
                  <a:cubicBezTo>
                    <a:pt x="8445" y="1610"/>
                    <a:pt x="7107" y="2646"/>
                    <a:pt x="5708" y="2646"/>
                  </a:cubicBezTo>
                  <a:cubicBezTo>
                    <a:pt x="5035" y="2646"/>
                    <a:pt x="4348" y="2407"/>
                    <a:pt x="3775" y="1876"/>
                  </a:cubicBezTo>
                  <a:cubicBezTo>
                    <a:pt x="3245" y="2494"/>
                    <a:pt x="2627" y="3686"/>
                    <a:pt x="1788" y="3730"/>
                  </a:cubicBezTo>
                  <a:cubicBezTo>
                    <a:pt x="1780" y="3731"/>
                    <a:pt x="1771" y="3731"/>
                    <a:pt x="1761" y="3731"/>
                  </a:cubicBezTo>
                  <a:cubicBezTo>
                    <a:pt x="1140" y="3731"/>
                    <a:pt x="111" y="2992"/>
                    <a:pt x="133" y="2318"/>
                  </a:cubicBezTo>
                  <a:lnTo>
                    <a:pt x="133" y="2318"/>
                  </a:lnTo>
                  <a:cubicBezTo>
                    <a:pt x="1" y="5694"/>
                    <a:pt x="244" y="9402"/>
                    <a:pt x="2119" y="12359"/>
                  </a:cubicBezTo>
                  <a:cubicBezTo>
                    <a:pt x="3995" y="15317"/>
                    <a:pt x="6555" y="16045"/>
                    <a:pt x="8012" y="16045"/>
                  </a:cubicBezTo>
                  <a:cubicBezTo>
                    <a:pt x="9756" y="16045"/>
                    <a:pt x="13596" y="14125"/>
                    <a:pt x="14589" y="9888"/>
                  </a:cubicBezTo>
                  <a:cubicBezTo>
                    <a:pt x="15074" y="7857"/>
                    <a:pt x="15185" y="5783"/>
                    <a:pt x="15494" y="3708"/>
                  </a:cubicBezTo>
                  <a:lnTo>
                    <a:pt x="15494" y="3708"/>
                  </a:lnTo>
                  <a:cubicBezTo>
                    <a:pt x="15385" y="3722"/>
                    <a:pt x="15277" y="3729"/>
                    <a:pt x="15172" y="3729"/>
                  </a:cubicBezTo>
                  <a:cubicBezTo>
                    <a:pt x="13441" y="3729"/>
                    <a:pt x="12230" y="1910"/>
                    <a:pt x="13000" y="287"/>
                  </a:cubicBezTo>
                  <a:lnTo>
                    <a:pt x="13000" y="287"/>
                  </a:lnTo>
                  <a:lnTo>
                    <a:pt x="13000" y="309"/>
                  </a:lnTo>
                  <a:cubicBezTo>
                    <a:pt x="13044" y="221"/>
                    <a:pt x="13066" y="155"/>
                    <a:pt x="13110" y="89"/>
                  </a:cubicBezTo>
                  <a:lnTo>
                    <a:pt x="13110" y="89"/>
                  </a:lnTo>
                  <a:cubicBezTo>
                    <a:pt x="12467" y="646"/>
                    <a:pt x="11678" y="923"/>
                    <a:pt x="10889" y="923"/>
                  </a:cubicBezTo>
                  <a:cubicBezTo>
                    <a:pt x="10055" y="923"/>
                    <a:pt x="9222" y="613"/>
                    <a:pt x="8564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33"/>
            <p:cNvSpPr/>
            <p:nvPr/>
          </p:nvSpPr>
          <p:spPr>
            <a:xfrm>
              <a:off x="4133575" y="607775"/>
              <a:ext cx="38650" cy="38650"/>
            </a:xfrm>
            <a:custGeom>
              <a:avLst/>
              <a:gdLst/>
              <a:ahLst/>
              <a:cxnLst/>
              <a:rect l="l" t="t" r="r" b="b"/>
              <a:pathLst>
                <a:path w="1546" h="1546" extrusionOk="0">
                  <a:moveTo>
                    <a:pt x="751" y="1"/>
                  </a:moveTo>
                  <a:cubicBezTo>
                    <a:pt x="552" y="23"/>
                    <a:pt x="375" y="111"/>
                    <a:pt x="221" y="243"/>
                  </a:cubicBezTo>
                  <a:cubicBezTo>
                    <a:pt x="155" y="310"/>
                    <a:pt x="89" y="398"/>
                    <a:pt x="66" y="508"/>
                  </a:cubicBezTo>
                  <a:cubicBezTo>
                    <a:pt x="22" y="596"/>
                    <a:pt x="0" y="685"/>
                    <a:pt x="0" y="795"/>
                  </a:cubicBezTo>
                  <a:cubicBezTo>
                    <a:pt x="22" y="861"/>
                    <a:pt x="22" y="905"/>
                    <a:pt x="44" y="972"/>
                  </a:cubicBezTo>
                  <a:cubicBezTo>
                    <a:pt x="66" y="1104"/>
                    <a:pt x="155" y="1236"/>
                    <a:pt x="243" y="1325"/>
                  </a:cubicBezTo>
                  <a:cubicBezTo>
                    <a:pt x="309" y="1369"/>
                    <a:pt x="353" y="1413"/>
                    <a:pt x="420" y="1435"/>
                  </a:cubicBezTo>
                  <a:cubicBezTo>
                    <a:pt x="530" y="1501"/>
                    <a:pt x="662" y="1545"/>
                    <a:pt x="795" y="1545"/>
                  </a:cubicBezTo>
                  <a:cubicBezTo>
                    <a:pt x="1104" y="1523"/>
                    <a:pt x="1369" y="1325"/>
                    <a:pt x="1479" y="1038"/>
                  </a:cubicBezTo>
                  <a:cubicBezTo>
                    <a:pt x="1523" y="950"/>
                    <a:pt x="1545" y="861"/>
                    <a:pt x="1545" y="751"/>
                  </a:cubicBezTo>
                  <a:lnTo>
                    <a:pt x="1501" y="552"/>
                  </a:lnTo>
                  <a:cubicBezTo>
                    <a:pt x="1479" y="420"/>
                    <a:pt x="1391" y="310"/>
                    <a:pt x="1302" y="221"/>
                  </a:cubicBezTo>
                  <a:lnTo>
                    <a:pt x="1126" y="89"/>
                  </a:lnTo>
                  <a:cubicBezTo>
                    <a:pt x="1015" y="45"/>
                    <a:pt x="883" y="1"/>
                    <a:pt x="751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33"/>
            <p:cNvSpPr/>
            <p:nvPr/>
          </p:nvSpPr>
          <p:spPr>
            <a:xfrm>
              <a:off x="4266525" y="609425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1524" h="1524" extrusionOk="0">
                  <a:moveTo>
                    <a:pt x="751" y="1"/>
                  </a:moveTo>
                  <a:cubicBezTo>
                    <a:pt x="641" y="1"/>
                    <a:pt x="553" y="23"/>
                    <a:pt x="464" y="67"/>
                  </a:cubicBezTo>
                  <a:cubicBezTo>
                    <a:pt x="354" y="89"/>
                    <a:pt x="266" y="155"/>
                    <a:pt x="200" y="221"/>
                  </a:cubicBezTo>
                  <a:cubicBezTo>
                    <a:pt x="133" y="310"/>
                    <a:pt x="89" y="398"/>
                    <a:pt x="45" y="486"/>
                  </a:cubicBezTo>
                  <a:cubicBezTo>
                    <a:pt x="1" y="575"/>
                    <a:pt x="1" y="685"/>
                    <a:pt x="1" y="773"/>
                  </a:cubicBezTo>
                  <a:cubicBezTo>
                    <a:pt x="1" y="839"/>
                    <a:pt x="23" y="906"/>
                    <a:pt x="23" y="972"/>
                  </a:cubicBezTo>
                  <a:cubicBezTo>
                    <a:pt x="67" y="1104"/>
                    <a:pt x="133" y="1215"/>
                    <a:pt x="222" y="1303"/>
                  </a:cubicBezTo>
                  <a:lnTo>
                    <a:pt x="398" y="1435"/>
                  </a:lnTo>
                  <a:cubicBezTo>
                    <a:pt x="509" y="1502"/>
                    <a:pt x="641" y="1524"/>
                    <a:pt x="773" y="1524"/>
                  </a:cubicBezTo>
                  <a:cubicBezTo>
                    <a:pt x="884" y="1524"/>
                    <a:pt x="972" y="1502"/>
                    <a:pt x="1060" y="1457"/>
                  </a:cubicBezTo>
                  <a:cubicBezTo>
                    <a:pt x="1259" y="1391"/>
                    <a:pt x="1413" y="1215"/>
                    <a:pt x="1480" y="1038"/>
                  </a:cubicBezTo>
                  <a:cubicBezTo>
                    <a:pt x="1524" y="950"/>
                    <a:pt x="1524" y="839"/>
                    <a:pt x="1524" y="751"/>
                  </a:cubicBezTo>
                  <a:cubicBezTo>
                    <a:pt x="1524" y="685"/>
                    <a:pt x="1502" y="619"/>
                    <a:pt x="1502" y="553"/>
                  </a:cubicBezTo>
                  <a:cubicBezTo>
                    <a:pt x="1458" y="420"/>
                    <a:pt x="1391" y="310"/>
                    <a:pt x="1281" y="199"/>
                  </a:cubicBezTo>
                  <a:lnTo>
                    <a:pt x="1127" y="89"/>
                  </a:lnTo>
                  <a:cubicBezTo>
                    <a:pt x="1016" y="23"/>
                    <a:pt x="884" y="1"/>
                    <a:pt x="751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33"/>
            <p:cNvSpPr/>
            <p:nvPr/>
          </p:nvSpPr>
          <p:spPr>
            <a:xfrm>
              <a:off x="4177150" y="730275"/>
              <a:ext cx="111475" cy="54725"/>
            </a:xfrm>
            <a:custGeom>
              <a:avLst/>
              <a:gdLst/>
              <a:ahLst/>
              <a:cxnLst/>
              <a:rect l="l" t="t" r="r" b="b"/>
              <a:pathLst>
                <a:path w="4459" h="2189" extrusionOk="0">
                  <a:moveTo>
                    <a:pt x="4459" y="0"/>
                  </a:moveTo>
                  <a:cubicBezTo>
                    <a:pt x="4459" y="0"/>
                    <a:pt x="3179" y="795"/>
                    <a:pt x="1899" y="795"/>
                  </a:cubicBezTo>
                  <a:cubicBezTo>
                    <a:pt x="1857" y="796"/>
                    <a:pt x="1816" y="797"/>
                    <a:pt x="1775" y="797"/>
                  </a:cubicBezTo>
                  <a:cubicBezTo>
                    <a:pt x="1154" y="797"/>
                    <a:pt x="539" y="641"/>
                    <a:pt x="1" y="331"/>
                  </a:cubicBezTo>
                  <a:lnTo>
                    <a:pt x="1" y="331"/>
                  </a:lnTo>
                  <a:cubicBezTo>
                    <a:pt x="107" y="1393"/>
                    <a:pt x="1010" y="2189"/>
                    <a:pt x="2041" y="2189"/>
                  </a:cubicBezTo>
                  <a:cubicBezTo>
                    <a:pt x="2082" y="2189"/>
                    <a:pt x="2122" y="2187"/>
                    <a:pt x="2164" y="2185"/>
                  </a:cubicBezTo>
                  <a:cubicBezTo>
                    <a:pt x="4172" y="2185"/>
                    <a:pt x="4459" y="0"/>
                    <a:pt x="44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33"/>
            <p:cNvSpPr/>
            <p:nvPr/>
          </p:nvSpPr>
          <p:spPr>
            <a:xfrm>
              <a:off x="4188200" y="567700"/>
              <a:ext cx="41950" cy="142850"/>
            </a:xfrm>
            <a:custGeom>
              <a:avLst/>
              <a:gdLst/>
              <a:ahLst/>
              <a:cxnLst/>
              <a:rect l="l" t="t" r="r" b="b"/>
              <a:pathLst>
                <a:path w="1678" h="5714" extrusionOk="0">
                  <a:moveTo>
                    <a:pt x="950" y="1"/>
                  </a:moveTo>
                  <a:cubicBezTo>
                    <a:pt x="899" y="1"/>
                    <a:pt x="839" y="48"/>
                    <a:pt x="839" y="103"/>
                  </a:cubicBezTo>
                  <a:cubicBezTo>
                    <a:pt x="839" y="809"/>
                    <a:pt x="1015" y="1515"/>
                    <a:pt x="993" y="2222"/>
                  </a:cubicBezTo>
                  <a:cubicBezTo>
                    <a:pt x="993" y="2817"/>
                    <a:pt x="861" y="3413"/>
                    <a:pt x="618" y="3965"/>
                  </a:cubicBezTo>
                  <a:cubicBezTo>
                    <a:pt x="419" y="4340"/>
                    <a:pt x="0" y="4737"/>
                    <a:pt x="199" y="5201"/>
                  </a:cubicBezTo>
                  <a:cubicBezTo>
                    <a:pt x="367" y="5604"/>
                    <a:pt x="777" y="5713"/>
                    <a:pt x="1178" y="5713"/>
                  </a:cubicBezTo>
                  <a:cubicBezTo>
                    <a:pt x="1304" y="5713"/>
                    <a:pt x="1429" y="5702"/>
                    <a:pt x="1545" y="5686"/>
                  </a:cubicBezTo>
                  <a:cubicBezTo>
                    <a:pt x="1677" y="5664"/>
                    <a:pt x="1655" y="5444"/>
                    <a:pt x="1523" y="5444"/>
                  </a:cubicBezTo>
                  <a:cubicBezTo>
                    <a:pt x="1214" y="5422"/>
                    <a:pt x="839" y="5466"/>
                    <a:pt x="596" y="5223"/>
                  </a:cubicBezTo>
                  <a:cubicBezTo>
                    <a:pt x="353" y="4980"/>
                    <a:pt x="486" y="4760"/>
                    <a:pt x="640" y="4517"/>
                  </a:cubicBezTo>
                  <a:cubicBezTo>
                    <a:pt x="905" y="4119"/>
                    <a:pt x="1104" y="3678"/>
                    <a:pt x="1192" y="3215"/>
                  </a:cubicBezTo>
                  <a:cubicBezTo>
                    <a:pt x="1302" y="2751"/>
                    <a:pt x="1324" y="2244"/>
                    <a:pt x="1280" y="1758"/>
                  </a:cubicBezTo>
                  <a:cubicBezTo>
                    <a:pt x="1280" y="1184"/>
                    <a:pt x="1192" y="610"/>
                    <a:pt x="1015" y="59"/>
                  </a:cubicBezTo>
                  <a:cubicBezTo>
                    <a:pt x="1007" y="17"/>
                    <a:pt x="980" y="1"/>
                    <a:pt x="950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33"/>
            <p:cNvSpPr/>
            <p:nvPr/>
          </p:nvSpPr>
          <p:spPr>
            <a:xfrm>
              <a:off x="4017750" y="552600"/>
              <a:ext cx="407725" cy="146900"/>
            </a:xfrm>
            <a:custGeom>
              <a:avLst/>
              <a:gdLst/>
              <a:ahLst/>
              <a:cxnLst/>
              <a:rect l="l" t="t" r="r" b="b"/>
              <a:pathLst>
                <a:path w="16309" h="5876" extrusionOk="0">
                  <a:moveTo>
                    <a:pt x="5034" y="795"/>
                  </a:moveTo>
                  <a:cubicBezTo>
                    <a:pt x="5048" y="795"/>
                    <a:pt x="5061" y="795"/>
                    <a:pt x="5075" y="795"/>
                  </a:cubicBezTo>
                  <a:cubicBezTo>
                    <a:pt x="6156" y="817"/>
                    <a:pt x="7237" y="1810"/>
                    <a:pt x="7193" y="2914"/>
                  </a:cubicBezTo>
                  <a:cubicBezTo>
                    <a:pt x="7127" y="4061"/>
                    <a:pt x="6178" y="4966"/>
                    <a:pt x="5008" y="4988"/>
                  </a:cubicBezTo>
                  <a:cubicBezTo>
                    <a:pt x="3861" y="4966"/>
                    <a:pt x="2934" y="3995"/>
                    <a:pt x="2956" y="2848"/>
                  </a:cubicBezTo>
                  <a:cubicBezTo>
                    <a:pt x="2978" y="1713"/>
                    <a:pt x="3905" y="795"/>
                    <a:pt x="5034" y="795"/>
                  </a:cubicBezTo>
                  <a:close/>
                  <a:moveTo>
                    <a:pt x="11169" y="905"/>
                  </a:moveTo>
                  <a:cubicBezTo>
                    <a:pt x="11183" y="905"/>
                    <a:pt x="11196" y="905"/>
                    <a:pt x="11210" y="905"/>
                  </a:cubicBezTo>
                  <a:cubicBezTo>
                    <a:pt x="12358" y="905"/>
                    <a:pt x="13284" y="1877"/>
                    <a:pt x="13262" y="3024"/>
                  </a:cubicBezTo>
                  <a:cubicBezTo>
                    <a:pt x="13241" y="4158"/>
                    <a:pt x="12313" y="5077"/>
                    <a:pt x="11184" y="5077"/>
                  </a:cubicBezTo>
                  <a:cubicBezTo>
                    <a:pt x="11170" y="5077"/>
                    <a:pt x="11157" y="5077"/>
                    <a:pt x="11144" y="5077"/>
                  </a:cubicBezTo>
                  <a:cubicBezTo>
                    <a:pt x="9974" y="5055"/>
                    <a:pt x="9069" y="4106"/>
                    <a:pt x="9091" y="2958"/>
                  </a:cubicBezTo>
                  <a:cubicBezTo>
                    <a:pt x="9091" y="1802"/>
                    <a:pt x="10039" y="905"/>
                    <a:pt x="11169" y="905"/>
                  </a:cubicBezTo>
                  <a:close/>
                  <a:moveTo>
                    <a:pt x="5097" y="1"/>
                  </a:moveTo>
                  <a:cubicBezTo>
                    <a:pt x="3905" y="1"/>
                    <a:pt x="2824" y="729"/>
                    <a:pt x="2404" y="1832"/>
                  </a:cubicBezTo>
                  <a:cubicBezTo>
                    <a:pt x="1808" y="1568"/>
                    <a:pt x="1190" y="1325"/>
                    <a:pt x="595" y="1060"/>
                  </a:cubicBezTo>
                  <a:cubicBezTo>
                    <a:pt x="548" y="1042"/>
                    <a:pt x="504" y="1034"/>
                    <a:pt x="463" y="1034"/>
                  </a:cubicBezTo>
                  <a:cubicBezTo>
                    <a:pt x="149" y="1034"/>
                    <a:pt x="1" y="1500"/>
                    <a:pt x="352" y="1656"/>
                  </a:cubicBezTo>
                  <a:cubicBezTo>
                    <a:pt x="970" y="1921"/>
                    <a:pt x="1588" y="2186"/>
                    <a:pt x="2228" y="2450"/>
                  </a:cubicBezTo>
                  <a:cubicBezTo>
                    <a:pt x="2073" y="3289"/>
                    <a:pt x="2316" y="4150"/>
                    <a:pt x="2890" y="4790"/>
                  </a:cubicBezTo>
                  <a:cubicBezTo>
                    <a:pt x="3483" y="5465"/>
                    <a:pt x="4266" y="5775"/>
                    <a:pt x="5039" y="5775"/>
                  </a:cubicBezTo>
                  <a:cubicBezTo>
                    <a:pt x="6336" y="5775"/>
                    <a:pt x="7601" y="4902"/>
                    <a:pt x="7877" y="3421"/>
                  </a:cubicBezTo>
                  <a:cubicBezTo>
                    <a:pt x="7877" y="3281"/>
                    <a:pt x="7989" y="3209"/>
                    <a:pt x="8100" y="3209"/>
                  </a:cubicBezTo>
                  <a:cubicBezTo>
                    <a:pt x="8215" y="3209"/>
                    <a:pt x="8330" y="3286"/>
                    <a:pt x="8319" y="3443"/>
                  </a:cubicBezTo>
                  <a:cubicBezTo>
                    <a:pt x="8560" y="4959"/>
                    <a:pt x="9856" y="5875"/>
                    <a:pt x="11185" y="5875"/>
                  </a:cubicBezTo>
                  <a:cubicBezTo>
                    <a:pt x="11926" y="5875"/>
                    <a:pt x="12678" y="5590"/>
                    <a:pt x="13262" y="4966"/>
                  </a:cubicBezTo>
                  <a:cubicBezTo>
                    <a:pt x="13902" y="4304"/>
                    <a:pt x="14145" y="3377"/>
                    <a:pt x="13969" y="2494"/>
                  </a:cubicBezTo>
                  <a:cubicBezTo>
                    <a:pt x="14631" y="2230"/>
                    <a:pt x="15315" y="1943"/>
                    <a:pt x="15977" y="1656"/>
                  </a:cubicBezTo>
                  <a:cubicBezTo>
                    <a:pt x="16308" y="1500"/>
                    <a:pt x="16158" y="1034"/>
                    <a:pt x="15859" y="1034"/>
                  </a:cubicBezTo>
                  <a:cubicBezTo>
                    <a:pt x="15820" y="1034"/>
                    <a:pt x="15778" y="1042"/>
                    <a:pt x="15734" y="1060"/>
                  </a:cubicBezTo>
                  <a:cubicBezTo>
                    <a:pt x="15072" y="1325"/>
                    <a:pt x="14432" y="1612"/>
                    <a:pt x="13770" y="1899"/>
                  </a:cubicBezTo>
                  <a:cubicBezTo>
                    <a:pt x="13373" y="839"/>
                    <a:pt x="12358" y="133"/>
                    <a:pt x="11232" y="111"/>
                  </a:cubicBezTo>
                  <a:cubicBezTo>
                    <a:pt x="11216" y="111"/>
                    <a:pt x="11200" y="111"/>
                    <a:pt x="11185" y="111"/>
                  </a:cubicBezTo>
                  <a:cubicBezTo>
                    <a:pt x="9815" y="111"/>
                    <a:pt x="8647" y="1053"/>
                    <a:pt x="8363" y="2362"/>
                  </a:cubicBezTo>
                  <a:cubicBezTo>
                    <a:pt x="8352" y="2514"/>
                    <a:pt x="8240" y="2586"/>
                    <a:pt x="8127" y="2586"/>
                  </a:cubicBezTo>
                  <a:cubicBezTo>
                    <a:pt x="8009" y="2586"/>
                    <a:pt x="7889" y="2508"/>
                    <a:pt x="7877" y="2362"/>
                  </a:cubicBezTo>
                  <a:cubicBezTo>
                    <a:pt x="7635" y="1016"/>
                    <a:pt x="6465" y="23"/>
                    <a:pt x="5097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1" name="Google Shape;270;p33">
            <a:extLst>
              <a:ext uri="{FF2B5EF4-FFF2-40B4-BE49-F238E27FC236}">
                <a16:creationId xmlns:a16="http://schemas.microsoft.com/office/drawing/2014/main" id="{ADC42429-D7A2-42DD-BF43-076BB17029D9}"/>
              </a:ext>
            </a:extLst>
          </p:cNvPr>
          <p:cNvSpPr txBox="1">
            <a:spLocks noGrp="1"/>
          </p:cNvSpPr>
          <p:nvPr>
            <p:ph type="subTitle" idx="4"/>
          </p:nvPr>
        </p:nvSpPr>
        <p:spPr>
          <a:xfrm>
            <a:off x="3444647" y="4371755"/>
            <a:ext cx="2352675" cy="79216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rgbClr val="00C3B1"/>
                </a:solidFill>
                <a:latin typeface="Pompiere"/>
                <a:ea typeface="Pompiere"/>
                <a:cs typeface="Pompiere"/>
                <a:sym typeface="Pompiere"/>
              </a:rPr>
              <a:t> This would decrease the incidence of hypoglycaemia and hypokalaemia</a:t>
            </a:r>
            <a:endParaRPr sz="1800" b="1" dirty="0">
              <a:solidFill>
                <a:srgbClr val="00C3B1"/>
              </a:solidFill>
              <a:latin typeface="Pompiere"/>
              <a:ea typeface="Pompiere"/>
              <a:cs typeface="Pompiere"/>
              <a:sym typeface="Pompiere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0036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3"/>
          <p:cNvSpPr txBox="1">
            <a:spLocks noGrp="1"/>
          </p:cNvSpPr>
          <p:nvPr>
            <p:ph type="ctrTitle" idx="4294967295"/>
          </p:nvPr>
        </p:nvSpPr>
        <p:spPr>
          <a:xfrm>
            <a:off x="1631324" y="550599"/>
            <a:ext cx="6482352" cy="1537507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800" b="1" dirty="0"/>
              <a:t>For further information:</a:t>
            </a:r>
            <a:endParaRPr sz="6800" b="1" dirty="0"/>
          </a:p>
        </p:txBody>
      </p:sp>
      <p:grpSp>
        <p:nvGrpSpPr>
          <p:cNvPr id="304" name="Google Shape;304;p33"/>
          <p:cNvGrpSpPr/>
          <p:nvPr/>
        </p:nvGrpSpPr>
        <p:grpSpPr>
          <a:xfrm>
            <a:off x="8223913" y="3072626"/>
            <a:ext cx="934563" cy="2068792"/>
            <a:chOff x="2507125" y="238100"/>
            <a:chExt cx="2588100" cy="5238775"/>
          </a:xfrm>
        </p:grpSpPr>
        <p:sp>
          <p:nvSpPr>
            <p:cNvPr id="305" name="Google Shape;305;p33"/>
            <p:cNvSpPr/>
            <p:nvPr/>
          </p:nvSpPr>
          <p:spPr>
            <a:xfrm>
              <a:off x="3798025" y="260400"/>
              <a:ext cx="689850" cy="1216925"/>
            </a:xfrm>
            <a:custGeom>
              <a:avLst/>
              <a:gdLst/>
              <a:ahLst/>
              <a:cxnLst/>
              <a:rect l="l" t="t" r="r" b="b"/>
              <a:pathLst>
                <a:path w="27594" h="48677" extrusionOk="0">
                  <a:moveTo>
                    <a:pt x="12485" y="1"/>
                  </a:moveTo>
                  <a:cubicBezTo>
                    <a:pt x="8453" y="1"/>
                    <a:pt x="4728" y="2644"/>
                    <a:pt x="3322" y="6638"/>
                  </a:cubicBezTo>
                  <a:cubicBezTo>
                    <a:pt x="2799" y="8185"/>
                    <a:pt x="2458" y="9800"/>
                    <a:pt x="2321" y="11461"/>
                  </a:cubicBezTo>
                  <a:cubicBezTo>
                    <a:pt x="2162" y="13258"/>
                    <a:pt x="1843" y="15010"/>
                    <a:pt x="547" y="16420"/>
                  </a:cubicBezTo>
                  <a:cubicBezTo>
                    <a:pt x="342" y="16647"/>
                    <a:pt x="183" y="16898"/>
                    <a:pt x="69" y="17171"/>
                  </a:cubicBezTo>
                  <a:cubicBezTo>
                    <a:pt x="1" y="17421"/>
                    <a:pt x="183" y="17694"/>
                    <a:pt x="456" y="17694"/>
                  </a:cubicBezTo>
                  <a:cubicBezTo>
                    <a:pt x="797" y="17648"/>
                    <a:pt x="1138" y="17580"/>
                    <a:pt x="1479" y="17512"/>
                  </a:cubicBezTo>
                  <a:cubicBezTo>
                    <a:pt x="1810" y="17441"/>
                    <a:pt x="2038" y="17393"/>
                    <a:pt x="2203" y="17393"/>
                  </a:cubicBezTo>
                  <a:cubicBezTo>
                    <a:pt x="2570" y="17393"/>
                    <a:pt x="2619" y="17636"/>
                    <a:pt x="2776" y="18422"/>
                  </a:cubicBezTo>
                  <a:cubicBezTo>
                    <a:pt x="2981" y="19445"/>
                    <a:pt x="3208" y="20469"/>
                    <a:pt x="3413" y="21493"/>
                  </a:cubicBezTo>
                  <a:cubicBezTo>
                    <a:pt x="3686" y="22766"/>
                    <a:pt x="4050" y="23381"/>
                    <a:pt x="5074" y="24154"/>
                  </a:cubicBezTo>
                  <a:cubicBezTo>
                    <a:pt x="5910" y="24790"/>
                    <a:pt x="6673" y="24823"/>
                    <a:pt x="7580" y="24823"/>
                  </a:cubicBezTo>
                  <a:cubicBezTo>
                    <a:pt x="7683" y="24823"/>
                    <a:pt x="7789" y="24822"/>
                    <a:pt x="7896" y="24822"/>
                  </a:cubicBezTo>
                  <a:cubicBezTo>
                    <a:pt x="8127" y="24822"/>
                    <a:pt x="8368" y="24824"/>
                    <a:pt x="8622" y="24836"/>
                  </a:cubicBezTo>
                  <a:cubicBezTo>
                    <a:pt x="8736" y="24859"/>
                    <a:pt x="8827" y="24859"/>
                    <a:pt x="8918" y="24859"/>
                  </a:cubicBezTo>
                  <a:cubicBezTo>
                    <a:pt x="9737" y="24950"/>
                    <a:pt x="9759" y="24927"/>
                    <a:pt x="9850" y="25701"/>
                  </a:cubicBezTo>
                  <a:cubicBezTo>
                    <a:pt x="9964" y="26633"/>
                    <a:pt x="9987" y="29295"/>
                    <a:pt x="10123" y="30228"/>
                  </a:cubicBezTo>
                  <a:cubicBezTo>
                    <a:pt x="10237" y="30978"/>
                    <a:pt x="10078" y="31501"/>
                    <a:pt x="9373" y="31820"/>
                  </a:cubicBezTo>
                  <a:cubicBezTo>
                    <a:pt x="8986" y="32002"/>
                    <a:pt x="8941" y="32343"/>
                    <a:pt x="9077" y="32730"/>
                  </a:cubicBezTo>
                  <a:cubicBezTo>
                    <a:pt x="9145" y="32957"/>
                    <a:pt x="9214" y="33208"/>
                    <a:pt x="9282" y="33435"/>
                  </a:cubicBezTo>
                  <a:cubicBezTo>
                    <a:pt x="10123" y="36142"/>
                    <a:pt x="10942" y="38872"/>
                    <a:pt x="11830" y="41579"/>
                  </a:cubicBezTo>
                  <a:cubicBezTo>
                    <a:pt x="12489" y="43671"/>
                    <a:pt x="13217" y="45741"/>
                    <a:pt x="13945" y="47811"/>
                  </a:cubicBezTo>
                  <a:cubicBezTo>
                    <a:pt x="14059" y="48153"/>
                    <a:pt x="14104" y="48676"/>
                    <a:pt x="14605" y="48676"/>
                  </a:cubicBezTo>
                  <a:cubicBezTo>
                    <a:pt x="14615" y="48676"/>
                    <a:pt x="14625" y="48677"/>
                    <a:pt x="14635" y="48677"/>
                  </a:cubicBezTo>
                  <a:cubicBezTo>
                    <a:pt x="15020" y="48677"/>
                    <a:pt x="15133" y="48259"/>
                    <a:pt x="15310" y="47993"/>
                  </a:cubicBezTo>
                  <a:cubicBezTo>
                    <a:pt x="17198" y="45036"/>
                    <a:pt x="19313" y="42261"/>
                    <a:pt x="21611" y="39622"/>
                  </a:cubicBezTo>
                  <a:cubicBezTo>
                    <a:pt x="22111" y="39076"/>
                    <a:pt x="22589" y="38508"/>
                    <a:pt x="23067" y="37916"/>
                  </a:cubicBezTo>
                  <a:cubicBezTo>
                    <a:pt x="24318" y="36301"/>
                    <a:pt x="25546" y="34663"/>
                    <a:pt x="26797" y="33048"/>
                  </a:cubicBezTo>
                  <a:cubicBezTo>
                    <a:pt x="27025" y="32753"/>
                    <a:pt x="27594" y="31729"/>
                    <a:pt x="27252" y="31547"/>
                  </a:cubicBezTo>
                  <a:cubicBezTo>
                    <a:pt x="26934" y="31388"/>
                    <a:pt x="26160" y="30819"/>
                    <a:pt x="25842" y="30705"/>
                  </a:cubicBezTo>
                  <a:cubicBezTo>
                    <a:pt x="24773" y="30273"/>
                    <a:pt x="23271" y="30910"/>
                    <a:pt x="22999" y="29841"/>
                  </a:cubicBezTo>
                  <a:cubicBezTo>
                    <a:pt x="22862" y="29363"/>
                    <a:pt x="22453" y="28635"/>
                    <a:pt x="22430" y="28135"/>
                  </a:cubicBezTo>
                  <a:cubicBezTo>
                    <a:pt x="22225" y="25291"/>
                    <a:pt x="22020" y="22721"/>
                    <a:pt x="21861" y="19900"/>
                  </a:cubicBezTo>
                  <a:cubicBezTo>
                    <a:pt x="21702" y="17512"/>
                    <a:pt x="22635" y="14828"/>
                    <a:pt x="22544" y="12416"/>
                  </a:cubicBezTo>
                  <a:cubicBezTo>
                    <a:pt x="22475" y="10233"/>
                    <a:pt x="22043" y="8049"/>
                    <a:pt x="21224" y="6001"/>
                  </a:cubicBezTo>
                  <a:cubicBezTo>
                    <a:pt x="19905" y="2703"/>
                    <a:pt x="17471" y="656"/>
                    <a:pt x="13900" y="110"/>
                  </a:cubicBezTo>
                  <a:cubicBezTo>
                    <a:pt x="13426" y="36"/>
                    <a:pt x="12953" y="1"/>
                    <a:pt x="12485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33"/>
            <p:cNvSpPr/>
            <p:nvPr/>
          </p:nvSpPr>
          <p:spPr>
            <a:xfrm>
              <a:off x="3780975" y="238100"/>
              <a:ext cx="660825" cy="533125"/>
            </a:xfrm>
            <a:custGeom>
              <a:avLst/>
              <a:gdLst/>
              <a:ahLst/>
              <a:cxnLst/>
              <a:rect l="l" t="t" r="r" b="b"/>
              <a:pathLst>
                <a:path w="26433" h="21325" extrusionOk="0">
                  <a:moveTo>
                    <a:pt x="16077" y="1"/>
                  </a:moveTo>
                  <a:cubicBezTo>
                    <a:pt x="16049" y="1"/>
                    <a:pt x="16020" y="1"/>
                    <a:pt x="15992" y="1"/>
                  </a:cubicBezTo>
                  <a:cubicBezTo>
                    <a:pt x="12966" y="24"/>
                    <a:pt x="9918" y="69"/>
                    <a:pt x="6893" y="92"/>
                  </a:cubicBezTo>
                  <a:cubicBezTo>
                    <a:pt x="6837" y="91"/>
                    <a:pt x="6781" y="91"/>
                    <a:pt x="6725" y="91"/>
                  </a:cubicBezTo>
                  <a:cubicBezTo>
                    <a:pt x="5327" y="91"/>
                    <a:pt x="3952" y="364"/>
                    <a:pt x="2662" y="911"/>
                  </a:cubicBezTo>
                  <a:cubicBezTo>
                    <a:pt x="1001" y="1639"/>
                    <a:pt x="114" y="2913"/>
                    <a:pt x="46" y="4732"/>
                  </a:cubicBezTo>
                  <a:cubicBezTo>
                    <a:pt x="0" y="5961"/>
                    <a:pt x="410" y="7144"/>
                    <a:pt x="1183" y="8054"/>
                  </a:cubicBezTo>
                  <a:cubicBezTo>
                    <a:pt x="2457" y="9623"/>
                    <a:pt x="4186" y="10328"/>
                    <a:pt x="6165" y="10397"/>
                  </a:cubicBezTo>
                  <a:cubicBezTo>
                    <a:pt x="6240" y="10398"/>
                    <a:pt x="6315" y="10399"/>
                    <a:pt x="6389" y="10399"/>
                  </a:cubicBezTo>
                  <a:cubicBezTo>
                    <a:pt x="7657" y="10399"/>
                    <a:pt x="8921" y="10217"/>
                    <a:pt x="10146" y="9873"/>
                  </a:cubicBezTo>
                  <a:cubicBezTo>
                    <a:pt x="10350" y="9822"/>
                    <a:pt x="10568" y="9720"/>
                    <a:pt x="10798" y="9720"/>
                  </a:cubicBezTo>
                  <a:cubicBezTo>
                    <a:pt x="10875" y="9720"/>
                    <a:pt x="10953" y="9731"/>
                    <a:pt x="11033" y="9760"/>
                  </a:cubicBezTo>
                  <a:cubicBezTo>
                    <a:pt x="11306" y="10192"/>
                    <a:pt x="11283" y="10715"/>
                    <a:pt x="11351" y="11193"/>
                  </a:cubicBezTo>
                  <a:cubicBezTo>
                    <a:pt x="11488" y="12080"/>
                    <a:pt x="11579" y="12967"/>
                    <a:pt x="11693" y="13854"/>
                  </a:cubicBezTo>
                  <a:cubicBezTo>
                    <a:pt x="11715" y="14104"/>
                    <a:pt x="11761" y="14355"/>
                    <a:pt x="11829" y="14582"/>
                  </a:cubicBezTo>
                  <a:cubicBezTo>
                    <a:pt x="11870" y="14906"/>
                    <a:pt x="12162" y="15139"/>
                    <a:pt x="12482" y="15139"/>
                  </a:cubicBezTo>
                  <a:cubicBezTo>
                    <a:pt x="12522" y="15139"/>
                    <a:pt x="12562" y="15136"/>
                    <a:pt x="12602" y="15128"/>
                  </a:cubicBezTo>
                  <a:cubicBezTo>
                    <a:pt x="12739" y="15105"/>
                    <a:pt x="12898" y="15083"/>
                    <a:pt x="13035" y="15060"/>
                  </a:cubicBezTo>
                  <a:cubicBezTo>
                    <a:pt x="14331" y="14832"/>
                    <a:pt x="14582" y="14855"/>
                    <a:pt x="14718" y="13445"/>
                  </a:cubicBezTo>
                  <a:cubicBezTo>
                    <a:pt x="14741" y="13149"/>
                    <a:pt x="14786" y="12853"/>
                    <a:pt x="14900" y="12580"/>
                  </a:cubicBezTo>
                  <a:cubicBezTo>
                    <a:pt x="14991" y="12239"/>
                    <a:pt x="15150" y="11921"/>
                    <a:pt x="15378" y="11648"/>
                  </a:cubicBezTo>
                  <a:cubicBezTo>
                    <a:pt x="15669" y="11303"/>
                    <a:pt x="16011" y="11132"/>
                    <a:pt x="16346" y="11132"/>
                  </a:cubicBezTo>
                  <a:cubicBezTo>
                    <a:pt x="16718" y="11132"/>
                    <a:pt x="17081" y="11343"/>
                    <a:pt x="17357" y="11761"/>
                  </a:cubicBezTo>
                  <a:cubicBezTo>
                    <a:pt x="17630" y="12125"/>
                    <a:pt x="17789" y="12535"/>
                    <a:pt x="17880" y="12990"/>
                  </a:cubicBezTo>
                  <a:cubicBezTo>
                    <a:pt x="17994" y="13627"/>
                    <a:pt x="18130" y="14264"/>
                    <a:pt x="18221" y="14901"/>
                  </a:cubicBezTo>
                  <a:cubicBezTo>
                    <a:pt x="18358" y="15742"/>
                    <a:pt x="18426" y="16584"/>
                    <a:pt x="18585" y="17403"/>
                  </a:cubicBezTo>
                  <a:cubicBezTo>
                    <a:pt x="18835" y="18540"/>
                    <a:pt x="19222" y="19609"/>
                    <a:pt x="20064" y="20474"/>
                  </a:cubicBezTo>
                  <a:cubicBezTo>
                    <a:pt x="20581" y="21030"/>
                    <a:pt x="21291" y="21325"/>
                    <a:pt x="22005" y="21325"/>
                  </a:cubicBezTo>
                  <a:cubicBezTo>
                    <a:pt x="22516" y="21325"/>
                    <a:pt x="23030" y="21174"/>
                    <a:pt x="23476" y="20860"/>
                  </a:cubicBezTo>
                  <a:cubicBezTo>
                    <a:pt x="23863" y="20610"/>
                    <a:pt x="24181" y="20315"/>
                    <a:pt x="24454" y="19951"/>
                  </a:cubicBezTo>
                  <a:cubicBezTo>
                    <a:pt x="25159" y="19086"/>
                    <a:pt x="25614" y="18085"/>
                    <a:pt x="25819" y="16993"/>
                  </a:cubicBezTo>
                  <a:cubicBezTo>
                    <a:pt x="26001" y="15924"/>
                    <a:pt x="26137" y="14832"/>
                    <a:pt x="26205" y="13740"/>
                  </a:cubicBezTo>
                  <a:cubicBezTo>
                    <a:pt x="26433" y="10055"/>
                    <a:pt x="25318" y="6439"/>
                    <a:pt x="23089" y="3504"/>
                  </a:cubicBezTo>
                  <a:cubicBezTo>
                    <a:pt x="21354" y="1161"/>
                    <a:pt x="18995" y="1"/>
                    <a:pt x="16077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33"/>
            <p:cNvSpPr/>
            <p:nvPr/>
          </p:nvSpPr>
          <p:spPr>
            <a:xfrm>
              <a:off x="3907225" y="603625"/>
              <a:ext cx="39825" cy="39975"/>
            </a:xfrm>
            <a:custGeom>
              <a:avLst/>
              <a:gdLst/>
              <a:ahLst/>
              <a:cxnLst/>
              <a:rect l="l" t="t" r="r" b="b"/>
              <a:pathLst>
                <a:path w="1593" h="1599" extrusionOk="0">
                  <a:moveTo>
                    <a:pt x="848" y="1"/>
                  </a:moveTo>
                  <a:cubicBezTo>
                    <a:pt x="823" y="1"/>
                    <a:pt x="798" y="3"/>
                    <a:pt x="774" y="7"/>
                  </a:cubicBezTo>
                  <a:cubicBezTo>
                    <a:pt x="569" y="7"/>
                    <a:pt x="364" y="98"/>
                    <a:pt x="228" y="234"/>
                  </a:cubicBezTo>
                  <a:cubicBezTo>
                    <a:pt x="137" y="325"/>
                    <a:pt x="91" y="416"/>
                    <a:pt x="69" y="507"/>
                  </a:cubicBezTo>
                  <a:cubicBezTo>
                    <a:pt x="23" y="598"/>
                    <a:pt x="0" y="712"/>
                    <a:pt x="0" y="826"/>
                  </a:cubicBezTo>
                  <a:lnTo>
                    <a:pt x="23" y="1008"/>
                  </a:lnTo>
                  <a:cubicBezTo>
                    <a:pt x="69" y="1144"/>
                    <a:pt x="137" y="1281"/>
                    <a:pt x="251" y="1371"/>
                  </a:cubicBezTo>
                  <a:lnTo>
                    <a:pt x="433" y="1508"/>
                  </a:lnTo>
                  <a:cubicBezTo>
                    <a:pt x="546" y="1576"/>
                    <a:pt x="683" y="1599"/>
                    <a:pt x="819" y="1599"/>
                  </a:cubicBezTo>
                  <a:cubicBezTo>
                    <a:pt x="933" y="1599"/>
                    <a:pt x="1024" y="1576"/>
                    <a:pt x="1115" y="1531"/>
                  </a:cubicBezTo>
                  <a:cubicBezTo>
                    <a:pt x="1229" y="1485"/>
                    <a:pt x="1320" y="1440"/>
                    <a:pt x="1388" y="1349"/>
                  </a:cubicBezTo>
                  <a:cubicBezTo>
                    <a:pt x="1524" y="1190"/>
                    <a:pt x="1593" y="985"/>
                    <a:pt x="1593" y="780"/>
                  </a:cubicBezTo>
                  <a:lnTo>
                    <a:pt x="1570" y="575"/>
                  </a:lnTo>
                  <a:cubicBezTo>
                    <a:pt x="1524" y="439"/>
                    <a:pt x="1456" y="325"/>
                    <a:pt x="1342" y="211"/>
                  </a:cubicBezTo>
                  <a:lnTo>
                    <a:pt x="1183" y="98"/>
                  </a:lnTo>
                  <a:cubicBezTo>
                    <a:pt x="1090" y="41"/>
                    <a:pt x="965" y="1"/>
                    <a:pt x="848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33"/>
            <p:cNvSpPr/>
            <p:nvPr/>
          </p:nvSpPr>
          <p:spPr>
            <a:xfrm>
              <a:off x="3906075" y="736275"/>
              <a:ext cx="81925" cy="39075"/>
            </a:xfrm>
            <a:custGeom>
              <a:avLst/>
              <a:gdLst/>
              <a:ahLst/>
              <a:cxnLst/>
              <a:rect l="l" t="t" r="r" b="b"/>
              <a:pathLst>
                <a:path w="3277" h="1563" extrusionOk="0">
                  <a:moveTo>
                    <a:pt x="3276" y="1"/>
                  </a:moveTo>
                  <a:lnTo>
                    <a:pt x="3276" y="1"/>
                  </a:lnTo>
                  <a:cubicBezTo>
                    <a:pt x="2776" y="206"/>
                    <a:pt x="2230" y="365"/>
                    <a:pt x="1707" y="410"/>
                  </a:cubicBezTo>
                  <a:cubicBezTo>
                    <a:pt x="729" y="547"/>
                    <a:pt x="1" y="570"/>
                    <a:pt x="1" y="570"/>
                  </a:cubicBezTo>
                  <a:cubicBezTo>
                    <a:pt x="1" y="570"/>
                    <a:pt x="676" y="1563"/>
                    <a:pt x="1600" y="1563"/>
                  </a:cubicBezTo>
                  <a:cubicBezTo>
                    <a:pt x="1665" y="1563"/>
                    <a:pt x="1731" y="1558"/>
                    <a:pt x="1798" y="1548"/>
                  </a:cubicBezTo>
                  <a:cubicBezTo>
                    <a:pt x="3163" y="1366"/>
                    <a:pt x="3276" y="1"/>
                    <a:pt x="327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33"/>
            <p:cNvSpPr/>
            <p:nvPr/>
          </p:nvSpPr>
          <p:spPr>
            <a:xfrm>
              <a:off x="3903250" y="563400"/>
              <a:ext cx="63700" cy="31300"/>
            </a:xfrm>
            <a:custGeom>
              <a:avLst/>
              <a:gdLst/>
              <a:ahLst/>
              <a:cxnLst/>
              <a:rect l="l" t="t" r="r" b="b"/>
              <a:pathLst>
                <a:path w="2548" h="1252" extrusionOk="0">
                  <a:moveTo>
                    <a:pt x="1274" y="1"/>
                  </a:moveTo>
                  <a:cubicBezTo>
                    <a:pt x="569" y="1"/>
                    <a:pt x="0" y="842"/>
                    <a:pt x="0" y="842"/>
                  </a:cubicBezTo>
                  <a:cubicBezTo>
                    <a:pt x="283" y="748"/>
                    <a:pt x="576" y="697"/>
                    <a:pt x="873" y="697"/>
                  </a:cubicBezTo>
                  <a:cubicBezTo>
                    <a:pt x="1006" y="697"/>
                    <a:pt x="1140" y="707"/>
                    <a:pt x="1274" y="728"/>
                  </a:cubicBezTo>
                  <a:cubicBezTo>
                    <a:pt x="1729" y="842"/>
                    <a:pt x="2161" y="1024"/>
                    <a:pt x="2548" y="1252"/>
                  </a:cubicBezTo>
                  <a:cubicBezTo>
                    <a:pt x="2548" y="1252"/>
                    <a:pt x="2161" y="23"/>
                    <a:pt x="1274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33"/>
            <p:cNvSpPr/>
            <p:nvPr/>
          </p:nvSpPr>
          <p:spPr>
            <a:xfrm>
              <a:off x="3893000" y="4814350"/>
              <a:ext cx="604550" cy="662525"/>
            </a:xfrm>
            <a:custGeom>
              <a:avLst/>
              <a:gdLst/>
              <a:ahLst/>
              <a:cxnLst/>
              <a:rect l="l" t="t" r="r" b="b"/>
              <a:pathLst>
                <a:path w="24182" h="26501" extrusionOk="0">
                  <a:moveTo>
                    <a:pt x="18881" y="0"/>
                  </a:moveTo>
                  <a:lnTo>
                    <a:pt x="10828" y="3185"/>
                  </a:lnTo>
                  <a:cubicBezTo>
                    <a:pt x="10828" y="3185"/>
                    <a:pt x="12080" y="8690"/>
                    <a:pt x="10192" y="13353"/>
                  </a:cubicBezTo>
                  <a:cubicBezTo>
                    <a:pt x="8281" y="18016"/>
                    <a:pt x="7007" y="20132"/>
                    <a:pt x="4050" y="22247"/>
                  </a:cubicBezTo>
                  <a:lnTo>
                    <a:pt x="4027" y="22247"/>
                  </a:lnTo>
                  <a:cubicBezTo>
                    <a:pt x="1070" y="24363"/>
                    <a:pt x="1" y="26501"/>
                    <a:pt x="1" y="26501"/>
                  </a:cubicBezTo>
                  <a:lnTo>
                    <a:pt x="14423" y="26501"/>
                  </a:lnTo>
                  <a:cubicBezTo>
                    <a:pt x="14423" y="26501"/>
                    <a:pt x="21201" y="15468"/>
                    <a:pt x="24181" y="9531"/>
                  </a:cubicBezTo>
                  <a:cubicBezTo>
                    <a:pt x="24045" y="8621"/>
                    <a:pt x="22088" y="5255"/>
                    <a:pt x="20587" y="2775"/>
                  </a:cubicBezTo>
                  <a:cubicBezTo>
                    <a:pt x="19632" y="1206"/>
                    <a:pt x="18881" y="0"/>
                    <a:pt x="18881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33"/>
            <p:cNvSpPr/>
            <p:nvPr/>
          </p:nvSpPr>
          <p:spPr>
            <a:xfrm>
              <a:off x="3893000" y="4883725"/>
              <a:ext cx="604550" cy="593150"/>
            </a:xfrm>
            <a:custGeom>
              <a:avLst/>
              <a:gdLst/>
              <a:ahLst/>
              <a:cxnLst/>
              <a:rect l="l" t="t" r="r" b="b"/>
              <a:pathLst>
                <a:path w="24182" h="23726" extrusionOk="0">
                  <a:moveTo>
                    <a:pt x="20587" y="0"/>
                  </a:moveTo>
                  <a:cubicBezTo>
                    <a:pt x="19018" y="1934"/>
                    <a:pt x="19632" y="5505"/>
                    <a:pt x="19245" y="8144"/>
                  </a:cubicBezTo>
                  <a:cubicBezTo>
                    <a:pt x="18813" y="11215"/>
                    <a:pt x="14718" y="19017"/>
                    <a:pt x="14718" y="19017"/>
                  </a:cubicBezTo>
                  <a:cubicBezTo>
                    <a:pt x="14718" y="19017"/>
                    <a:pt x="10851" y="18858"/>
                    <a:pt x="8235" y="18858"/>
                  </a:cubicBezTo>
                  <a:cubicBezTo>
                    <a:pt x="5710" y="18858"/>
                    <a:pt x="4163" y="19381"/>
                    <a:pt x="4050" y="19472"/>
                  </a:cubicBezTo>
                  <a:lnTo>
                    <a:pt x="4027" y="19472"/>
                  </a:lnTo>
                  <a:cubicBezTo>
                    <a:pt x="1070" y="21588"/>
                    <a:pt x="1" y="23726"/>
                    <a:pt x="1" y="23726"/>
                  </a:cubicBezTo>
                  <a:lnTo>
                    <a:pt x="14423" y="23726"/>
                  </a:lnTo>
                  <a:cubicBezTo>
                    <a:pt x="14423" y="23726"/>
                    <a:pt x="21201" y="12693"/>
                    <a:pt x="24181" y="6756"/>
                  </a:cubicBezTo>
                  <a:cubicBezTo>
                    <a:pt x="24045" y="5846"/>
                    <a:pt x="22088" y="2480"/>
                    <a:pt x="20587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33"/>
            <p:cNvSpPr/>
            <p:nvPr/>
          </p:nvSpPr>
          <p:spPr>
            <a:xfrm>
              <a:off x="3691125" y="2599875"/>
              <a:ext cx="786525" cy="2416950"/>
            </a:xfrm>
            <a:custGeom>
              <a:avLst/>
              <a:gdLst/>
              <a:ahLst/>
              <a:cxnLst/>
              <a:rect l="l" t="t" r="r" b="b"/>
              <a:pathLst>
                <a:path w="31461" h="96678" extrusionOk="0">
                  <a:moveTo>
                    <a:pt x="1274" y="0"/>
                  </a:moveTo>
                  <a:cubicBezTo>
                    <a:pt x="1274" y="0"/>
                    <a:pt x="1138" y="3867"/>
                    <a:pt x="978" y="9623"/>
                  </a:cubicBezTo>
                  <a:cubicBezTo>
                    <a:pt x="569" y="24795"/>
                    <a:pt x="0" y="53070"/>
                    <a:pt x="1274" y="58621"/>
                  </a:cubicBezTo>
                  <a:cubicBezTo>
                    <a:pt x="3026" y="66264"/>
                    <a:pt x="17903" y="96677"/>
                    <a:pt x="17903" y="96677"/>
                  </a:cubicBezTo>
                  <a:lnTo>
                    <a:pt x="31460" y="91423"/>
                  </a:lnTo>
                  <a:lnTo>
                    <a:pt x="19654" y="45928"/>
                  </a:lnTo>
                  <a:cubicBezTo>
                    <a:pt x="19654" y="45928"/>
                    <a:pt x="21360" y="23226"/>
                    <a:pt x="21588" y="9623"/>
                  </a:cubicBezTo>
                  <a:cubicBezTo>
                    <a:pt x="21656" y="5073"/>
                    <a:pt x="21565" y="1547"/>
                    <a:pt x="21178" y="228"/>
                  </a:cubicBezTo>
                  <a:lnTo>
                    <a:pt x="1274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33"/>
            <p:cNvSpPr/>
            <p:nvPr/>
          </p:nvSpPr>
          <p:spPr>
            <a:xfrm>
              <a:off x="3896975" y="5165225"/>
              <a:ext cx="747850" cy="311650"/>
            </a:xfrm>
            <a:custGeom>
              <a:avLst/>
              <a:gdLst/>
              <a:ahLst/>
              <a:cxnLst/>
              <a:rect l="l" t="t" r="r" b="b"/>
              <a:pathLst>
                <a:path w="29914" h="12466" extrusionOk="0">
                  <a:moveTo>
                    <a:pt x="17198" y="0"/>
                  </a:moveTo>
                  <a:lnTo>
                    <a:pt x="17198" y="0"/>
                  </a:lnTo>
                  <a:cubicBezTo>
                    <a:pt x="17198" y="0"/>
                    <a:pt x="17630" y="3140"/>
                    <a:pt x="12057" y="5755"/>
                  </a:cubicBezTo>
                  <a:cubicBezTo>
                    <a:pt x="10169" y="6620"/>
                    <a:pt x="8190" y="7257"/>
                    <a:pt x="6165" y="7689"/>
                  </a:cubicBezTo>
                  <a:cubicBezTo>
                    <a:pt x="1388" y="8758"/>
                    <a:pt x="1" y="12466"/>
                    <a:pt x="1" y="12466"/>
                  </a:cubicBezTo>
                  <a:lnTo>
                    <a:pt x="29914" y="12466"/>
                  </a:lnTo>
                  <a:lnTo>
                    <a:pt x="29618" y="6847"/>
                  </a:lnTo>
                  <a:lnTo>
                    <a:pt x="29322" y="910"/>
                  </a:lnTo>
                  <a:lnTo>
                    <a:pt x="17198" y="0"/>
                  </a:ln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33"/>
            <p:cNvSpPr/>
            <p:nvPr/>
          </p:nvSpPr>
          <p:spPr>
            <a:xfrm>
              <a:off x="4108525" y="2488975"/>
              <a:ext cx="606825" cy="2785450"/>
            </a:xfrm>
            <a:custGeom>
              <a:avLst/>
              <a:gdLst/>
              <a:ahLst/>
              <a:cxnLst/>
              <a:rect l="l" t="t" r="r" b="b"/>
              <a:pathLst>
                <a:path w="24273" h="111418" extrusionOk="0">
                  <a:moveTo>
                    <a:pt x="22680" y="1"/>
                  </a:moveTo>
                  <a:lnTo>
                    <a:pt x="2776" y="638"/>
                  </a:lnTo>
                  <a:cubicBezTo>
                    <a:pt x="2776" y="638"/>
                    <a:pt x="2435" y="5324"/>
                    <a:pt x="2003" y="11989"/>
                  </a:cubicBezTo>
                  <a:cubicBezTo>
                    <a:pt x="1161" y="25228"/>
                    <a:pt x="1" y="46269"/>
                    <a:pt x="524" y="54276"/>
                  </a:cubicBezTo>
                  <a:cubicBezTo>
                    <a:pt x="1320" y="66355"/>
                    <a:pt x="6188" y="107301"/>
                    <a:pt x="6188" y="107301"/>
                  </a:cubicBezTo>
                  <a:lnTo>
                    <a:pt x="24273" y="111418"/>
                  </a:lnTo>
                  <a:cubicBezTo>
                    <a:pt x="24273" y="111418"/>
                    <a:pt x="22066" y="67288"/>
                    <a:pt x="21156" y="57142"/>
                  </a:cubicBezTo>
                  <a:cubicBezTo>
                    <a:pt x="21315" y="50068"/>
                    <a:pt x="21998" y="26570"/>
                    <a:pt x="22430" y="11989"/>
                  </a:cubicBezTo>
                  <a:cubicBezTo>
                    <a:pt x="22635" y="4960"/>
                    <a:pt x="22794" y="1"/>
                    <a:pt x="22794" y="1"/>
                  </a:cubicBez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33"/>
            <p:cNvSpPr/>
            <p:nvPr/>
          </p:nvSpPr>
          <p:spPr>
            <a:xfrm>
              <a:off x="3896975" y="5309100"/>
              <a:ext cx="747850" cy="167775"/>
            </a:xfrm>
            <a:custGeom>
              <a:avLst/>
              <a:gdLst/>
              <a:ahLst/>
              <a:cxnLst/>
              <a:rect l="l" t="t" r="r" b="b"/>
              <a:pathLst>
                <a:path w="29914" h="6711" extrusionOk="0">
                  <a:moveTo>
                    <a:pt x="12057" y="0"/>
                  </a:moveTo>
                  <a:cubicBezTo>
                    <a:pt x="10169" y="865"/>
                    <a:pt x="8190" y="1502"/>
                    <a:pt x="6165" y="1934"/>
                  </a:cubicBezTo>
                  <a:cubicBezTo>
                    <a:pt x="1388" y="3003"/>
                    <a:pt x="1" y="6711"/>
                    <a:pt x="1" y="6711"/>
                  </a:cubicBezTo>
                  <a:lnTo>
                    <a:pt x="29914" y="6711"/>
                  </a:lnTo>
                  <a:lnTo>
                    <a:pt x="29618" y="1092"/>
                  </a:lnTo>
                  <a:cubicBezTo>
                    <a:pt x="26957" y="1911"/>
                    <a:pt x="22930" y="3777"/>
                    <a:pt x="15856" y="4414"/>
                  </a:cubicBezTo>
                  <a:cubicBezTo>
                    <a:pt x="14991" y="2844"/>
                    <a:pt x="13490" y="1274"/>
                    <a:pt x="12057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33"/>
            <p:cNvSpPr/>
            <p:nvPr/>
          </p:nvSpPr>
          <p:spPr>
            <a:xfrm>
              <a:off x="4734650" y="1938700"/>
              <a:ext cx="360575" cy="1374225"/>
            </a:xfrm>
            <a:custGeom>
              <a:avLst/>
              <a:gdLst/>
              <a:ahLst/>
              <a:cxnLst/>
              <a:rect l="l" t="t" r="r" b="b"/>
              <a:pathLst>
                <a:path w="14423" h="54969" extrusionOk="0">
                  <a:moveTo>
                    <a:pt x="8862" y="1"/>
                  </a:moveTo>
                  <a:cubicBezTo>
                    <a:pt x="8776" y="1"/>
                    <a:pt x="8681" y="6"/>
                    <a:pt x="8577" y="15"/>
                  </a:cubicBezTo>
                  <a:cubicBezTo>
                    <a:pt x="7917" y="83"/>
                    <a:pt x="7280" y="151"/>
                    <a:pt x="6643" y="242"/>
                  </a:cubicBezTo>
                  <a:cubicBezTo>
                    <a:pt x="4664" y="538"/>
                    <a:pt x="2708" y="834"/>
                    <a:pt x="729" y="1152"/>
                  </a:cubicBezTo>
                  <a:cubicBezTo>
                    <a:pt x="115" y="1243"/>
                    <a:pt x="1" y="1425"/>
                    <a:pt x="92" y="2085"/>
                  </a:cubicBezTo>
                  <a:cubicBezTo>
                    <a:pt x="228" y="3063"/>
                    <a:pt x="342" y="4064"/>
                    <a:pt x="547" y="5042"/>
                  </a:cubicBezTo>
                  <a:cubicBezTo>
                    <a:pt x="1138" y="8022"/>
                    <a:pt x="1843" y="10979"/>
                    <a:pt x="2367" y="13982"/>
                  </a:cubicBezTo>
                  <a:cubicBezTo>
                    <a:pt x="2822" y="16529"/>
                    <a:pt x="3095" y="19100"/>
                    <a:pt x="3436" y="21670"/>
                  </a:cubicBezTo>
                  <a:cubicBezTo>
                    <a:pt x="3913" y="25333"/>
                    <a:pt x="4027" y="29018"/>
                    <a:pt x="3459" y="32703"/>
                  </a:cubicBezTo>
                  <a:cubicBezTo>
                    <a:pt x="2958" y="35546"/>
                    <a:pt x="2753" y="38435"/>
                    <a:pt x="2799" y="41324"/>
                  </a:cubicBezTo>
                  <a:cubicBezTo>
                    <a:pt x="2822" y="42371"/>
                    <a:pt x="2822" y="43417"/>
                    <a:pt x="2844" y="44463"/>
                  </a:cubicBezTo>
                  <a:cubicBezTo>
                    <a:pt x="2913" y="45806"/>
                    <a:pt x="2981" y="47148"/>
                    <a:pt x="3049" y="48490"/>
                  </a:cubicBezTo>
                  <a:cubicBezTo>
                    <a:pt x="3026" y="48899"/>
                    <a:pt x="3117" y="49286"/>
                    <a:pt x="3299" y="49650"/>
                  </a:cubicBezTo>
                  <a:cubicBezTo>
                    <a:pt x="3394" y="49893"/>
                    <a:pt x="3616" y="50023"/>
                    <a:pt x="3843" y="50023"/>
                  </a:cubicBezTo>
                  <a:cubicBezTo>
                    <a:pt x="3999" y="50023"/>
                    <a:pt x="4157" y="49962"/>
                    <a:pt x="4277" y="49832"/>
                  </a:cubicBezTo>
                  <a:cubicBezTo>
                    <a:pt x="4596" y="49491"/>
                    <a:pt x="4801" y="49081"/>
                    <a:pt x="4869" y="48626"/>
                  </a:cubicBezTo>
                  <a:cubicBezTo>
                    <a:pt x="5074" y="47512"/>
                    <a:pt x="5256" y="46374"/>
                    <a:pt x="5506" y="45260"/>
                  </a:cubicBezTo>
                  <a:cubicBezTo>
                    <a:pt x="5597" y="44850"/>
                    <a:pt x="5551" y="44190"/>
                    <a:pt x="5961" y="44099"/>
                  </a:cubicBezTo>
                  <a:cubicBezTo>
                    <a:pt x="6006" y="44088"/>
                    <a:pt x="6048" y="44082"/>
                    <a:pt x="6086" y="44082"/>
                  </a:cubicBezTo>
                  <a:cubicBezTo>
                    <a:pt x="6493" y="44082"/>
                    <a:pt x="6549" y="44698"/>
                    <a:pt x="6757" y="45009"/>
                  </a:cubicBezTo>
                  <a:cubicBezTo>
                    <a:pt x="6871" y="45169"/>
                    <a:pt x="6984" y="45351"/>
                    <a:pt x="7053" y="45533"/>
                  </a:cubicBezTo>
                  <a:cubicBezTo>
                    <a:pt x="7712" y="47034"/>
                    <a:pt x="8281" y="48581"/>
                    <a:pt x="8167" y="50287"/>
                  </a:cubicBezTo>
                  <a:cubicBezTo>
                    <a:pt x="8099" y="51265"/>
                    <a:pt x="8145" y="52266"/>
                    <a:pt x="8145" y="53267"/>
                  </a:cubicBezTo>
                  <a:cubicBezTo>
                    <a:pt x="8122" y="53767"/>
                    <a:pt x="8236" y="54268"/>
                    <a:pt x="8440" y="54723"/>
                  </a:cubicBezTo>
                  <a:cubicBezTo>
                    <a:pt x="8532" y="54879"/>
                    <a:pt x="8721" y="54969"/>
                    <a:pt x="8896" y="54969"/>
                  </a:cubicBezTo>
                  <a:cubicBezTo>
                    <a:pt x="9025" y="54969"/>
                    <a:pt x="9146" y="54920"/>
                    <a:pt x="9214" y="54814"/>
                  </a:cubicBezTo>
                  <a:cubicBezTo>
                    <a:pt x="9418" y="54495"/>
                    <a:pt x="9600" y="54131"/>
                    <a:pt x="9782" y="53767"/>
                  </a:cubicBezTo>
                  <a:cubicBezTo>
                    <a:pt x="9828" y="53767"/>
                    <a:pt x="9873" y="53767"/>
                    <a:pt x="9919" y="53790"/>
                  </a:cubicBezTo>
                  <a:cubicBezTo>
                    <a:pt x="10242" y="53915"/>
                    <a:pt x="10462" y="53988"/>
                    <a:pt x="10624" y="53988"/>
                  </a:cubicBezTo>
                  <a:cubicBezTo>
                    <a:pt x="10874" y="53988"/>
                    <a:pt x="10987" y="53817"/>
                    <a:pt x="11124" y="53403"/>
                  </a:cubicBezTo>
                  <a:cubicBezTo>
                    <a:pt x="11284" y="52948"/>
                    <a:pt x="11420" y="52471"/>
                    <a:pt x="11534" y="51993"/>
                  </a:cubicBezTo>
                  <a:cubicBezTo>
                    <a:pt x="11966" y="52152"/>
                    <a:pt x="11852" y="52516"/>
                    <a:pt x="12012" y="52766"/>
                  </a:cubicBezTo>
                  <a:cubicBezTo>
                    <a:pt x="12197" y="53056"/>
                    <a:pt x="12454" y="53204"/>
                    <a:pt x="12703" y="53204"/>
                  </a:cubicBezTo>
                  <a:cubicBezTo>
                    <a:pt x="12942" y="53204"/>
                    <a:pt x="13175" y="53068"/>
                    <a:pt x="13331" y="52789"/>
                  </a:cubicBezTo>
                  <a:cubicBezTo>
                    <a:pt x="13604" y="52334"/>
                    <a:pt x="13786" y="51811"/>
                    <a:pt x="13877" y="51265"/>
                  </a:cubicBezTo>
                  <a:cubicBezTo>
                    <a:pt x="14423" y="48103"/>
                    <a:pt x="14377" y="44873"/>
                    <a:pt x="13740" y="41756"/>
                  </a:cubicBezTo>
                  <a:cubicBezTo>
                    <a:pt x="13513" y="40687"/>
                    <a:pt x="13217" y="39618"/>
                    <a:pt x="12967" y="38549"/>
                  </a:cubicBezTo>
                  <a:cubicBezTo>
                    <a:pt x="12831" y="37980"/>
                    <a:pt x="12694" y="37389"/>
                    <a:pt x="12580" y="36797"/>
                  </a:cubicBezTo>
                  <a:cubicBezTo>
                    <a:pt x="11989" y="33545"/>
                    <a:pt x="11898" y="30269"/>
                    <a:pt x="11852" y="26971"/>
                  </a:cubicBezTo>
                  <a:cubicBezTo>
                    <a:pt x="11807" y="24241"/>
                    <a:pt x="11943" y="21488"/>
                    <a:pt x="12012" y="18759"/>
                  </a:cubicBezTo>
                  <a:cubicBezTo>
                    <a:pt x="12080" y="16325"/>
                    <a:pt x="11943" y="13868"/>
                    <a:pt x="11579" y="11457"/>
                  </a:cubicBezTo>
                  <a:cubicBezTo>
                    <a:pt x="11193" y="8932"/>
                    <a:pt x="10647" y="6452"/>
                    <a:pt x="10146" y="3973"/>
                  </a:cubicBezTo>
                  <a:cubicBezTo>
                    <a:pt x="9896" y="2949"/>
                    <a:pt x="9737" y="1903"/>
                    <a:pt x="9646" y="879"/>
                  </a:cubicBezTo>
                  <a:cubicBezTo>
                    <a:pt x="9626" y="210"/>
                    <a:pt x="9419" y="1"/>
                    <a:pt x="8862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33"/>
            <p:cNvSpPr/>
            <p:nvPr/>
          </p:nvSpPr>
          <p:spPr>
            <a:xfrm>
              <a:off x="3151425" y="1827975"/>
              <a:ext cx="409500" cy="448500"/>
            </a:xfrm>
            <a:custGeom>
              <a:avLst/>
              <a:gdLst/>
              <a:ahLst/>
              <a:cxnLst/>
              <a:rect l="l" t="t" r="r" b="b"/>
              <a:pathLst>
                <a:path w="16380" h="17940" extrusionOk="0">
                  <a:moveTo>
                    <a:pt x="7552" y="1"/>
                  </a:moveTo>
                  <a:cubicBezTo>
                    <a:pt x="7245" y="1"/>
                    <a:pt x="7028" y="368"/>
                    <a:pt x="6507" y="1168"/>
                  </a:cubicBezTo>
                  <a:cubicBezTo>
                    <a:pt x="5574" y="2647"/>
                    <a:pt x="4687" y="4148"/>
                    <a:pt x="3572" y="5513"/>
                  </a:cubicBezTo>
                  <a:cubicBezTo>
                    <a:pt x="2526" y="6764"/>
                    <a:pt x="1502" y="8061"/>
                    <a:pt x="479" y="9357"/>
                  </a:cubicBezTo>
                  <a:cubicBezTo>
                    <a:pt x="1" y="9926"/>
                    <a:pt x="1" y="10108"/>
                    <a:pt x="433" y="10654"/>
                  </a:cubicBezTo>
                  <a:cubicBezTo>
                    <a:pt x="865" y="11200"/>
                    <a:pt x="1343" y="11723"/>
                    <a:pt x="1821" y="12223"/>
                  </a:cubicBezTo>
                  <a:cubicBezTo>
                    <a:pt x="3299" y="13725"/>
                    <a:pt x="4710" y="15249"/>
                    <a:pt x="6052" y="16864"/>
                  </a:cubicBezTo>
                  <a:cubicBezTo>
                    <a:pt x="6653" y="17593"/>
                    <a:pt x="6919" y="17939"/>
                    <a:pt x="7203" y="17939"/>
                  </a:cubicBezTo>
                  <a:cubicBezTo>
                    <a:pt x="7478" y="17939"/>
                    <a:pt x="7769" y="17615"/>
                    <a:pt x="8395" y="17000"/>
                  </a:cubicBezTo>
                  <a:cubicBezTo>
                    <a:pt x="11329" y="14111"/>
                    <a:pt x="13649" y="10745"/>
                    <a:pt x="16197" y="7537"/>
                  </a:cubicBezTo>
                  <a:cubicBezTo>
                    <a:pt x="16265" y="7401"/>
                    <a:pt x="16334" y="7264"/>
                    <a:pt x="16379" y="7128"/>
                  </a:cubicBezTo>
                  <a:cubicBezTo>
                    <a:pt x="16334" y="6992"/>
                    <a:pt x="16265" y="6855"/>
                    <a:pt x="16174" y="6741"/>
                  </a:cubicBezTo>
                  <a:cubicBezTo>
                    <a:pt x="15879" y="6446"/>
                    <a:pt x="15583" y="6195"/>
                    <a:pt x="15287" y="5945"/>
                  </a:cubicBezTo>
                  <a:cubicBezTo>
                    <a:pt x="13126" y="4216"/>
                    <a:pt x="10988" y="2510"/>
                    <a:pt x="8827" y="804"/>
                  </a:cubicBezTo>
                  <a:cubicBezTo>
                    <a:pt x="8157" y="283"/>
                    <a:pt x="7821" y="1"/>
                    <a:pt x="7552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33"/>
            <p:cNvSpPr/>
            <p:nvPr/>
          </p:nvSpPr>
          <p:spPr>
            <a:xfrm>
              <a:off x="3309525" y="1024650"/>
              <a:ext cx="1699825" cy="1956950"/>
            </a:xfrm>
            <a:custGeom>
              <a:avLst/>
              <a:gdLst/>
              <a:ahLst/>
              <a:cxnLst/>
              <a:rect l="l" t="t" r="r" b="b"/>
              <a:pathLst>
                <a:path w="67993" h="78278" extrusionOk="0">
                  <a:moveTo>
                    <a:pt x="44406" y="1"/>
                  </a:moveTo>
                  <a:cubicBezTo>
                    <a:pt x="43930" y="1"/>
                    <a:pt x="43695" y="324"/>
                    <a:pt x="43107" y="1500"/>
                  </a:cubicBezTo>
                  <a:cubicBezTo>
                    <a:pt x="40923" y="5936"/>
                    <a:pt x="39035" y="8370"/>
                    <a:pt x="36670" y="12715"/>
                  </a:cubicBezTo>
                  <a:cubicBezTo>
                    <a:pt x="36465" y="13101"/>
                    <a:pt x="36237" y="13488"/>
                    <a:pt x="36010" y="13875"/>
                  </a:cubicBezTo>
                  <a:cubicBezTo>
                    <a:pt x="35975" y="13944"/>
                    <a:pt x="35897" y="13974"/>
                    <a:pt x="35808" y="13974"/>
                  </a:cubicBezTo>
                  <a:cubicBezTo>
                    <a:pt x="35663" y="13974"/>
                    <a:pt x="35489" y="13896"/>
                    <a:pt x="35419" y="13784"/>
                  </a:cubicBezTo>
                  <a:cubicBezTo>
                    <a:pt x="35146" y="13215"/>
                    <a:pt x="34804" y="12783"/>
                    <a:pt x="34577" y="12351"/>
                  </a:cubicBezTo>
                  <a:cubicBezTo>
                    <a:pt x="32803" y="9098"/>
                    <a:pt x="32006" y="7801"/>
                    <a:pt x="30414" y="4890"/>
                  </a:cubicBezTo>
                  <a:cubicBezTo>
                    <a:pt x="29936" y="4025"/>
                    <a:pt x="29595" y="3070"/>
                    <a:pt x="29140" y="2183"/>
                  </a:cubicBezTo>
                  <a:cubicBezTo>
                    <a:pt x="28933" y="1782"/>
                    <a:pt x="28764" y="1604"/>
                    <a:pt x="28489" y="1604"/>
                  </a:cubicBezTo>
                  <a:cubicBezTo>
                    <a:pt x="28342" y="1604"/>
                    <a:pt x="28164" y="1655"/>
                    <a:pt x="27935" y="1750"/>
                  </a:cubicBezTo>
                  <a:cubicBezTo>
                    <a:pt x="26001" y="2569"/>
                    <a:pt x="24068" y="3388"/>
                    <a:pt x="22157" y="4230"/>
                  </a:cubicBezTo>
                  <a:cubicBezTo>
                    <a:pt x="21884" y="4344"/>
                    <a:pt x="21611" y="4503"/>
                    <a:pt x="21361" y="4639"/>
                  </a:cubicBezTo>
                  <a:cubicBezTo>
                    <a:pt x="18381" y="6186"/>
                    <a:pt x="16015" y="8461"/>
                    <a:pt x="14081" y="11168"/>
                  </a:cubicBezTo>
                  <a:cubicBezTo>
                    <a:pt x="12171" y="13807"/>
                    <a:pt x="10328" y="16468"/>
                    <a:pt x="8508" y="19152"/>
                  </a:cubicBezTo>
                  <a:cubicBezTo>
                    <a:pt x="5915" y="22997"/>
                    <a:pt x="3367" y="26864"/>
                    <a:pt x="820" y="30731"/>
                  </a:cubicBezTo>
                  <a:cubicBezTo>
                    <a:pt x="615" y="31026"/>
                    <a:pt x="433" y="31322"/>
                    <a:pt x="251" y="31618"/>
                  </a:cubicBezTo>
                  <a:cubicBezTo>
                    <a:pt x="1" y="32141"/>
                    <a:pt x="46" y="32459"/>
                    <a:pt x="433" y="32846"/>
                  </a:cubicBezTo>
                  <a:cubicBezTo>
                    <a:pt x="638" y="33051"/>
                    <a:pt x="865" y="33256"/>
                    <a:pt x="1093" y="33438"/>
                  </a:cubicBezTo>
                  <a:cubicBezTo>
                    <a:pt x="3618" y="35394"/>
                    <a:pt x="6029" y="37487"/>
                    <a:pt x="8645" y="39306"/>
                  </a:cubicBezTo>
                  <a:cubicBezTo>
                    <a:pt x="9327" y="39786"/>
                    <a:pt x="9714" y="40041"/>
                    <a:pt x="10048" y="40041"/>
                  </a:cubicBezTo>
                  <a:cubicBezTo>
                    <a:pt x="10427" y="40041"/>
                    <a:pt x="10736" y="39712"/>
                    <a:pt x="11329" y="39011"/>
                  </a:cubicBezTo>
                  <a:cubicBezTo>
                    <a:pt x="12717" y="37373"/>
                    <a:pt x="14059" y="35690"/>
                    <a:pt x="15424" y="34052"/>
                  </a:cubicBezTo>
                  <a:cubicBezTo>
                    <a:pt x="15674" y="33733"/>
                    <a:pt x="15947" y="33438"/>
                    <a:pt x="16220" y="33142"/>
                  </a:cubicBezTo>
                  <a:cubicBezTo>
                    <a:pt x="16258" y="33095"/>
                    <a:pt x="16315" y="33071"/>
                    <a:pt x="16373" y="33071"/>
                  </a:cubicBezTo>
                  <a:cubicBezTo>
                    <a:pt x="16454" y="33071"/>
                    <a:pt x="16534" y="33117"/>
                    <a:pt x="16561" y="33210"/>
                  </a:cubicBezTo>
                  <a:cubicBezTo>
                    <a:pt x="16606" y="33347"/>
                    <a:pt x="16629" y="33506"/>
                    <a:pt x="16606" y="33665"/>
                  </a:cubicBezTo>
                  <a:cubicBezTo>
                    <a:pt x="16584" y="37441"/>
                    <a:pt x="16788" y="41240"/>
                    <a:pt x="16379" y="45016"/>
                  </a:cubicBezTo>
                  <a:cubicBezTo>
                    <a:pt x="16038" y="48292"/>
                    <a:pt x="15515" y="51545"/>
                    <a:pt x="14764" y="54752"/>
                  </a:cubicBezTo>
                  <a:cubicBezTo>
                    <a:pt x="13877" y="58323"/>
                    <a:pt x="12808" y="61872"/>
                    <a:pt x="11534" y="65330"/>
                  </a:cubicBezTo>
                  <a:cubicBezTo>
                    <a:pt x="10533" y="67991"/>
                    <a:pt x="9623" y="70675"/>
                    <a:pt x="8690" y="73359"/>
                  </a:cubicBezTo>
                  <a:cubicBezTo>
                    <a:pt x="8440" y="74133"/>
                    <a:pt x="8508" y="74315"/>
                    <a:pt x="9304" y="74520"/>
                  </a:cubicBezTo>
                  <a:cubicBezTo>
                    <a:pt x="9987" y="74724"/>
                    <a:pt x="10669" y="74861"/>
                    <a:pt x="11352" y="75020"/>
                  </a:cubicBezTo>
                  <a:cubicBezTo>
                    <a:pt x="15992" y="76157"/>
                    <a:pt x="20724" y="76976"/>
                    <a:pt x="25478" y="77477"/>
                  </a:cubicBezTo>
                  <a:cubicBezTo>
                    <a:pt x="30610" y="78005"/>
                    <a:pt x="35741" y="78278"/>
                    <a:pt x="40891" y="78278"/>
                  </a:cubicBezTo>
                  <a:cubicBezTo>
                    <a:pt x="41289" y="78278"/>
                    <a:pt x="41686" y="78276"/>
                    <a:pt x="42084" y="78273"/>
                  </a:cubicBezTo>
                  <a:cubicBezTo>
                    <a:pt x="44063" y="78250"/>
                    <a:pt x="47861" y="78182"/>
                    <a:pt x="51615" y="77773"/>
                  </a:cubicBezTo>
                  <a:cubicBezTo>
                    <a:pt x="52775" y="77659"/>
                    <a:pt x="53890" y="77477"/>
                    <a:pt x="55027" y="77295"/>
                  </a:cubicBezTo>
                  <a:cubicBezTo>
                    <a:pt x="55709" y="77181"/>
                    <a:pt x="55800" y="77090"/>
                    <a:pt x="55846" y="76430"/>
                  </a:cubicBezTo>
                  <a:cubicBezTo>
                    <a:pt x="55960" y="75134"/>
                    <a:pt x="56051" y="73837"/>
                    <a:pt x="56142" y="72563"/>
                  </a:cubicBezTo>
                  <a:cubicBezTo>
                    <a:pt x="56187" y="71403"/>
                    <a:pt x="56187" y="70266"/>
                    <a:pt x="56278" y="69106"/>
                  </a:cubicBezTo>
                  <a:cubicBezTo>
                    <a:pt x="56505" y="66080"/>
                    <a:pt x="56574" y="63032"/>
                    <a:pt x="56665" y="60007"/>
                  </a:cubicBezTo>
                  <a:cubicBezTo>
                    <a:pt x="56801" y="54707"/>
                    <a:pt x="56483" y="49429"/>
                    <a:pt x="56437" y="44129"/>
                  </a:cubicBezTo>
                  <a:cubicBezTo>
                    <a:pt x="56437" y="42696"/>
                    <a:pt x="56392" y="41240"/>
                    <a:pt x="56369" y="39807"/>
                  </a:cubicBezTo>
                  <a:cubicBezTo>
                    <a:pt x="56301" y="39488"/>
                    <a:pt x="56528" y="39193"/>
                    <a:pt x="56847" y="39170"/>
                  </a:cubicBezTo>
                  <a:cubicBezTo>
                    <a:pt x="57279" y="39079"/>
                    <a:pt x="57734" y="38988"/>
                    <a:pt x="58166" y="38897"/>
                  </a:cubicBezTo>
                  <a:cubicBezTo>
                    <a:pt x="60850" y="38419"/>
                    <a:pt x="63580" y="38124"/>
                    <a:pt x="66241" y="37373"/>
                  </a:cubicBezTo>
                  <a:cubicBezTo>
                    <a:pt x="67902" y="36918"/>
                    <a:pt x="67993" y="36850"/>
                    <a:pt x="67879" y="35144"/>
                  </a:cubicBezTo>
                  <a:cubicBezTo>
                    <a:pt x="67788" y="33233"/>
                    <a:pt x="67538" y="31368"/>
                    <a:pt x="67151" y="29502"/>
                  </a:cubicBezTo>
                  <a:cubicBezTo>
                    <a:pt x="66287" y="25612"/>
                    <a:pt x="65582" y="21677"/>
                    <a:pt x="64490" y="17833"/>
                  </a:cubicBezTo>
                  <a:cubicBezTo>
                    <a:pt x="63921" y="15831"/>
                    <a:pt x="63330" y="13807"/>
                    <a:pt x="62420" y="11918"/>
                  </a:cubicBezTo>
                  <a:cubicBezTo>
                    <a:pt x="60191" y="7278"/>
                    <a:pt x="56847" y="3820"/>
                    <a:pt x="51865" y="2137"/>
                  </a:cubicBezTo>
                  <a:cubicBezTo>
                    <a:pt x="51387" y="1978"/>
                    <a:pt x="50932" y="1796"/>
                    <a:pt x="50455" y="1637"/>
                  </a:cubicBezTo>
                  <a:cubicBezTo>
                    <a:pt x="48931" y="1045"/>
                    <a:pt x="47338" y="590"/>
                    <a:pt x="45723" y="249"/>
                  </a:cubicBezTo>
                  <a:cubicBezTo>
                    <a:pt x="45094" y="127"/>
                    <a:pt x="44703" y="1"/>
                    <a:pt x="44406" y="1"/>
                  </a:cubicBez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33"/>
            <p:cNvSpPr/>
            <p:nvPr/>
          </p:nvSpPr>
          <p:spPr>
            <a:xfrm>
              <a:off x="3811675" y="1538700"/>
              <a:ext cx="265600" cy="256025"/>
            </a:xfrm>
            <a:custGeom>
              <a:avLst/>
              <a:gdLst/>
              <a:ahLst/>
              <a:cxnLst/>
              <a:rect l="l" t="t" r="r" b="b"/>
              <a:pathLst>
                <a:path w="10624" h="10241" extrusionOk="0">
                  <a:moveTo>
                    <a:pt x="9600" y="1"/>
                  </a:moveTo>
                  <a:cubicBezTo>
                    <a:pt x="7075" y="23"/>
                    <a:pt x="4528" y="69"/>
                    <a:pt x="1980" y="114"/>
                  </a:cubicBezTo>
                  <a:cubicBezTo>
                    <a:pt x="1548" y="137"/>
                    <a:pt x="1093" y="183"/>
                    <a:pt x="660" y="251"/>
                  </a:cubicBezTo>
                  <a:cubicBezTo>
                    <a:pt x="274" y="274"/>
                    <a:pt x="1" y="592"/>
                    <a:pt x="46" y="956"/>
                  </a:cubicBezTo>
                  <a:cubicBezTo>
                    <a:pt x="23" y="1752"/>
                    <a:pt x="46" y="2548"/>
                    <a:pt x="46" y="3663"/>
                  </a:cubicBezTo>
                  <a:cubicBezTo>
                    <a:pt x="69" y="4141"/>
                    <a:pt x="92" y="4937"/>
                    <a:pt x="160" y="5733"/>
                  </a:cubicBezTo>
                  <a:cubicBezTo>
                    <a:pt x="228" y="6688"/>
                    <a:pt x="387" y="7621"/>
                    <a:pt x="638" y="8531"/>
                  </a:cubicBezTo>
                  <a:cubicBezTo>
                    <a:pt x="797" y="9282"/>
                    <a:pt x="1388" y="9873"/>
                    <a:pt x="2162" y="9987"/>
                  </a:cubicBezTo>
                  <a:cubicBezTo>
                    <a:pt x="2594" y="10100"/>
                    <a:pt x="3026" y="10169"/>
                    <a:pt x="3481" y="10214"/>
                  </a:cubicBezTo>
                  <a:cubicBezTo>
                    <a:pt x="4138" y="10227"/>
                    <a:pt x="4794" y="10240"/>
                    <a:pt x="5455" y="10240"/>
                  </a:cubicBezTo>
                  <a:cubicBezTo>
                    <a:pt x="5939" y="10240"/>
                    <a:pt x="6426" y="10233"/>
                    <a:pt x="6916" y="10214"/>
                  </a:cubicBezTo>
                  <a:cubicBezTo>
                    <a:pt x="7416" y="10169"/>
                    <a:pt x="7894" y="10078"/>
                    <a:pt x="8372" y="9941"/>
                  </a:cubicBezTo>
                  <a:cubicBezTo>
                    <a:pt x="9122" y="9782"/>
                    <a:pt x="9737" y="9213"/>
                    <a:pt x="9896" y="8463"/>
                  </a:cubicBezTo>
                  <a:cubicBezTo>
                    <a:pt x="10078" y="7894"/>
                    <a:pt x="10192" y="7302"/>
                    <a:pt x="10237" y="6711"/>
                  </a:cubicBezTo>
                  <a:cubicBezTo>
                    <a:pt x="10396" y="4914"/>
                    <a:pt x="10487" y="3140"/>
                    <a:pt x="10601" y="1343"/>
                  </a:cubicBezTo>
                  <a:cubicBezTo>
                    <a:pt x="10624" y="1092"/>
                    <a:pt x="10624" y="842"/>
                    <a:pt x="10601" y="592"/>
                  </a:cubicBezTo>
                  <a:cubicBezTo>
                    <a:pt x="10624" y="274"/>
                    <a:pt x="10374" y="23"/>
                    <a:pt x="10055" y="23"/>
                  </a:cubicBezTo>
                  <a:cubicBezTo>
                    <a:pt x="9896" y="1"/>
                    <a:pt x="9759" y="1"/>
                    <a:pt x="9600" y="1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33"/>
            <p:cNvSpPr/>
            <p:nvPr/>
          </p:nvSpPr>
          <p:spPr>
            <a:xfrm>
              <a:off x="3916900" y="1494825"/>
              <a:ext cx="68250" cy="377725"/>
            </a:xfrm>
            <a:custGeom>
              <a:avLst/>
              <a:gdLst/>
              <a:ahLst/>
              <a:cxnLst/>
              <a:rect l="l" t="t" r="r" b="b"/>
              <a:pathLst>
                <a:path w="2730" h="15109" extrusionOk="0">
                  <a:moveTo>
                    <a:pt x="792" y="0"/>
                  </a:moveTo>
                  <a:cubicBezTo>
                    <a:pt x="756" y="0"/>
                    <a:pt x="719" y="2"/>
                    <a:pt x="682" y="4"/>
                  </a:cubicBezTo>
                  <a:cubicBezTo>
                    <a:pt x="668" y="3"/>
                    <a:pt x="653" y="2"/>
                    <a:pt x="639" y="2"/>
                  </a:cubicBezTo>
                  <a:cubicBezTo>
                    <a:pt x="339" y="2"/>
                    <a:pt x="89" y="223"/>
                    <a:pt x="46" y="527"/>
                  </a:cubicBezTo>
                  <a:cubicBezTo>
                    <a:pt x="23" y="732"/>
                    <a:pt x="0" y="914"/>
                    <a:pt x="0" y="1119"/>
                  </a:cubicBezTo>
                  <a:cubicBezTo>
                    <a:pt x="0" y="3052"/>
                    <a:pt x="0" y="5008"/>
                    <a:pt x="0" y="6942"/>
                  </a:cubicBezTo>
                  <a:lnTo>
                    <a:pt x="23" y="6942"/>
                  </a:lnTo>
                  <a:cubicBezTo>
                    <a:pt x="68" y="8284"/>
                    <a:pt x="91" y="9626"/>
                    <a:pt x="137" y="10968"/>
                  </a:cubicBezTo>
                  <a:cubicBezTo>
                    <a:pt x="182" y="12060"/>
                    <a:pt x="273" y="13152"/>
                    <a:pt x="341" y="14244"/>
                  </a:cubicBezTo>
                  <a:cubicBezTo>
                    <a:pt x="387" y="14494"/>
                    <a:pt x="455" y="14722"/>
                    <a:pt x="569" y="14949"/>
                  </a:cubicBezTo>
                  <a:cubicBezTo>
                    <a:pt x="614" y="15040"/>
                    <a:pt x="705" y="15086"/>
                    <a:pt x="796" y="15108"/>
                  </a:cubicBezTo>
                  <a:cubicBezTo>
                    <a:pt x="955" y="15086"/>
                    <a:pt x="1069" y="15017"/>
                    <a:pt x="1160" y="14904"/>
                  </a:cubicBezTo>
                  <a:cubicBezTo>
                    <a:pt x="1251" y="14744"/>
                    <a:pt x="1297" y="14540"/>
                    <a:pt x="1319" y="14358"/>
                  </a:cubicBezTo>
                  <a:cubicBezTo>
                    <a:pt x="1410" y="13402"/>
                    <a:pt x="1501" y="12470"/>
                    <a:pt x="1524" y="11514"/>
                  </a:cubicBezTo>
                  <a:cubicBezTo>
                    <a:pt x="1570" y="9035"/>
                    <a:pt x="1570" y="6533"/>
                    <a:pt x="1592" y="4053"/>
                  </a:cubicBezTo>
                  <a:cubicBezTo>
                    <a:pt x="1592" y="3507"/>
                    <a:pt x="1592" y="2961"/>
                    <a:pt x="1615" y="2415"/>
                  </a:cubicBezTo>
                  <a:cubicBezTo>
                    <a:pt x="1615" y="2120"/>
                    <a:pt x="1752" y="2029"/>
                    <a:pt x="2047" y="1938"/>
                  </a:cubicBezTo>
                  <a:cubicBezTo>
                    <a:pt x="2525" y="1778"/>
                    <a:pt x="2730" y="1073"/>
                    <a:pt x="2389" y="755"/>
                  </a:cubicBezTo>
                  <a:cubicBezTo>
                    <a:pt x="1937" y="367"/>
                    <a:pt x="1424" y="0"/>
                    <a:pt x="792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33"/>
            <p:cNvSpPr/>
            <p:nvPr/>
          </p:nvSpPr>
          <p:spPr>
            <a:xfrm>
              <a:off x="2507125" y="1561150"/>
              <a:ext cx="1023650" cy="1024875"/>
            </a:xfrm>
            <a:custGeom>
              <a:avLst/>
              <a:gdLst/>
              <a:ahLst/>
              <a:cxnLst/>
              <a:rect l="l" t="t" r="r" b="b"/>
              <a:pathLst>
                <a:path w="40946" h="40995" extrusionOk="0">
                  <a:moveTo>
                    <a:pt x="16411" y="1"/>
                  </a:moveTo>
                  <a:cubicBezTo>
                    <a:pt x="16197" y="1"/>
                    <a:pt x="15946" y="142"/>
                    <a:pt x="15468" y="331"/>
                  </a:cubicBezTo>
                  <a:cubicBezTo>
                    <a:pt x="10555" y="2264"/>
                    <a:pt x="5641" y="4243"/>
                    <a:pt x="751" y="6200"/>
                  </a:cubicBezTo>
                  <a:cubicBezTo>
                    <a:pt x="455" y="6268"/>
                    <a:pt x="182" y="6450"/>
                    <a:pt x="0" y="6700"/>
                  </a:cubicBezTo>
                  <a:cubicBezTo>
                    <a:pt x="68" y="7269"/>
                    <a:pt x="500" y="7656"/>
                    <a:pt x="819" y="8088"/>
                  </a:cubicBezTo>
                  <a:cubicBezTo>
                    <a:pt x="3367" y="11341"/>
                    <a:pt x="5937" y="14594"/>
                    <a:pt x="8462" y="17869"/>
                  </a:cubicBezTo>
                  <a:cubicBezTo>
                    <a:pt x="14194" y="25353"/>
                    <a:pt x="19950" y="32814"/>
                    <a:pt x="25682" y="40298"/>
                  </a:cubicBezTo>
                  <a:cubicBezTo>
                    <a:pt x="26045" y="40774"/>
                    <a:pt x="26256" y="40995"/>
                    <a:pt x="26517" y="40995"/>
                  </a:cubicBezTo>
                  <a:cubicBezTo>
                    <a:pt x="26730" y="40995"/>
                    <a:pt x="26977" y="40847"/>
                    <a:pt x="27365" y="40571"/>
                  </a:cubicBezTo>
                  <a:cubicBezTo>
                    <a:pt x="27570" y="40435"/>
                    <a:pt x="27775" y="40276"/>
                    <a:pt x="27957" y="40116"/>
                  </a:cubicBezTo>
                  <a:cubicBezTo>
                    <a:pt x="32051" y="37023"/>
                    <a:pt x="35987" y="33701"/>
                    <a:pt x="39945" y="30426"/>
                  </a:cubicBezTo>
                  <a:cubicBezTo>
                    <a:pt x="40945" y="29607"/>
                    <a:pt x="40945" y="29584"/>
                    <a:pt x="40104" y="28561"/>
                  </a:cubicBezTo>
                  <a:cubicBezTo>
                    <a:pt x="32552" y="19348"/>
                    <a:pt x="24999" y="10112"/>
                    <a:pt x="17447" y="900"/>
                  </a:cubicBezTo>
                  <a:cubicBezTo>
                    <a:pt x="16897" y="234"/>
                    <a:pt x="16685" y="1"/>
                    <a:pt x="16411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33"/>
            <p:cNvSpPr/>
            <p:nvPr/>
          </p:nvSpPr>
          <p:spPr>
            <a:xfrm>
              <a:off x="2642450" y="1607325"/>
              <a:ext cx="203625" cy="112250"/>
            </a:xfrm>
            <a:custGeom>
              <a:avLst/>
              <a:gdLst/>
              <a:ahLst/>
              <a:cxnLst/>
              <a:rect l="l" t="t" r="r" b="b"/>
              <a:pathLst>
                <a:path w="8145" h="4490" extrusionOk="0">
                  <a:moveTo>
                    <a:pt x="3742" y="1"/>
                  </a:moveTo>
                  <a:cubicBezTo>
                    <a:pt x="3315" y="1"/>
                    <a:pt x="2912" y="310"/>
                    <a:pt x="2844" y="781"/>
                  </a:cubicBezTo>
                  <a:cubicBezTo>
                    <a:pt x="2822" y="941"/>
                    <a:pt x="2799" y="1077"/>
                    <a:pt x="2844" y="1236"/>
                  </a:cubicBezTo>
                  <a:cubicBezTo>
                    <a:pt x="3026" y="1873"/>
                    <a:pt x="2617" y="2101"/>
                    <a:pt x="2139" y="2328"/>
                  </a:cubicBezTo>
                  <a:cubicBezTo>
                    <a:pt x="1479" y="2578"/>
                    <a:pt x="888" y="2942"/>
                    <a:pt x="342" y="3375"/>
                  </a:cubicBezTo>
                  <a:cubicBezTo>
                    <a:pt x="92" y="3534"/>
                    <a:pt x="1" y="3875"/>
                    <a:pt x="115" y="4171"/>
                  </a:cubicBezTo>
                  <a:cubicBezTo>
                    <a:pt x="251" y="4421"/>
                    <a:pt x="501" y="4467"/>
                    <a:pt x="820" y="4489"/>
                  </a:cubicBezTo>
                  <a:cubicBezTo>
                    <a:pt x="1047" y="4467"/>
                    <a:pt x="1275" y="4421"/>
                    <a:pt x="1479" y="4353"/>
                  </a:cubicBezTo>
                  <a:cubicBezTo>
                    <a:pt x="3459" y="3579"/>
                    <a:pt x="5460" y="2829"/>
                    <a:pt x="7303" y="1760"/>
                  </a:cubicBezTo>
                  <a:cubicBezTo>
                    <a:pt x="7553" y="1600"/>
                    <a:pt x="7781" y="1418"/>
                    <a:pt x="7985" y="1191"/>
                  </a:cubicBezTo>
                  <a:cubicBezTo>
                    <a:pt x="8122" y="1054"/>
                    <a:pt x="8145" y="827"/>
                    <a:pt x="8031" y="645"/>
                  </a:cubicBezTo>
                  <a:cubicBezTo>
                    <a:pt x="7940" y="531"/>
                    <a:pt x="7826" y="463"/>
                    <a:pt x="7690" y="417"/>
                  </a:cubicBezTo>
                  <a:cubicBezTo>
                    <a:pt x="7600" y="409"/>
                    <a:pt x="7511" y="404"/>
                    <a:pt x="7422" y="404"/>
                  </a:cubicBezTo>
                  <a:cubicBezTo>
                    <a:pt x="7058" y="404"/>
                    <a:pt x="6699" y="480"/>
                    <a:pt x="6370" y="645"/>
                  </a:cubicBezTo>
                  <a:cubicBezTo>
                    <a:pt x="6044" y="777"/>
                    <a:pt x="5727" y="882"/>
                    <a:pt x="5432" y="882"/>
                  </a:cubicBezTo>
                  <a:cubicBezTo>
                    <a:pt x="5067" y="882"/>
                    <a:pt x="4736" y="723"/>
                    <a:pt x="4459" y="258"/>
                  </a:cubicBezTo>
                  <a:cubicBezTo>
                    <a:pt x="4391" y="190"/>
                    <a:pt x="4277" y="167"/>
                    <a:pt x="4186" y="122"/>
                  </a:cubicBezTo>
                  <a:cubicBezTo>
                    <a:pt x="4044" y="39"/>
                    <a:pt x="3892" y="1"/>
                    <a:pt x="374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33"/>
            <p:cNvSpPr/>
            <p:nvPr/>
          </p:nvSpPr>
          <p:spPr>
            <a:xfrm>
              <a:off x="2605700" y="1863300"/>
              <a:ext cx="236400" cy="284725"/>
            </a:xfrm>
            <a:custGeom>
              <a:avLst/>
              <a:gdLst/>
              <a:ahLst/>
              <a:cxnLst/>
              <a:rect l="l" t="t" r="r" b="b"/>
              <a:pathLst>
                <a:path w="9456" h="11389" extrusionOk="0">
                  <a:moveTo>
                    <a:pt x="6286" y="1"/>
                  </a:moveTo>
                  <a:cubicBezTo>
                    <a:pt x="6171" y="1"/>
                    <a:pt x="6045" y="16"/>
                    <a:pt x="5907" y="51"/>
                  </a:cubicBezTo>
                  <a:cubicBezTo>
                    <a:pt x="4405" y="415"/>
                    <a:pt x="629" y="3236"/>
                    <a:pt x="356" y="4350"/>
                  </a:cubicBezTo>
                  <a:cubicBezTo>
                    <a:pt x="1" y="5773"/>
                    <a:pt x="4663" y="11388"/>
                    <a:pt x="5597" y="11388"/>
                  </a:cubicBezTo>
                  <a:cubicBezTo>
                    <a:pt x="5619" y="11388"/>
                    <a:pt x="5639" y="11385"/>
                    <a:pt x="5656" y="11379"/>
                  </a:cubicBezTo>
                  <a:cubicBezTo>
                    <a:pt x="6430" y="11106"/>
                    <a:pt x="9273" y="7876"/>
                    <a:pt x="9387" y="7285"/>
                  </a:cubicBezTo>
                  <a:cubicBezTo>
                    <a:pt x="9455" y="6921"/>
                    <a:pt x="9433" y="6534"/>
                    <a:pt x="9273" y="6193"/>
                  </a:cubicBezTo>
                  <a:cubicBezTo>
                    <a:pt x="9137" y="5897"/>
                    <a:pt x="8955" y="5647"/>
                    <a:pt x="8727" y="5442"/>
                  </a:cubicBezTo>
                  <a:cubicBezTo>
                    <a:pt x="9046" y="4714"/>
                    <a:pt x="9046" y="4168"/>
                    <a:pt x="8136" y="3463"/>
                  </a:cubicBezTo>
                  <a:cubicBezTo>
                    <a:pt x="8272" y="3258"/>
                    <a:pt x="8363" y="3008"/>
                    <a:pt x="8409" y="2758"/>
                  </a:cubicBezTo>
                  <a:cubicBezTo>
                    <a:pt x="8614" y="1689"/>
                    <a:pt x="7453" y="1484"/>
                    <a:pt x="7453" y="1484"/>
                  </a:cubicBezTo>
                  <a:cubicBezTo>
                    <a:pt x="7453" y="1279"/>
                    <a:pt x="7408" y="1097"/>
                    <a:pt x="7363" y="915"/>
                  </a:cubicBezTo>
                  <a:cubicBezTo>
                    <a:pt x="7227" y="491"/>
                    <a:pt x="6929" y="1"/>
                    <a:pt x="6286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33"/>
            <p:cNvSpPr/>
            <p:nvPr/>
          </p:nvSpPr>
          <p:spPr>
            <a:xfrm>
              <a:off x="2663500" y="1886175"/>
              <a:ext cx="128550" cy="118875"/>
            </a:xfrm>
            <a:custGeom>
              <a:avLst/>
              <a:gdLst/>
              <a:ahLst/>
              <a:cxnLst/>
              <a:rect l="l" t="t" r="r" b="b"/>
              <a:pathLst>
                <a:path w="5142" h="4755" extrusionOk="0">
                  <a:moveTo>
                    <a:pt x="5051" y="0"/>
                  </a:moveTo>
                  <a:cubicBezTo>
                    <a:pt x="3777" y="250"/>
                    <a:pt x="2639" y="933"/>
                    <a:pt x="1798" y="1911"/>
                  </a:cubicBezTo>
                  <a:cubicBezTo>
                    <a:pt x="1206" y="2639"/>
                    <a:pt x="23" y="4686"/>
                    <a:pt x="1" y="4754"/>
                  </a:cubicBezTo>
                  <a:cubicBezTo>
                    <a:pt x="69" y="4686"/>
                    <a:pt x="2639" y="2025"/>
                    <a:pt x="3299" y="1547"/>
                  </a:cubicBezTo>
                  <a:cubicBezTo>
                    <a:pt x="3959" y="1092"/>
                    <a:pt x="4732" y="592"/>
                    <a:pt x="5141" y="569"/>
                  </a:cubicBezTo>
                  <a:cubicBezTo>
                    <a:pt x="5141" y="364"/>
                    <a:pt x="5096" y="182"/>
                    <a:pt x="5051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33"/>
            <p:cNvSpPr/>
            <p:nvPr/>
          </p:nvSpPr>
          <p:spPr>
            <a:xfrm>
              <a:off x="2713550" y="1932225"/>
              <a:ext cx="102375" cy="106950"/>
            </a:xfrm>
            <a:custGeom>
              <a:avLst/>
              <a:gdLst/>
              <a:ahLst/>
              <a:cxnLst/>
              <a:rect l="l" t="t" r="r" b="b"/>
              <a:pathLst>
                <a:path w="4095" h="4278" extrusionOk="0">
                  <a:moveTo>
                    <a:pt x="4095" y="1"/>
                  </a:moveTo>
                  <a:lnTo>
                    <a:pt x="4095" y="1"/>
                  </a:lnTo>
                  <a:cubicBezTo>
                    <a:pt x="3526" y="251"/>
                    <a:pt x="2958" y="547"/>
                    <a:pt x="2457" y="911"/>
                  </a:cubicBezTo>
                  <a:cubicBezTo>
                    <a:pt x="1320" y="1707"/>
                    <a:pt x="46" y="4209"/>
                    <a:pt x="0" y="4277"/>
                  </a:cubicBezTo>
                  <a:lnTo>
                    <a:pt x="3822" y="706"/>
                  </a:lnTo>
                  <a:cubicBezTo>
                    <a:pt x="3958" y="501"/>
                    <a:pt x="4049" y="251"/>
                    <a:pt x="4095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33"/>
            <p:cNvSpPr/>
            <p:nvPr/>
          </p:nvSpPr>
          <p:spPr>
            <a:xfrm>
              <a:off x="2766425" y="1999350"/>
              <a:ext cx="71125" cy="73950"/>
            </a:xfrm>
            <a:custGeom>
              <a:avLst/>
              <a:gdLst/>
              <a:ahLst/>
              <a:cxnLst/>
              <a:rect l="l" t="t" r="r" b="b"/>
              <a:pathLst>
                <a:path w="2845" h="2958" extrusionOk="0">
                  <a:moveTo>
                    <a:pt x="2298" y="0"/>
                  </a:moveTo>
                  <a:lnTo>
                    <a:pt x="1" y="2957"/>
                  </a:lnTo>
                  <a:cubicBezTo>
                    <a:pt x="1" y="2957"/>
                    <a:pt x="1934" y="1752"/>
                    <a:pt x="2844" y="751"/>
                  </a:cubicBezTo>
                  <a:cubicBezTo>
                    <a:pt x="2708" y="455"/>
                    <a:pt x="2526" y="205"/>
                    <a:pt x="2298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33"/>
            <p:cNvSpPr/>
            <p:nvPr/>
          </p:nvSpPr>
          <p:spPr>
            <a:xfrm>
              <a:off x="3981150" y="1024825"/>
              <a:ext cx="484550" cy="417650"/>
            </a:xfrm>
            <a:custGeom>
              <a:avLst/>
              <a:gdLst/>
              <a:ahLst/>
              <a:cxnLst/>
              <a:rect l="l" t="t" r="r" b="b"/>
              <a:pathLst>
                <a:path w="19382" h="16706" extrusionOk="0">
                  <a:moveTo>
                    <a:pt x="17551" y="0"/>
                  </a:moveTo>
                  <a:cubicBezTo>
                    <a:pt x="17068" y="0"/>
                    <a:pt x="16835" y="322"/>
                    <a:pt x="16242" y="1493"/>
                  </a:cubicBezTo>
                  <a:cubicBezTo>
                    <a:pt x="14058" y="5929"/>
                    <a:pt x="12170" y="8363"/>
                    <a:pt x="9805" y="12708"/>
                  </a:cubicBezTo>
                  <a:cubicBezTo>
                    <a:pt x="9600" y="13094"/>
                    <a:pt x="9372" y="13481"/>
                    <a:pt x="9145" y="13868"/>
                  </a:cubicBezTo>
                  <a:cubicBezTo>
                    <a:pt x="9110" y="13937"/>
                    <a:pt x="9032" y="13967"/>
                    <a:pt x="8943" y="13967"/>
                  </a:cubicBezTo>
                  <a:cubicBezTo>
                    <a:pt x="8798" y="13967"/>
                    <a:pt x="8624" y="13889"/>
                    <a:pt x="8554" y="13777"/>
                  </a:cubicBezTo>
                  <a:cubicBezTo>
                    <a:pt x="8281" y="13208"/>
                    <a:pt x="7939" y="12776"/>
                    <a:pt x="7712" y="12344"/>
                  </a:cubicBezTo>
                  <a:cubicBezTo>
                    <a:pt x="5938" y="9091"/>
                    <a:pt x="5141" y="7794"/>
                    <a:pt x="3549" y="4883"/>
                  </a:cubicBezTo>
                  <a:cubicBezTo>
                    <a:pt x="3071" y="4018"/>
                    <a:pt x="2730" y="3063"/>
                    <a:pt x="2275" y="2176"/>
                  </a:cubicBezTo>
                  <a:cubicBezTo>
                    <a:pt x="2071" y="1782"/>
                    <a:pt x="1905" y="1603"/>
                    <a:pt x="1638" y="1603"/>
                  </a:cubicBezTo>
                  <a:cubicBezTo>
                    <a:pt x="1488" y="1603"/>
                    <a:pt x="1307" y="1660"/>
                    <a:pt x="1070" y="1766"/>
                  </a:cubicBezTo>
                  <a:cubicBezTo>
                    <a:pt x="706" y="1903"/>
                    <a:pt x="364" y="2062"/>
                    <a:pt x="1" y="2198"/>
                  </a:cubicBezTo>
                  <a:lnTo>
                    <a:pt x="7462" y="16006"/>
                  </a:lnTo>
                  <a:cubicBezTo>
                    <a:pt x="7718" y="16473"/>
                    <a:pt x="8178" y="16706"/>
                    <a:pt x="8636" y="16706"/>
                  </a:cubicBezTo>
                  <a:cubicBezTo>
                    <a:pt x="9071" y="16706"/>
                    <a:pt x="9504" y="16495"/>
                    <a:pt x="9759" y="16074"/>
                  </a:cubicBezTo>
                  <a:lnTo>
                    <a:pt x="19381" y="356"/>
                  </a:lnTo>
                  <a:cubicBezTo>
                    <a:pt x="19199" y="333"/>
                    <a:pt x="19040" y="288"/>
                    <a:pt x="18858" y="242"/>
                  </a:cubicBezTo>
                  <a:cubicBezTo>
                    <a:pt x="18236" y="121"/>
                    <a:pt x="17847" y="0"/>
                    <a:pt x="17551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33"/>
            <p:cNvSpPr/>
            <p:nvPr/>
          </p:nvSpPr>
          <p:spPr>
            <a:xfrm>
              <a:off x="4358750" y="989600"/>
              <a:ext cx="488525" cy="977200"/>
            </a:xfrm>
            <a:custGeom>
              <a:avLst/>
              <a:gdLst/>
              <a:ahLst/>
              <a:cxnLst/>
              <a:rect l="l" t="t" r="r" b="b"/>
              <a:pathLst>
                <a:path w="19541" h="39088" extrusionOk="0">
                  <a:moveTo>
                    <a:pt x="755" y="0"/>
                  </a:moveTo>
                  <a:cubicBezTo>
                    <a:pt x="457" y="0"/>
                    <a:pt x="168" y="194"/>
                    <a:pt x="69" y="491"/>
                  </a:cubicBezTo>
                  <a:cubicBezTo>
                    <a:pt x="1" y="855"/>
                    <a:pt x="183" y="1219"/>
                    <a:pt x="547" y="1333"/>
                  </a:cubicBezTo>
                  <a:cubicBezTo>
                    <a:pt x="1002" y="1492"/>
                    <a:pt x="1479" y="1628"/>
                    <a:pt x="1980" y="1742"/>
                  </a:cubicBezTo>
                  <a:cubicBezTo>
                    <a:pt x="4209" y="2288"/>
                    <a:pt x="5779" y="3653"/>
                    <a:pt x="6780" y="5677"/>
                  </a:cubicBezTo>
                  <a:cubicBezTo>
                    <a:pt x="7553" y="7247"/>
                    <a:pt x="8053" y="8930"/>
                    <a:pt x="8304" y="10659"/>
                  </a:cubicBezTo>
                  <a:cubicBezTo>
                    <a:pt x="8599" y="12888"/>
                    <a:pt x="8781" y="15140"/>
                    <a:pt x="8827" y="17370"/>
                  </a:cubicBezTo>
                  <a:cubicBezTo>
                    <a:pt x="8872" y="19189"/>
                    <a:pt x="9077" y="19007"/>
                    <a:pt x="7303" y="19440"/>
                  </a:cubicBezTo>
                  <a:cubicBezTo>
                    <a:pt x="5710" y="19826"/>
                    <a:pt x="4414" y="21009"/>
                    <a:pt x="3936" y="22556"/>
                  </a:cubicBezTo>
                  <a:cubicBezTo>
                    <a:pt x="3754" y="23079"/>
                    <a:pt x="3595" y="23602"/>
                    <a:pt x="3504" y="24148"/>
                  </a:cubicBezTo>
                  <a:cubicBezTo>
                    <a:pt x="3185" y="25718"/>
                    <a:pt x="3117" y="27333"/>
                    <a:pt x="3276" y="28925"/>
                  </a:cubicBezTo>
                  <a:cubicBezTo>
                    <a:pt x="3436" y="31018"/>
                    <a:pt x="3845" y="33065"/>
                    <a:pt x="4755" y="34999"/>
                  </a:cubicBezTo>
                  <a:cubicBezTo>
                    <a:pt x="5187" y="36000"/>
                    <a:pt x="5870" y="36887"/>
                    <a:pt x="6757" y="37569"/>
                  </a:cubicBezTo>
                  <a:cubicBezTo>
                    <a:pt x="7257" y="37956"/>
                    <a:pt x="7826" y="38275"/>
                    <a:pt x="8235" y="38798"/>
                  </a:cubicBezTo>
                  <a:cubicBezTo>
                    <a:pt x="8392" y="38986"/>
                    <a:pt x="8625" y="39088"/>
                    <a:pt x="8867" y="39088"/>
                  </a:cubicBezTo>
                  <a:cubicBezTo>
                    <a:pt x="8975" y="39088"/>
                    <a:pt x="9085" y="39067"/>
                    <a:pt x="9191" y="39025"/>
                  </a:cubicBezTo>
                  <a:cubicBezTo>
                    <a:pt x="9805" y="38798"/>
                    <a:pt x="10169" y="37933"/>
                    <a:pt x="9964" y="37251"/>
                  </a:cubicBezTo>
                  <a:cubicBezTo>
                    <a:pt x="9826" y="36784"/>
                    <a:pt x="9543" y="36541"/>
                    <a:pt x="9066" y="36541"/>
                  </a:cubicBezTo>
                  <a:cubicBezTo>
                    <a:pt x="8915" y="36541"/>
                    <a:pt x="8745" y="36565"/>
                    <a:pt x="8554" y="36614"/>
                  </a:cubicBezTo>
                  <a:cubicBezTo>
                    <a:pt x="8452" y="36650"/>
                    <a:pt x="8346" y="36668"/>
                    <a:pt x="8240" y="36668"/>
                  </a:cubicBezTo>
                  <a:cubicBezTo>
                    <a:pt x="8013" y="36668"/>
                    <a:pt x="7784" y="36587"/>
                    <a:pt x="7598" y="36432"/>
                  </a:cubicBezTo>
                  <a:cubicBezTo>
                    <a:pt x="6916" y="35909"/>
                    <a:pt x="6393" y="35226"/>
                    <a:pt x="6074" y="34430"/>
                  </a:cubicBezTo>
                  <a:cubicBezTo>
                    <a:pt x="4550" y="31041"/>
                    <a:pt x="4346" y="27492"/>
                    <a:pt x="5005" y="23875"/>
                  </a:cubicBezTo>
                  <a:cubicBezTo>
                    <a:pt x="5074" y="23602"/>
                    <a:pt x="5165" y="23307"/>
                    <a:pt x="5278" y="23034"/>
                  </a:cubicBezTo>
                  <a:cubicBezTo>
                    <a:pt x="5642" y="21919"/>
                    <a:pt x="6552" y="21077"/>
                    <a:pt x="7689" y="20804"/>
                  </a:cubicBezTo>
                  <a:cubicBezTo>
                    <a:pt x="8918" y="20509"/>
                    <a:pt x="10146" y="20281"/>
                    <a:pt x="11375" y="20145"/>
                  </a:cubicBezTo>
                  <a:cubicBezTo>
                    <a:pt x="11583" y="20107"/>
                    <a:pt x="11791" y="20088"/>
                    <a:pt x="11998" y="20088"/>
                  </a:cubicBezTo>
                  <a:cubicBezTo>
                    <a:pt x="13148" y="20088"/>
                    <a:pt x="14245" y="20663"/>
                    <a:pt x="14900" y="21646"/>
                  </a:cubicBezTo>
                  <a:cubicBezTo>
                    <a:pt x="15264" y="22124"/>
                    <a:pt x="15583" y="22624"/>
                    <a:pt x="15856" y="23147"/>
                  </a:cubicBezTo>
                  <a:cubicBezTo>
                    <a:pt x="16516" y="24376"/>
                    <a:pt x="17039" y="25695"/>
                    <a:pt x="17380" y="27037"/>
                  </a:cubicBezTo>
                  <a:cubicBezTo>
                    <a:pt x="17903" y="28812"/>
                    <a:pt x="18085" y="30677"/>
                    <a:pt x="17949" y="32519"/>
                  </a:cubicBezTo>
                  <a:cubicBezTo>
                    <a:pt x="17903" y="33111"/>
                    <a:pt x="17744" y="33702"/>
                    <a:pt x="17494" y="34248"/>
                  </a:cubicBezTo>
                  <a:cubicBezTo>
                    <a:pt x="17221" y="34794"/>
                    <a:pt x="16948" y="35249"/>
                    <a:pt x="16174" y="35249"/>
                  </a:cubicBezTo>
                  <a:cubicBezTo>
                    <a:pt x="16163" y="35249"/>
                    <a:pt x="16151" y="35248"/>
                    <a:pt x="16140" y="35248"/>
                  </a:cubicBezTo>
                  <a:cubicBezTo>
                    <a:pt x="15549" y="35248"/>
                    <a:pt x="15267" y="35829"/>
                    <a:pt x="15378" y="36432"/>
                  </a:cubicBezTo>
                  <a:cubicBezTo>
                    <a:pt x="15469" y="36819"/>
                    <a:pt x="15674" y="37160"/>
                    <a:pt x="15992" y="37410"/>
                  </a:cubicBezTo>
                  <a:cubicBezTo>
                    <a:pt x="16208" y="37572"/>
                    <a:pt x="16455" y="37652"/>
                    <a:pt x="16690" y="37652"/>
                  </a:cubicBezTo>
                  <a:cubicBezTo>
                    <a:pt x="17049" y="37652"/>
                    <a:pt x="17379" y="37463"/>
                    <a:pt x="17516" y="37092"/>
                  </a:cubicBezTo>
                  <a:cubicBezTo>
                    <a:pt x="17721" y="36591"/>
                    <a:pt x="17971" y="36113"/>
                    <a:pt x="18290" y="35659"/>
                  </a:cubicBezTo>
                  <a:cubicBezTo>
                    <a:pt x="18995" y="34635"/>
                    <a:pt x="19382" y="33407"/>
                    <a:pt x="19404" y="32155"/>
                  </a:cubicBezTo>
                  <a:cubicBezTo>
                    <a:pt x="19541" y="28357"/>
                    <a:pt x="18495" y="24853"/>
                    <a:pt x="16607" y="21601"/>
                  </a:cubicBezTo>
                  <a:cubicBezTo>
                    <a:pt x="16288" y="21100"/>
                    <a:pt x="15924" y="20622"/>
                    <a:pt x="15515" y="20190"/>
                  </a:cubicBezTo>
                  <a:cubicBezTo>
                    <a:pt x="14656" y="19224"/>
                    <a:pt x="13411" y="18683"/>
                    <a:pt x="12126" y="18683"/>
                  </a:cubicBezTo>
                  <a:cubicBezTo>
                    <a:pt x="12050" y="18683"/>
                    <a:pt x="11974" y="18685"/>
                    <a:pt x="11898" y="18689"/>
                  </a:cubicBezTo>
                  <a:cubicBezTo>
                    <a:pt x="11614" y="18702"/>
                    <a:pt x="11321" y="18764"/>
                    <a:pt x="11021" y="18764"/>
                  </a:cubicBezTo>
                  <a:cubicBezTo>
                    <a:pt x="10817" y="18764"/>
                    <a:pt x="10608" y="18736"/>
                    <a:pt x="10396" y="18643"/>
                  </a:cubicBezTo>
                  <a:lnTo>
                    <a:pt x="10419" y="18643"/>
                  </a:lnTo>
                  <a:cubicBezTo>
                    <a:pt x="10169" y="17961"/>
                    <a:pt x="10214" y="17279"/>
                    <a:pt x="10192" y="16573"/>
                  </a:cubicBezTo>
                  <a:cubicBezTo>
                    <a:pt x="10169" y="14731"/>
                    <a:pt x="10032" y="12888"/>
                    <a:pt x="9805" y="11046"/>
                  </a:cubicBezTo>
                  <a:cubicBezTo>
                    <a:pt x="9555" y="9135"/>
                    <a:pt x="9032" y="7247"/>
                    <a:pt x="8258" y="5450"/>
                  </a:cubicBezTo>
                  <a:cubicBezTo>
                    <a:pt x="6825" y="2242"/>
                    <a:pt x="4255" y="582"/>
                    <a:pt x="888" y="13"/>
                  </a:cubicBezTo>
                  <a:cubicBezTo>
                    <a:pt x="844" y="4"/>
                    <a:pt x="799" y="0"/>
                    <a:pt x="755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33"/>
            <p:cNvSpPr/>
            <p:nvPr/>
          </p:nvSpPr>
          <p:spPr>
            <a:xfrm>
              <a:off x="3576250" y="1031925"/>
              <a:ext cx="469750" cy="825275"/>
            </a:xfrm>
            <a:custGeom>
              <a:avLst/>
              <a:gdLst/>
              <a:ahLst/>
              <a:cxnLst/>
              <a:rect l="l" t="t" r="r" b="b"/>
              <a:pathLst>
                <a:path w="18790" h="33011" extrusionOk="0">
                  <a:moveTo>
                    <a:pt x="17930" y="0"/>
                  </a:moveTo>
                  <a:cubicBezTo>
                    <a:pt x="17795" y="0"/>
                    <a:pt x="17661" y="23"/>
                    <a:pt x="17539" y="72"/>
                  </a:cubicBezTo>
                  <a:cubicBezTo>
                    <a:pt x="16424" y="322"/>
                    <a:pt x="15332" y="686"/>
                    <a:pt x="14286" y="1164"/>
                  </a:cubicBezTo>
                  <a:cubicBezTo>
                    <a:pt x="12056" y="2301"/>
                    <a:pt x="10123" y="3939"/>
                    <a:pt x="8667" y="5986"/>
                  </a:cubicBezTo>
                  <a:cubicBezTo>
                    <a:pt x="6734" y="8648"/>
                    <a:pt x="5551" y="11650"/>
                    <a:pt x="4709" y="14812"/>
                  </a:cubicBezTo>
                  <a:cubicBezTo>
                    <a:pt x="3708" y="18565"/>
                    <a:pt x="2980" y="22387"/>
                    <a:pt x="2594" y="26254"/>
                  </a:cubicBezTo>
                  <a:cubicBezTo>
                    <a:pt x="2503" y="27096"/>
                    <a:pt x="2366" y="27846"/>
                    <a:pt x="1456" y="28188"/>
                  </a:cubicBezTo>
                  <a:cubicBezTo>
                    <a:pt x="1297" y="28279"/>
                    <a:pt x="1138" y="28415"/>
                    <a:pt x="1024" y="28574"/>
                  </a:cubicBezTo>
                  <a:cubicBezTo>
                    <a:pt x="364" y="29462"/>
                    <a:pt x="0" y="30417"/>
                    <a:pt x="455" y="31509"/>
                  </a:cubicBezTo>
                  <a:cubicBezTo>
                    <a:pt x="887" y="32532"/>
                    <a:pt x="1775" y="32942"/>
                    <a:pt x="2684" y="33010"/>
                  </a:cubicBezTo>
                  <a:cubicBezTo>
                    <a:pt x="2703" y="33010"/>
                    <a:pt x="2722" y="33011"/>
                    <a:pt x="2740" y="33011"/>
                  </a:cubicBezTo>
                  <a:cubicBezTo>
                    <a:pt x="3947" y="33011"/>
                    <a:pt x="5035" y="32288"/>
                    <a:pt x="5505" y="31168"/>
                  </a:cubicBezTo>
                  <a:cubicBezTo>
                    <a:pt x="5937" y="30053"/>
                    <a:pt x="5551" y="28779"/>
                    <a:pt x="4573" y="28097"/>
                  </a:cubicBezTo>
                  <a:cubicBezTo>
                    <a:pt x="3936" y="27687"/>
                    <a:pt x="3822" y="27278"/>
                    <a:pt x="3936" y="26618"/>
                  </a:cubicBezTo>
                  <a:cubicBezTo>
                    <a:pt x="4118" y="25435"/>
                    <a:pt x="4254" y="24252"/>
                    <a:pt x="4436" y="23069"/>
                  </a:cubicBezTo>
                  <a:cubicBezTo>
                    <a:pt x="4959" y="19566"/>
                    <a:pt x="5755" y="16109"/>
                    <a:pt x="6825" y="12742"/>
                  </a:cubicBezTo>
                  <a:cubicBezTo>
                    <a:pt x="7575" y="10467"/>
                    <a:pt x="8690" y="8306"/>
                    <a:pt x="10146" y="6396"/>
                  </a:cubicBezTo>
                  <a:cubicBezTo>
                    <a:pt x="11920" y="4075"/>
                    <a:pt x="14172" y="2437"/>
                    <a:pt x="17038" y="1664"/>
                  </a:cubicBezTo>
                  <a:cubicBezTo>
                    <a:pt x="17379" y="1573"/>
                    <a:pt x="17698" y="1459"/>
                    <a:pt x="18039" y="1346"/>
                  </a:cubicBezTo>
                  <a:cubicBezTo>
                    <a:pt x="18221" y="1277"/>
                    <a:pt x="18380" y="1164"/>
                    <a:pt x="18517" y="1027"/>
                  </a:cubicBezTo>
                  <a:cubicBezTo>
                    <a:pt x="18790" y="709"/>
                    <a:pt x="18676" y="208"/>
                    <a:pt x="18267" y="49"/>
                  </a:cubicBezTo>
                  <a:cubicBezTo>
                    <a:pt x="18161" y="17"/>
                    <a:pt x="18046" y="0"/>
                    <a:pt x="17930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33"/>
            <p:cNvSpPr/>
            <p:nvPr/>
          </p:nvSpPr>
          <p:spPr>
            <a:xfrm>
              <a:off x="4138100" y="2960425"/>
              <a:ext cx="526075" cy="174500"/>
            </a:xfrm>
            <a:custGeom>
              <a:avLst/>
              <a:gdLst/>
              <a:ahLst/>
              <a:cxnLst/>
              <a:rect l="l" t="t" r="r" b="b"/>
              <a:pathLst>
                <a:path w="21043" h="6980" extrusionOk="0">
                  <a:moveTo>
                    <a:pt x="21042" y="0"/>
                  </a:moveTo>
                  <a:lnTo>
                    <a:pt x="21042" y="0"/>
                  </a:lnTo>
                  <a:cubicBezTo>
                    <a:pt x="20201" y="137"/>
                    <a:pt x="19336" y="251"/>
                    <a:pt x="18472" y="342"/>
                  </a:cubicBezTo>
                  <a:cubicBezTo>
                    <a:pt x="14718" y="751"/>
                    <a:pt x="10920" y="819"/>
                    <a:pt x="8941" y="842"/>
                  </a:cubicBezTo>
                  <a:cubicBezTo>
                    <a:pt x="5733" y="842"/>
                    <a:pt x="2935" y="774"/>
                    <a:pt x="365" y="660"/>
                  </a:cubicBezTo>
                  <a:cubicBezTo>
                    <a:pt x="228" y="2753"/>
                    <a:pt x="1" y="6301"/>
                    <a:pt x="1" y="6301"/>
                  </a:cubicBezTo>
                  <a:cubicBezTo>
                    <a:pt x="1" y="6301"/>
                    <a:pt x="4537" y="6979"/>
                    <a:pt x="10232" y="6979"/>
                  </a:cubicBezTo>
                  <a:cubicBezTo>
                    <a:pt x="13573" y="6979"/>
                    <a:pt x="17312" y="6746"/>
                    <a:pt x="20769" y="6006"/>
                  </a:cubicBezTo>
                  <a:cubicBezTo>
                    <a:pt x="20769" y="6006"/>
                    <a:pt x="20974" y="2480"/>
                    <a:pt x="21042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1" name="Google Shape;331;p33"/>
          <p:cNvGrpSpPr/>
          <p:nvPr/>
        </p:nvGrpSpPr>
        <p:grpSpPr>
          <a:xfrm>
            <a:off x="214340" y="110379"/>
            <a:ext cx="1141406" cy="1539977"/>
            <a:chOff x="1927175" y="238100"/>
            <a:chExt cx="3727650" cy="5216725"/>
          </a:xfrm>
        </p:grpSpPr>
        <p:sp>
          <p:nvSpPr>
            <p:cNvPr id="332" name="Google Shape;332;p33"/>
            <p:cNvSpPr/>
            <p:nvPr/>
          </p:nvSpPr>
          <p:spPr>
            <a:xfrm>
              <a:off x="2522500" y="245075"/>
              <a:ext cx="923075" cy="990725"/>
            </a:xfrm>
            <a:custGeom>
              <a:avLst/>
              <a:gdLst/>
              <a:ahLst/>
              <a:cxnLst/>
              <a:rect l="l" t="t" r="r" b="b"/>
              <a:pathLst>
                <a:path w="36923" h="39629" extrusionOk="0">
                  <a:moveTo>
                    <a:pt x="13329" y="1"/>
                  </a:moveTo>
                  <a:cubicBezTo>
                    <a:pt x="11744" y="1"/>
                    <a:pt x="10176" y="691"/>
                    <a:pt x="9115" y="2017"/>
                  </a:cubicBezTo>
                  <a:cubicBezTo>
                    <a:pt x="8166" y="3165"/>
                    <a:pt x="7548" y="4555"/>
                    <a:pt x="6776" y="5835"/>
                  </a:cubicBezTo>
                  <a:cubicBezTo>
                    <a:pt x="5165" y="8550"/>
                    <a:pt x="2252" y="10139"/>
                    <a:pt x="861" y="13052"/>
                  </a:cubicBezTo>
                  <a:cubicBezTo>
                    <a:pt x="0" y="14862"/>
                    <a:pt x="221" y="17179"/>
                    <a:pt x="927" y="19011"/>
                  </a:cubicBezTo>
                  <a:cubicBezTo>
                    <a:pt x="1634" y="20931"/>
                    <a:pt x="3068" y="22520"/>
                    <a:pt x="2825" y="24683"/>
                  </a:cubicBezTo>
                  <a:cubicBezTo>
                    <a:pt x="2671" y="25985"/>
                    <a:pt x="2207" y="27243"/>
                    <a:pt x="1987" y="28523"/>
                  </a:cubicBezTo>
                  <a:cubicBezTo>
                    <a:pt x="1766" y="29803"/>
                    <a:pt x="1854" y="31237"/>
                    <a:pt x="2649" y="32275"/>
                  </a:cubicBezTo>
                  <a:cubicBezTo>
                    <a:pt x="3478" y="33362"/>
                    <a:pt x="4887" y="33748"/>
                    <a:pt x="6296" y="33748"/>
                  </a:cubicBezTo>
                  <a:cubicBezTo>
                    <a:pt x="6688" y="33748"/>
                    <a:pt x="7080" y="33718"/>
                    <a:pt x="7460" y="33665"/>
                  </a:cubicBezTo>
                  <a:cubicBezTo>
                    <a:pt x="9063" y="33442"/>
                    <a:pt x="10628" y="32901"/>
                    <a:pt x="12225" y="32901"/>
                  </a:cubicBezTo>
                  <a:cubicBezTo>
                    <a:pt x="12365" y="32901"/>
                    <a:pt x="12506" y="32906"/>
                    <a:pt x="12646" y="32915"/>
                  </a:cubicBezTo>
                  <a:cubicBezTo>
                    <a:pt x="15052" y="33069"/>
                    <a:pt x="17126" y="34526"/>
                    <a:pt x="19068" y="35938"/>
                  </a:cubicBezTo>
                  <a:cubicBezTo>
                    <a:pt x="20702" y="37152"/>
                    <a:pt x="22578" y="39116"/>
                    <a:pt x="24630" y="39513"/>
                  </a:cubicBezTo>
                  <a:cubicBezTo>
                    <a:pt x="25031" y="39590"/>
                    <a:pt x="25429" y="39629"/>
                    <a:pt x="25820" y="39629"/>
                  </a:cubicBezTo>
                  <a:cubicBezTo>
                    <a:pt x="27453" y="39629"/>
                    <a:pt x="28956" y="38951"/>
                    <a:pt x="29971" y="37527"/>
                  </a:cubicBezTo>
                  <a:cubicBezTo>
                    <a:pt x="31185" y="35850"/>
                    <a:pt x="31538" y="33731"/>
                    <a:pt x="31913" y="31723"/>
                  </a:cubicBezTo>
                  <a:cubicBezTo>
                    <a:pt x="32266" y="29692"/>
                    <a:pt x="32178" y="27839"/>
                    <a:pt x="33568" y="26338"/>
                  </a:cubicBezTo>
                  <a:cubicBezTo>
                    <a:pt x="35179" y="24572"/>
                    <a:pt x="36923" y="22520"/>
                    <a:pt x="36746" y="20136"/>
                  </a:cubicBezTo>
                  <a:cubicBezTo>
                    <a:pt x="36592" y="17863"/>
                    <a:pt x="34760" y="16098"/>
                    <a:pt x="32862" y="14840"/>
                  </a:cubicBezTo>
                  <a:cubicBezTo>
                    <a:pt x="31317" y="13824"/>
                    <a:pt x="29574" y="13008"/>
                    <a:pt x="28227" y="11684"/>
                  </a:cubicBezTo>
                  <a:cubicBezTo>
                    <a:pt x="27036" y="10536"/>
                    <a:pt x="26682" y="8484"/>
                    <a:pt x="26263" y="6939"/>
                  </a:cubicBezTo>
                  <a:cubicBezTo>
                    <a:pt x="26064" y="6100"/>
                    <a:pt x="25800" y="5284"/>
                    <a:pt x="25491" y="4489"/>
                  </a:cubicBezTo>
                  <a:cubicBezTo>
                    <a:pt x="25093" y="3430"/>
                    <a:pt x="23858" y="2900"/>
                    <a:pt x="22710" y="2768"/>
                  </a:cubicBezTo>
                  <a:cubicBezTo>
                    <a:pt x="21584" y="2657"/>
                    <a:pt x="20415" y="2790"/>
                    <a:pt x="19289" y="2525"/>
                  </a:cubicBezTo>
                  <a:cubicBezTo>
                    <a:pt x="18340" y="2260"/>
                    <a:pt x="17457" y="1797"/>
                    <a:pt x="16707" y="1179"/>
                  </a:cubicBezTo>
                  <a:cubicBezTo>
                    <a:pt x="15707" y="386"/>
                    <a:pt x="14513" y="1"/>
                    <a:pt x="13329" y="1"/>
                  </a:cubicBezTo>
                  <a:close/>
                </a:path>
              </a:pathLst>
            </a:custGeom>
            <a:solidFill>
              <a:srgbClr val="CE4E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33"/>
            <p:cNvSpPr/>
            <p:nvPr/>
          </p:nvSpPr>
          <p:spPr>
            <a:xfrm>
              <a:off x="2643325" y="474200"/>
              <a:ext cx="667625" cy="590975"/>
            </a:xfrm>
            <a:custGeom>
              <a:avLst/>
              <a:gdLst/>
              <a:ahLst/>
              <a:cxnLst/>
              <a:rect l="l" t="t" r="r" b="b"/>
              <a:pathLst>
                <a:path w="26705" h="23639" extrusionOk="0">
                  <a:moveTo>
                    <a:pt x="14741" y="1"/>
                  </a:moveTo>
                  <a:cubicBezTo>
                    <a:pt x="13933" y="1"/>
                    <a:pt x="13124" y="196"/>
                    <a:pt x="12360" y="488"/>
                  </a:cubicBezTo>
                  <a:cubicBezTo>
                    <a:pt x="10991" y="1018"/>
                    <a:pt x="9733" y="1812"/>
                    <a:pt x="8321" y="2210"/>
                  </a:cubicBezTo>
                  <a:cubicBezTo>
                    <a:pt x="6489" y="2695"/>
                    <a:pt x="4569" y="2210"/>
                    <a:pt x="2804" y="2894"/>
                  </a:cubicBezTo>
                  <a:cubicBezTo>
                    <a:pt x="1435" y="3424"/>
                    <a:pt x="266" y="4461"/>
                    <a:pt x="133" y="6006"/>
                  </a:cubicBezTo>
                  <a:cubicBezTo>
                    <a:pt x="1" y="7418"/>
                    <a:pt x="883" y="8786"/>
                    <a:pt x="1148" y="10155"/>
                  </a:cubicBezTo>
                  <a:cubicBezTo>
                    <a:pt x="1457" y="11633"/>
                    <a:pt x="1523" y="13156"/>
                    <a:pt x="1347" y="14657"/>
                  </a:cubicBezTo>
                  <a:cubicBezTo>
                    <a:pt x="1215" y="15650"/>
                    <a:pt x="994" y="16643"/>
                    <a:pt x="1237" y="17614"/>
                  </a:cubicBezTo>
                  <a:cubicBezTo>
                    <a:pt x="1590" y="18740"/>
                    <a:pt x="2539" y="19600"/>
                    <a:pt x="3708" y="19843"/>
                  </a:cubicBezTo>
                  <a:cubicBezTo>
                    <a:pt x="4437" y="19998"/>
                    <a:pt x="5209" y="19998"/>
                    <a:pt x="5959" y="20174"/>
                  </a:cubicBezTo>
                  <a:cubicBezTo>
                    <a:pt x="6710" y="20329"/>
                    <a:pt x="7438" y="20572"/>
                    <a:pt x="8144" y="20858"/>
                  </a:cubicBezTo>
                  <a:cubicBezTo>
                    <a:pt x="9844" y="21543"/>
                    <a:pt x="11389" y="22558"/>
                    <a:pt x="13110" y="23176"/>
                  </a:cubicBezTo>
                  <a:cubicBezTo>
                    <a:pt x="13937" y="23483"/>
                    <a:pt x="14803" y="23639"/>
                    <a:pt x="15669" y="23639"/>
                  </a:cubicBezTo>
                  <a:cubicBezTo>
                    <a:pt x="16420" y="23639"/>
                    <a:pt x="17171" y="23522"/>
                    <a:pt x="17899" y="23286"/>
                  </a:cubicBezTo>
                  <a:cubicBezTo>
                    <a:pt x="19267" y="22845"/>
                    <a:pt x="19620" y="21388"/>
                    <a:pt x="20238" y="20196"/>
                  </a:cubicBezTo>
                  <a:cubicBezTo>
                    <a:pt x="21077" y="18519"/>
                    <a:pt x="21938" y="16776"/>
                    <a:pt x="23306" y="15451"/>
                  </a:cubicBezTo>
                  <a:cubicBezTo>
                    <a:pt x="23924" y="14856"/>
                    <a:pt x="24674" y="14480"/>
                    <a:pt x="25204" y="13730"/>
                  </a:cubicBezTo>
                  <a:cubicBezTo>
                    <a:pt x="26705" y="11678"/>
                    <a:pt x="26352" y="8808"/>
                    <a:pt x="24387" y="7175"/>
                  </a:cubicBezTo>
                  <a:cubicBezTo>
                    <a:pt x="23218" y="6182"/>
                    <a:pt x="21629" y="5807"/>
                    <a:pt x="20459" y="4836"/>
                  </a:cubicBezTo>
                  <a:cubicBezTo>
                    <a:pt x="19687" y="4196"/>
                    <a:pt x="19135" y="3357"/>
                    <a:pt x="18561" y="2541"/>
                  </a:cubicBezTo>
                  <a:cubicBezTo>
                    <a:pt x="17921" y="1592"/>
                    <a:pt x="17281" y="599"/>
                    <a:pt x="16156" y="223"/>
                  </a:cubicBezTo>
                  <a:cubicBezTo>
                    <a:pt x="15690" y="68"/>
                    <a:pt x="15215" y="1"/>
                    <a:pt x="14741" y="1"/>
                  </a:cubicBezTo>
                  <a:close/>
                </a:path>
              </a:pathLst>
            </a:custGeom>
            <a:solidFill>
              <a:srgbClr val="AD42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33"/>
            <p:cNvSpPr/>
            <p:nvPr/>
          </p:nvSpPr>
          <p:spPr>
            <a:xfrm>
              <a:off x="1942075" y="1048875"/>
              <a:ext cx="654925" cy="818025"/>
            </a:xfrm>
            <a:custGeom>
              <a:avLst/>
              <a:gdLst/>
              <a:ahLst/>
              <a:cxnLst/>
              <a:rect l="l" t="t" r="r" b="b"/>
              <a:pathLst>
                <a:path w="26197" h="32721" extrusionOk="0">
                  <a:moveTo>
                    <a:pt x="22333" y="0"/>
                  </a:moveTo>
                  <a:cubicBezTo>
                    <a:pt x="21861" y="0"/>
                    <a:pt x="21334" y="67"/>
                    <a:pt x="20746" y="211"/>
                  </a:cubicBezTo>
                  <a:cubicBezTo>
                    <a:pt x="18936" y="652"/>
                    <a:pt x="8078" y="13232"/>
                    <a:pt x="2914" y="22369"/>
                  </a:cubicBezTo>
                  <a:cubicBezTo>
                    <a:pt x="1126" y="25547"/>
                    <a:pt x="0" y="28305"/>
                    <a:pt x="199" y="29983"/>
                  </a:cubicBezTo>
                  <a:cubicBezTo>
                    <a:pt x="428" y="31974"/>
                    <a:pt x="1534" y="32720"/>
                    <a:pt x="3012" y="32720"/>
                  </a:cubicBezTo>
                  <a:cubicBezTo>
                    <a:pt x="5662" y="32720"/>
                    <a:pt x="9506" y="30320"/>
                    <a:pt x="11631" y="28394"/>
                  </a:cubicBezTo>
                  <a:cubicBezTo>
                    <a:pt x="13375" y="26805"/>
                    <a:pt x="17104" y="22015"/>
                    <a:pt x="20238" y="17822"/>
                  </a:cubicBezTo>
                  <a:cubicBezTo>
                    <a:pt x="21452" y="16211"/>
                    <a:pt x="22555" y="14688"/>
                    <a:pt x="23438" y="13497"/>
                  </a:cubicBezTo>
                  <a:cubicBezTo>
                    <a:pt x="25248" y="11025"/>
                    <a:pt x="26197" y="8045"/>
                    <a:pt x="26109" y="5000"/>
                  </a:cubicBezTo>
                  <a:cubicBezTo>
                    <a:pt x="26014" y="2443"/>
                    <a:pt x="25188" y="0"/>
                    <a:pt x="22333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33"/>
            <p:cNvSpPr/>
            <p:nvPr/>
          </p:nvSpPr>
          <p:spPr>
            <a:xfrm>
              <a:off x="3276725" y="1051200"/>
              <a:ext cx="361400" cy="865725"/>
            </a:xfrm>
            <a:custGeom>
              <a:avLst/>
              <a:gdLst/>
              <a:ahLst/>
              <a:cxnLst/>
              <a:rect l="l" t="t" r="r" b="b"/>
              <a:pathLst>
                <a:path w="14456" h="34629" extrusionOk="0">
                  <a:moveTo>
                    <a:pt x="955" y="1"/>
                  </a:moveTo>
                  <a:cubicBezTo>
                    <a:pt x="448" y="1"/>
                    <a:pt x="130" y="268"/>
                    <a:pt x="111" y="890"/>
                  </a:cubicBezTo>
                  <a:cubicBezTo>
                    <a:pt x="22" y="3428"/>
                    <a:pt x="0" y="5856"/>
                    <a:pt x="45" y="8173"/>
                  </a:cubicBezTo>
                  <a:cubicBezTo>
                    <a:pt x="354" y="22938"/>
                    <a:pt x="3200" y="32781"/>
                    <a:pt x="5562" y="33796"/>
                  </a:cubicBezTo>
                  <a:cubicBezTo>
                    <a:pt x="6600" y="34239"/>
                    <a:pt x="7859" y="34629"/>
                    <a:pt x="9109" y="34629"/>
                  </a:cubicBezTo>
                  <a:cubicBezTo>
                    <a:pt x="11155" y="34629"/>
                    <a:pt x="13174" y="33584"/>
                    <a:pt x="14147" y="30022"/>
                  </a:cubicBezTo>
                  <a:cubicBezTo>
                    <a:pt x="14456" y="28919"/>
                    <a:pt x="13970" y="25763"/>
                    <a:pt x="13176" y="22055"/>
                  </a:cubicBezTo>
                  <a:cubicBezTo>
                    <a:pt x="11918" y="16162"/>
                    <a:pt x="9799" y="8924"/>
                    <a:pt x="8696" y="6606"/>
                  </a:cubicBezTo>
                  <a:cubicBezTo>
                    <a:pt x="7255" y="3638"/>
                    <a:pt x="2824" y="1"/>
                    <a:pt x="955" y="1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33"/>
            <p:cNvSpPr/>
            <p:nvPr/>
          </p:nvSpPr>
          <p:spPr>
            <a:xfrm>
              <a:off x="3260175" y="5137550"/>
              <a:ext cx="805000" cy="317275"/>
            </a:xfrm>
            <a:custGeom>
              <a:avLst/>
              <a:gdLst/>
              <a:ahLst/>
              <a:cxnLst/>
              <a:rect l="l" t="t" r="r" b="b"/>
              <a:pathLst>
                <a:path w="32200" h="12691" extrusionOk="0">
                  <a:moveTo>
                    <a:pt x="12139" y="0"/>
                  </a:moveTo>
                  <a:lnTo>
                    <a:pt x="0" y="949"/>
                  </a:lnTo>
                  <a:lnTo>
                    <a:pt x="883" y="6974"/>
                  </a:lnTo>
                  <a:lnTo>
                    <a:pt x="1722" y="12690"/>
                  </a:lnTo>
                  <a:lnTo>
                    <a:pt x="32200" y="12690"/>
                  </a:lnTo>
                  <a:cubicBezTo>
                    <a:pt x="32200" y="12690"/>
                    <a:pt x="30037" y="8938"/>
                    <a:pt x="24961" y="7835"/>
                  </a:cubicBezTo>
                  <a:cubicBezTo>
                    <a:pt x="22776" y="7394"/>
                    <a:pt x="20613" y="6731"/>
                    <a:pt x="18561" y="5871"/>
                  </a:cubicBezTo>
                  <a:cubicBezTo>
                    <a:pt x="12337" y="3200"/>
                    <a:pt x="12139" y="0"/>
                    <a:pt x="12139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33"/>
            <p:cNvSpPr/>
            <p:nvPr/>
          </p:nvSpPr>
          <p:spPr>
            <a:xfrm>
              <a:off x="3282250" y="5284300"/>
              <a:ext cx="782925" cy="170525"/>
            </a:xfrm>
            <a:custGeom>
              <a:avLst/>
              <a:gdLst/>
              <a:ahLst/>
              <a:cxnLst/>
              <a:rect l="l" t="t" r="r" b="b"/>
              <a:pathLst>
                <a:path w="31317" h="6821" extrusionOk="0">
                  <a:moveTo>
                    <a:pt x="17678" y="1"/>
                  </a:moveTo>
                  <a:cubicBezTo>
                    <a:pt x="16486" y="1303"/>
                    <a:pt x="15272" y="2892"/>
                    <a:pt x="14698" y="4503"/>
                  </a:cubicBezTo>
                  <a:cubicBezTo>
                    <a:pt x="7393" y="3863"/>
                    <a:pt x="2891" y="1943"/>
                    <a:pt x="0" y="1104"/>
                  </a:cubicBezTo>
                  <a:lnTo>
                    <a:pt x="0" y="1104"/>
                  </a:lnTo>
                  <a:lnTo>
                    <a:pt x="839" y="6820"/>
                  </a:lnTo>
                  <a:lnTo>
                    <a:pt x="31317" y="6820"/>
                  </a:lnTo>
                  <a:cubicBezTo>
                    <a:pt x="31317" y="6820"/>
                    <a:pt x="29154" y="3068"/>
                    <a:pt x="24078" y="1965"/>
                  </a:cubicBezTo>
                  <a:cubicBezTo>
                    <a:pt x="21893" y="1524"/>
                    <a:pt x="19730" y="861"/>
                    <a:pt x="17678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33"/>
            <p:cNvSpPr/>
            <p:nvPr/>
          </p:nvSpPr>
          <p:spPr>
            <a:xfrm>
              <a:off x="2942925" y="2502450"/>
              <a:ext cx="727750" cy="2829325"/>
            </a:xfrm>
            <a:custGeom>
              <a:avLst/>
              <a:gdLst/>
              <a:ahLst/>
              <a:cxnLst/>
              <a:rect l="l" t="t" r="r" b="b"/>
              <a:pathLst>
                <a:path w="29110" h="113173" extrusionOk="0">
                  <a:moveTo>
                    <a:pt x="19841" y="0"/>
                  </a:moveTo>
                  <a:lnTo>
                    <a:pt x="0" y="221"/>
                  </a:lnTo>
                  <a:lnTo>
                    <a:pt x="640" y="7592"/>
                  </a:lnTo>
                  <a:lnTo>
                    <a:pt x="9976" y="113173"/>
                  </a:lnTo>
                  <a:lnTo>
                    <a:pt x="29110" y="106508"/>
                  </a:lnTo>
                  <a:lnTo>
                    <a:pt x="20503" y="7592"/>
                  </a:lnTo>
                  <a:lnTo>
                    <a:pt x="19841" y="0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33"/>
            <p:cNvSpPr/>
            <p:nvPr/>
          </p:nvSpPr>
          <p:spPr>
            <a:xfrm>
              <a:off x="2942925" y="2502450"/>
              <a:ext cx="512575" cy="189825"/>
            </a:xfrm>
            <a:custGeom>
              <a:avLst/>
              <a:gdLst/>
              <a:ahLst/>
              <a:cxnLst/>
              <a:rect l="l" t="t" r="r" b="b"/>
              <a:pathLst>
                <a:path w="20503" h="7593" extrusionOk="0">
                  <a:moveTo>
                    <a:pt x="19841" y="0"/>
                  </a:moveTo>
                  <a:lnTo>
                    <a:pt x="0" y="221"/>
                  </a:lnTo>
                  <a:lnTo>
                    <a:pt x="640" y="7592"/>
                  </a:lnTo>
                  <a:lnTo>
                    <a:pt x="20503" y="7592"/>
                  </a:lnTo>
                  <a:lnTo>
                    <a:pt x="19841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33"/>
            <p:cNvSpPr/>
            <p:nvPr/>
          </p:nvSpPr>
          <p:spPr>
            <a:xfrm>
              <a:off x="2112000" y="5137550"/>
              <a:ext cx="772475" cy="317275"/>
            </a:xfrm>
            <a:custGeom>
              <a:avLst/>
              <a:gdLst/>
              <a:ahLst/>
              <a:cxnLst/>
              <a:rect l="l" t="t" r="r" b="b"/>
              <a:pathLst>
                <a:path w="30899" h="12691" extrusionOk="0">
                  <a:moveTo>
                    <a:pt x="18650" y="0"/>
                  </a:moveTo>
                  <a:cubicBezTo>
                    <a:pt x="18650" y="0"/>
                    <a:pt x="18804" y="3200"/>
                    <a:pt x="12889" y="5871"/>
                  </a:cubicBezTo>
                  <a:cubicBezTo>
                    <a:pt x="10903" y="6731"/>
                    <a:pt x="8829" y="7394"/>
                    <a:pt x="6688" y="7835"/>
                  </a:cubicBezTo>
                  <a:cubicBezTo>
                    <a:pt x="1744" y="8938"/>
                    <a:pt x="1" y="12690"/>
                    <a:pt x="1" y="12690"/>
                  </a:cubicBezTo>
                  <a:lnTo>
                    <a:pt x="30457" y="12690"/>
                  </a:lnTo>
                  <a:lnTo>
                    <a:pt x="30677" y="6974"/>
                  </a:lnTo>
                  <a:lnTo>
                    <a:pt x="30898" y="949"/>
                  </a:lnTo>
                  <a:lnTo>
                    <a:pt x="18650" y="0"/>
                  </a:ln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33"/>
            <p:cNvSpPr/>
            <p:nvPr/>
          </p:nvSpPr>
          <p:spPr>
            <a:xfrm>
              <a:off x="2112000" y="5284300"/>
              <a:ext cx="766950" cy="170525"/>
            </a:xfrm>
            <a:custGeom>
              <a:avLst/>
              <a:gdLst/>
              <a:ahLst/>
              <a:cxnLst/>
              <a:rect l="l" t="t" r="r" b="b"/>
              <a:pathLst>
                <a:path w="30678" h="6821" extrusionOk="0">
                  <a:moveTo>
                    <a:pt x="12889" y="1"/>
                  </a:moveTo>
                  <a:cubicBezTo>
                    <a:pt x="10903" y="861"/>
                    <a:pt x="8829" y="1524"/>
                    <a:pt x="6688" y="1965"/>
                  </a:cubicBezTo>
                  <a:cubicBezTo>
                    <a:pt x="1744" y="3068"/>
                    <a:pt x="1" y="6820"/>
                    <a:pt x="1" y="6820"/>
                  </a:cubicBezTo>
                  <a:lnTo>
                    <a:pt x="30457" y="6820"/>
                  </a:lnTo>
                  <a:lnTo>
                    <a:pt x="30677" y="1104"/>
                  </a:lnTo>
                  <a:lnTo>
                    <a:pt x="30677" y="1104"/>
                  </a:lnTo>
                  <a:cubicBezTo>
                    <a:pt x="27875" y="1943"/>
                    <a:pt x="23593" y="3863"/>
                    <a:pt x="16354" y="4503"/>
                  </a:cubicBezTo>
                  <a:cubicBezTo>
                    <a:pt x="15604" y="2914"/>
                    <a:pt x="14214" y="1303"/>
                    <a:pt x="12889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33"/>
            <p:cNvSpPr/>
            <p:nvPr/>
          </p:nvSpPr>
          <p:spPr>
            <a:xfrm>
              <a:off x="2411050" y="2502450"/>
              <a:ext cx="560025" cy="2829325"/>
            </a:xfrm>
            <a:custGeom>
              <a:avLst/>
              <a:gdLst/>
              <a:ahLst/>
              <a:cxnLst/>
              <a:rect l="l" t="t" r="r" b="b"/>
              <a:pathLst>
                <a:path w="22401" h="113173" extrusionOk="0">
                  <a:moveTo>
                    <a:pt x="0" y="0"/>
                  </a:moveTo>
                  <a:lnTo>
                    <a:pt x="177" y="7592"/>
                  </a:lnTo>
                  <a:lnTo>
                    <a:pt x="2538" y="106508"/>
                  </a:lnTo>
                  <a:lnTo>
                    <a:pt x="22401" y="113173"/>
                  </a:lnTo>
                  <a:lnTo>
                    <a:pt x="22401" y="113173"/>
                  </a:lnTo>
                  <a:lnTo>
                    <a:pt x="20017" y="7592"/>
                  </a:lnTo>
                  <a:lnTo>
                    <a:pt x="19863" y="2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33"/>
            <p:cNvSpPr/>
            <p:nvPr/>
          </p:nvSpPr>
          <p:spPr>
            <a:xfrm>
              <a:off x="2411050" y="2502450"/>
              <a:ext cx="500450" cy="189825"/>
            </a:xfrm>
            <a:custGeom>
              <a:avLst/>
              <a:gdLst/>
              <a:ahLst/>
              <a:cxnLst/>
              <a:rect l="l" t="t" r="r" b="b"/>
              <a:pathLst>
                <a:path w="20018" h="7593" extrusionOk="0">
                  <a:moveTo>
                    <a:pt x="0" y="0"/>
                  </a:moveTo>
                  <a:lnTo>
                    <a:pt x="177" y="7592"/>
                  </a:lnTo>
                  <a:lnTo>
                    <a:pt x="20017" y="7592"/>
                  </a:lnTo>
                  <a:lnTo>
                    <a:pt x="19863" y="2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33"/>
            <p:cNvSpPr/>
            <p:nvPr/>
          </p:nvSpPr>
          <p:spPr>
            <a:xfrm>
              <a:off x="2346500" y="974125"/>
              <a:ext cx="1157550" cy="1572475"/>
            </a:xfrm>
            <a:custGeom>
              <a:avLst/>
              <a:gdLst/>
              <a:ahLst/>
              <a:cxnLst/>
              <a:rect l="l" t="t" r="r" b="b"/>
              <a:pathLst>
                <a:path w="46302" h="62899" extrusionOk="0">
                  <a:moveTo>
                    <a:pt x="14147" y="1"/>
                  </a:moveTo>
                  <a:cubicBezTo>
                    <a:pt x="14147" y="1"/>
                    <a:pt x="13441" y="89"/>
                    <a:pt x="12403" y="288"/>
                  </a:cubicBezTo>
                  <a:cubicBezTo>
                    <a:pt x="9954" y="729"/>
                    <a:pt x="5628" y="1744"/>
                    <a:pt x="4569" y="3201"/>
                  </a:cubicBezTo>
                  <a:cubicBezTo>
                    <a:pt x="3046" y="5297"/>
                    <a:pt x="7835" y="29155"/>
                    <a:pt x="7835" y="29155"/>
                  </a:cubicBezTo>
                  <a:cubicBezTo>
                    <a:pt x="7835" y="29155"/>
                    <a:pt x="0" y="55064"/>
                    <a:pt x="1060" y="62899"/>
                  </a:cubicBezTo>
                  <a:lnTo>
                    <a:pt x="46258" y="62899"/>
                  </a:lnTo>
                  <a:cubicBezTo>
                    <a:pt x="46302" y="61398"/>
                    <a:pt x="46214" y="59919"/>
                    <a:pt x="45971" y="58441"/>
                  </a:cubicBezTo>
                  <a:cubicBezTo>
                    <a:pt x="45574" y="56123"/>
                    <a:pt x="38975" y="34738"/>
                    <a:pt x="37629" y="31185"/>
                  </a:cubicBezTo>
                  <a:cubicBezTo>
                    <a:pt x="39549" y="21364"/>
                    <a:pt x="40100" y="5915"/>
                    <a:pt x="39769" y="4106"/>
                  </a:cubicBezTo>
                  <a:cubicBezTo>
                    <a:pt x="39438" y="2296"/>
                    <a:pt x="35929" y="1391"/>
                    <a:pt x="34296" y="1060"/>
                  </a:cubicBezTo>
                  <a:cubicBezTo>
                    <a:pt x="33502" y="906"/>
                    <a:pt x="32332" y="729"/>
                    <a:pt x="31339" y="575"/>
                  </a:cubicBezTo>
                  <a:cubicBezTo>
                    <a:pt x="30258" y="442"/>
                    <a:pt x="29397" y="332"/>
                    <a:pt x="29397" y="332"/>
                  </a:cubicBezTo>
                  <a:lnTo>
                    <a:pt x="14147" y="1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33"/>
            <p:cNvSpPr/>
            <p:nvPr/>
          </p:nvSpPr>
          <p:spPr>
            <a:xfrm>
              <a:off x="3073675" y="2140500"/>
              <a:ext cx="235625" cy="269800"/>
            </a:xfrm>
            <a:custGeom>
              <a:avLst/>
              <a:gdLst/>
              <a:ahLst/>
              <a:cxnLst/>
              <a:rect l="l" t="t" r="r" b="b"/>
              <a:pathLst>
                <a:path w="9425" h="10792" extrusionOk="0">
                  <a:moveTo>
                    <a:pt x="1" y="1"/>
                  </a:moveTo>
                  <a:lnTo>
                    <a:pt x="1" y="7504"/>
                  </a:lnTo>
                  <a:cubicBezTo>
                    <a:pt x="1" y="7504"/>
                    <a:pt x="222" y="9711"/>
                    <a:pt x="3135" y="10550"/>
                  </a:cubicBezTo>
                  <a:cubicBezTo>
                    <a:pt x="3721" y="10717"/>
                    <a:pt x="4299" y="10792"/>
                    <a:pt x="4852" y="10792"/>
                  </a:cubicBezTo>
                  <a:cubicBezTo>
                    <a:pt x="7066" y="10792"/>
                    <a:pt x="8864" y="9601"/>
                    <a:pt x="9093" y="8453"/>
                  </a:cubicBezTo>
                  <a:cubicBezTo>
                    <a:pt x="9425" y="6886"/>
                    <a:pt x="9226" y="354"/>
                    <a:pt x="9204" y="199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33"/>
            <p:cNvSpPr/>
            <p:nvPr/>
          </p:nvSpPr>
          <p:spPr>
            <a:xfrm>
              <a:off x="2529675" y="2140500"/>
              <a:ext cx="235050" cy="269800"/>
            </a:xfrm>
            <a:custGeom>
              <a:avLst/>
              <a:gdLst/>
              <a:ahLst/>
              <a:cxnLst/>
              <a:rect l="l" t="t" r="r" b="b"/>
              <a:pathLst>
                <a:path w="9402" h="10792" extrusionOk="0">
                  <a:moveTo>
                    <a:pt x="0" y="1"/>
                  </a:moveTo>
                  <a:lnTo>
                    <a:pt x="0" y="7504"/>
                  </a:lnTo>
                  <a:cubicBezTo>
                    <a:pt x="0" y="7504"/>
                    <a:pt x="199" y="9711"/>
                    <a:pt x="3134" y="10550"/>
                  </a:cubicBezTo>
                  <a:cubicBezTo>
                    <a:pt x="3716" y="10717"/>
                    <a:pt x="4292" y="10792"/>
                    <a:pt x="4843" y="10792"/>
                  </a:cubicBezTo>
                  <a:cubicBezTo>
                    <a:pt x="7051" y="10792"/>
                    <a:pt x="8863" y="9601"/>
                    <a:pt x="9093" y="8453"/>
                  </a:cubicBezTo>
                  <a:cubicBezTo>
                    <a:pt x="9402" y="6886"/>
                    <a:pt x="9225" y="354"/>
                    <a:pt x="9203" y="199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33"/>
            <p:cNvSpPr/>
            <p:nvPr/>
          </p:nvSpPr>
          <p:spPr>
            <a:xfrm>
              <a:off x="2656575" y="974125"/>
              <a:ext cx="473400" cy="299625"/>
            </a:xfrm>
            <a:custGeom>
              <a:avLst/>
              <a:gdLst/>
              <a:ahLst/>
              <a:cxnLst/>
              <a:rect l="l" t="t" r="r" b="b"/>
              <a:pathLst>
                <a:path w="18936" h="11985" extrusionOk="0">
                  <a:moveTo>
                    <a:pt x="1722" y="1"/>
                  </a:moveTo>
                  <a:cubicBezTo>
                    <a:pt x="1722" y="1"/>
                    <a:pt x="1038" y="89"/>
                    <a:pt x="0" y="288"/>
                  </a:cubicBezTo>
                  <a:cubicBezTo>
                    <a:pt x="376" y="2936"/>
                    <a:pt x="4326" y="10793"/>
                    <a:pt x="9512" y="11984"/>
                  </a:cubicBezTo>
                  <a:cubicBezTo>
                    <a:pt x="15250" y="9689"/>
                    <a:pt x="18495" y="4481"/>
                    <a:pt x="18936" y="575"/>
                  </a:cubicBezTo>
                  <a:cubicBezTo>
                    <a:pt x="17855" y="442"/>
                    <a:pt x="16994" y="332"/>
                    <a:pt x="16994" y="332"/>
                  </a:cubicBezTo>
                  <a:lnTo>
                    <a:pt x="1722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33"/>
            <p:cNvSpPr/>
            <p:nvPr/>
          </p:nvSpPr>
          <p:spPr>
            <a:xfrm>
              <a:off x="3183475" y="1337175"/>
              <a:ext cx="128575" cy="113675"/>
            </a:xfrm>
            <a:custGeom>
              <a:avLst/>
              <a:gdLst/>
              <a:ahLst/>
              <a:cxnLst/>
              <a:rect l="l" t="t" r="r" b="b"/>
              <a:pathLst>
                <a:path w="5143" h="4547" extrusionOk="0">
                  <a:moveTo>
                    <a:pt x="3664" y="0"/>
                  </a:moveTo>
                  <a:lnTo>
                    <a:pt x="1" y="221"/>
                  </a:lnTo>
                  <a:lnTo>
                    <a:pt x="1832" y="4547"/>
                  </a:lnTo>
                  <a:lnTo>
                    <a:pt x="5143" y="2472"/>
                  </a:lnTo>
                  <a:lnTo>
                    <a:pt x="3664" y="0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33"/>
            <p:cNvSpPr/>
            <p:nvPr/>
          </p:nvSpPr>
          <p:spPr>
            <a:xfrm>
              <a:off x="3011900" y="1168000"/>
              <a:ext cx="268150" cy="204900"/>
            </a:xfrm>
            <a:custGeom>
              <a:avLst/>
              <a:gdLst/>
              <a:ahLst/>
              <a:cxnLst/>
              <a:rect l="l" t="t" r="r" b="b"/>
              <a:pathLst>
                <a:path w="10726" h="8196" extrusionOk="0">
                  <a:moveTo>
                    <a:pt x="5219" y="0"/>
                  </a:moveTo>
                  <a:cubicBezTo>
                    <a:pt x="4283" y="0"/>
                    <a:pt x="3009" y="279"/>
                    <a:pt x="2604" y="522"/>
                  </a:cubicBezTo>
                  <a:cubicBezTo>
                    <a:pt x="2030" y="875"/>
                    <a:pt x="1876" y="2000"/>
                    <a:pt x="1589" y="2221"/>
                  </a:cubicBezTo>
                  <a:cubicBezTo>
                    <a:pt x="1302" y="2442"/>
                    <a:pt x="0" y="2795"/>
                    <a:pt x="0" y="3126"/>
                  </a:cubicBezTo>
                  <a:cubicBezTo>
                    <a:pt x="0" y="3409"/>
                    <a:pt x="498" y="3804"/>
                    <a:pt x="1344" y="3804"/>
                  </a:cubicBezTo>
                  <a:cubicBezTo>
                    <a:pt x="1489" y="3804"/>
                    <a:pt x="1645" y="3792"/>
                    <a:pt x="1810" y="3766"/>
                  </a:cubicBezTo>
                  <a:cubicBezTo>
                    <a:pt x="2935" y="3612"/>
                    <a:pt x="3686" y="1824"/>
                    <a:pt x="3686" y="1824"/>
                  </a:cubicBezTo>
                  <a:lnTo>
                    <a:pt x="4855" y="1691"/>
                  </a:lnTo>
                  <a:cubicBezTo>
                    <a:pt x="4855" y="1691"/>
                    <a:pt x="5407" y="6348"/>
                    <a:pt x="5959" y="6878"/>
                  </a:cubicBezTo>
                  <a:cubicBezTo>
                    <a:pt x="6047" y="6966"/>
                    <a:pt x="6753" y="8003"/>
                    <a:pt x="7857" y="8180"/>
                  </a:cubicBezTo>
                  <a:cubicBezTo>
                    <a:pt x="7932" y="8190"/>
                    <a:pt x="8008" y="8195"/>
                    <a:pt x="8086" y="8195"/>
                  </a:cubicBezTo>
                  <a:cubicBezTo>
                    <a:pt x="9141" y="8195"/>
                    <a:pt x="10342" y="7261"/>
                    <a:pt x="10527" y="6767"/>
                  </a:cubicBezTo>
                  <a:cubicBezTo>
                    <a:pt x="10726" y="6216"/>
                    <a:pt x="6775" y="478"/>
                    <a:pt x="6047" y="125"/>
                  </a:cubicBezTo>
                  <a:cubicBezTo>
                    <a:pt x="5854" y="37"/>
                    <a:pt x="5559" y="0"/>
                    <a:pt x="5219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33"/>
            <p:cNvSpPr/>
            <p:nvPr/>
          </p:nvSpPr>
          <p:spPr>
            <a:xfrm>
              <a:off x="3031750" y="1111325"/>
              <a:ext cx="78375" cy="321900"/>
            </a:xfrm>
            <a:custGeom>
              <a:avLst/>
              <a:gdLst/>
              <a:ahLst/>
              <a:cxnLst/>
              <a:rect l="l" t="t" r="r" b="b"/>
              <a:pathLst>
                <a:path w="3135" h="12876" extrusionOk="0">
                  <a:moveTo>
                    <a:pt x="2338" y="1"/>
                  </a:moveTo>
                  <a:cubicBezTo>
                    <a:pt x="2002" y="1"/>
                    <a:pt x="1744" y="207"/>
                    <a:pt x="1744" y="207"/>
                  </a:cubicBezTo>
                  <a:cubicBezTo>
                    <a:pt x="1744" y="207"/>
                    <a:pt x="1" y="10359"/>
                    <a:pt x="1" y="10668"/>
                  </a:cubicBezTo>
                  <a:cubicBezTo>
                    <a:pt x="1" y="10973"/>
                    <a:pt x="259" y="12875"/>
                    <a:pt x="500" y="12875"/>
                  </a:cubicBezTo>
                  <a:cubicBezTo>
                    <a:pt x="503" y="12875"/>
                    <a:pt x="505" y="12875"/>
                    <a:pt x="508" y="12875"/>
                  </a:cubicBezTo>
                  <a:cubicBezTo>
                    <a:pt x="773" y="12808"/>
                    <a:pt x="1612" y="11065"/>
                    <a:pt x="1612" y="11065"/>
                  </a:cubicBezTo>
                  <a:cubicBezTo>
                    <a:pt x="1612" y="11065"/>
                    <a:pt x="2825" y="3451"/>
                    <a:pt x="3134" y="494"/>
                  </a:cubicBezTo>
                  <a:cubicBezTo>
                    <a:pt x="2873" y="111"/>
                    <a:pt x="2584" y="1"/>
                    <a:pt x="2338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33"/>
            <p:cNvSpPr/>
            <p:nvPr/>
          </p:nvSpPr>
          <p:spPr>
            <a:xfrm>
              <a:off x="3029550" y="1183225"/>
              <a:ext cx="217950" cy="174425"/>
            </a:xfrm>
            <a:custGeom>
              <a:avLst/>
              <a:gdLst/>
              <a:ahLst/>
              <a:cxnLst/>
              <a:rect l="l" t="t" r="r" b="b"/>
              <a:pathLst>
                <a:path w="8718" h="6977" extrusionOk="0">
                  <a:moveTo>
                    <a:pt x="4607" y="0"/>
                  </a:moveTo>
                  <a:cubicBezTo>
                    <a:pt x="3735" y="0"/>
                    <a:pt x="965" y="1954"/>
                    <a:pt x="375" y="2914"/>
                  </a:cubicBezTo>
                  <a:cubicBezTo>
                    <a:pt x="0" y="3510"/>
                    <a:pt x="331" y="3907"/>
                    <a:pt x="640" y="4128"/>
                  </a:cubicBezTo>
                  <a:cubicBezTo>
                    <a:pt x="773" y="4194"/>
                    <a:pt x="883" y="4260"/>
                    <a:pt x="1015" y="4327"/>
                  </a:cubicBezTo>
                  <a:cubicBezTo>
                    <a:pt x="1015" y="4327"/>
                    <a:pt x="905" y="5187"/>
                    <a:pt x="1700" y="5276"/>
                  </a:cubicBezTo>
                  <a:cubicBezTo>
                    <a:pt x="1782" y="5285"/>
                    <a:pt x="1860" y="5290"/>
                    <a:pt x="1938" y="5290"/>
                  </a:cubicBezTo>
                  <a:cubicBezTo>
                    <a:pt x="2048" y="5290"/>
                    <a:pt x="2157" y="5279"/>
                    <a:pt x="2273" y="5254"/>
                  </a:cubicBezTo>
                  <a:cubicBezTo>
                    <a:pt x="2498" y="5926"/>
                    <a:pt x="2817" y="6108"/>
                    <a:pt x="3257" y="6108"/>
                  </a:cubicBezTo>
                  <a:cubicBezTo>
                    <a:pt x="3337" y="6108"/>
                    <a:pt x="3421" y="6102"/>
                    <a:pt x="3509" y="6092"/>
                  </a:cubicBezTo>
                  <a:cubicBezTo>
                    <a:pt x="3598" y="6313"/>
                    <a:pt x="3752" y="6490"/>
                    <a:pt x="3907" y="6644"/>
                  </a:cubicBezTo>
                  <a:cubicBezTo>
                    <a:pt x="4127" y="6843"/>
                    <a:pt x="4392" y="6953"/>
                    <a:pt x="4657" y="6975"/>
                  </a:cubicBezTo>
                  <a:cubicBezTo>
                    <a:pt x="4664" y="6976"/>
                    <a:pt x="4672" y="6976"/>
                    <a:pt x="4681" y="6976"/>
                  </a:cubicBezTo>
                  <a:cubicBezTo>
                    <a:pt x="5176" y="6976"/>
                    <a:pt x="7996" y="5753"/>
                    <a:pt x="8365" y="5276"/>
                  </a:cubicBezTo>
                  <a:cubicBezTo>
                    <a:pt x="8718" y="4790"/>
                    <a:pt x="5738" y="67"/>
                    <a:pt x="4635" y="1"/>
                  </a:cubicBezTo>
                  <a:cubicBezTo>
                    <a:pt x="4626" y="1"/>
                    <a:pt x="4616" y="0"/>
                    <a:pt x="4607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33"/>
            <p:cNvSpPr/>
            <p:nvPr/>
          </p:nvSpPr>
          <p:spPr>
            <a:xfrm>
              <a:off x="3045550" y="1224625"/>
              <a:ext cx="112025" cy="66775"/>
            </a:xfrm>
            <a:custGeom>
              <a:avLst/>
              <a:gdLst/>
              <a:ahLst/>
              <a:cxnLst/>
              <a:rect l="l" t="t" r="r" b="b"/>
              <a:pathLst>
                <a:path w="4481" h="2671" extrusionOk="0">
                  <a:moveTo>
                    <a:pt x="4480" y="0"/>
                  </a:moveTo>
                  <a:cubicBezTo>
                    <a:pt x="4414" y="22"/>
                    <a:pt x="2737" y="398"/>
                    <a:pt x="2075" y="618"/>
                  </a:cubicBezTo>
                  <a:cubicBezTo>
                    <a:pt x="1192" y="993"/>
                    <a:pt x="486" y="1633"/>
                    <a:pt x="0" y="2472"/>
                  </a:cubicBezTo>
                  <a:cubicBezTo>
                    <a:pt x="133" y="2538"/>
                    <a:pt x="243" y="2604"/>
                    <a:pt x="375" y="2671"/>
                  </a:cubicBezTo>
                  <a:cubicBezTo>
                    <a:pt x="486" y="2384"/>
                    <a:pt x="1016" y="1942"/>
                    <a:pt x="1501" y="1589"/>
                  </a:cubicBezTo>
                  <a:cubicBezTo>
                    <a:pt x="1964" y="1236"/>
                    <a:pt x="4414" y="44"/>
                    <a:pt x="4480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33"/>
            <p:cNvSpPr/>
            <p:nvPr/>
          </p:nvSpPr>
          <p:spPr>
            <a:xfrm>
              <a:off x="3072025" y="1267650"/>
              <a:ext cx="97675" cy="47850"/>
            </a:xfrm>
            <a:custGeom>
              <a:avLst/>
              <a:gdLst/>
              <a:ahLst/>
              <a:cxnLst/>
              <a:rect l="l" t="t" r="r" b="b"/>
              <a:pathLst>
                <a:path w="3907" h="1914" extrusionOk="0">
                  <a:moveTo>
                    <a:pt x="3907" y="1"/>
                  </a:moveTo>
                  <a:cubicBezTo>
                    <a:pt x="3863" y="1"/>
                    <a:pt x="1832" y="332"/>
                    <a:pt x="1016" y="950"/>
                  </a:cubicBezTo>
                  <a:cubicBezTo>
                    <a:pt x="641" y="1237"/>
                    <a:pt x="310" y="1546"/>
                    <a:pt x="1" y="1899"/>
                  </a:cubicBezTo>
                  <a:cubicBezTo>
                    <a:pt x="83" y="1908"/>
                    <a:pt x="161" y="1913"/>
                    <a:pt x="239" y="1913"/>
                  </a:cubicBezTo>
                  <a:cubicBezTo>
                    <a:pt x="349" y="1913"/>
                    <a:pt x="458" y="1902"/>
                    <a:pt x="574" y="1877"/>
                  </a:cubicBezTo>
                  <a:lnTo>
                    <a:pt x="3907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33"/>
            <p:cNvSpPr/>
            <p:nvPr/>
          </p:nvSpPr>
          <p:spPr>
            <a:xfrm>
              <a:off x="3117275" y="1312350"/>
              <a:ext cx="64575" cy="36975"/>
            </a:xfrm>
            <a:custGeom>
              <a:avLst/>
              <a:gdLst/>
              <a:ahLst/>
              <a:cxnLst/>
              <a:rect l="l" t="t" r="r" b="b"/>
              <a:pathLst>
                <a:path w="2583" h="1479" extrusionOk="0">
                  <a:moveTo>
                    <a:pt x="2582" y="0"/>
                  </a:moveTo>
                  <a:lnTo>
                    <a:pt x="0" y="927"/>
                  </a:lnTo>
                  <a:cubicBezTo>
                    <a:pt x="89" y="1148"/>
                    <a:pt x="243" y="1325"/>
                    <a:pt x="398" y="1479"/>
                  </a:cubicBezTo>
                  <a:cubicBezTo>
                    <a:pt x="1324" y="1082"/>
                    <a:pt x="2582" y="0"/>
                    <a:pt x="2582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33"/>
            <p:cNvSpPr/>
            <p:nvPr/>
          </p:nvSpPr>
          <p:spPr>
            <a:xfrm>
              <a:off x="3136025" y="1330550"/>
              <a:ext cx="512050" cy="599400"/>
            </a:xfrm>
            <a:custGeom>
              <a:avLst/>
              <a:gdLst/>
              <a:ahLst/>
              <a:cxnLst/>
              <a:rect l="l" t="t" r="r" b="b"/>
              <a:pathLst>
                <a:path w="20482" h="23976" extrusionOk="0">
                  <a:moveTo>
                    <a:pt x="7151" y="1"/>
                  </a:moveTo>
                  <a:lnTo>
                    <a:pt x="1" y="4282"/>
                  </a:lnTo>
                  <a:cubicBezTo>
                    <a:pt x="1" y="4282"/>
                    <a:pt x="7151" y="19885"/>
                    <a:pt x="8828" y="21651"/>
                  </a:cubicBezTo>
                  <a:cubicBezTo>
                    <a:pt x="10087" y="22959"/>
                    <a:pt x="12024" y="23976"/>
                    <a:pt x="14101" y="23976"/>
                  </a:cubicBezTo>
                  <a:cubicBezTo>
                    <a:pt x="14828" y="23976"/>
                    <a:pt x="15572" y="23851"/>
                    <a:pt x="16310" y="23571"/>
                  </a:cubicBezTo>
                  <a:cubicBezTo>
                    <a:pt x="19157" y="22512"/>
                    <a:pt x="20481" y="19576"/>
                    <a:pt x="19775" y="16641"/>
                  </a:cubicBezTo>
                  <a:cubicBezTo>
                    <a:pt x="19091" y="13706"/>
                    <a:pt x="7151" y="1"/>
                    <a:pt x="7151" y="1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33"/>
            <p:cNvSpPr/>
            <p:nvPr/>
          </p:nvSpPr>
          <p:spPr>
            <a:xfrm>
              <a:off x="2579325" y="1325600"/>
              <a:ext cx="614100" cy="706225"/>
            </a:xfrm>
            <a:custGeom>
              <a:avLst/>
              <a:gdLst/>
              <a:ahLst/>
              <a:cxnLst/>
              <a:rect l="l" t="t" r="r" b="b"/>
              <a:pathLst>
                <a:path w="24564" h="28249" extrusionOk="0">
                  <a:moveTo>
                    <a:pt x="1" y="0"/>
                  </a:moveTo>
                  <a:lnTo>
                    <a:pt x="950" y="28249"/>
                  </a:lnTo>
                  <a:lnTo>
                    <a:pt x="23924" y="28249"/>
                  </a:lnTo>
                  <a:lnTo>
                    <a:pt x="24564" y="79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33"/>
            <p:cNvSpPr/>
            <p:nvPr/>
          </p:nvSpPr>
          <p:spPr>
            <a:xfrm>
              <a:off x="2433675" y="1429600"/>
              <a:ext cx="185950" cy="253425"/>
            </a:xfrm>
            <a:custGeom>
              <a:avLst/>
              <a:gdLst/>
              <a:ahLst/>
              <a:cxnLst/>
              <a:rect l="l" t="t" r="r" b="b"/>
              <a:pathLst>
                <a:path w="7438" h="10137" extrusionOk="0">
                  <a:moveTo>
                    <a:pt x="6144" y="0"/>
                  </a:moveTo>
                  <a:cubicBezTo>
                    <a:pt x="5769" y="0"/>
                    <a:pt x="5394" y="120"/>
                    <a:pt x="5076" y="342"/>
                  </a:cubicBezTo>
                  <a:cubicBezTo>
                    <a:pt x="4414" y="850"/>
                    <a:pt x="1369" y="4491"/>
                    <a:pt x="795" y="6014"/>
                  </a:cubicBezTo>
                  <a:cubicBezTo>
                    <a:pt x="221" y="7559"/>
                    <a:pt x="0" y="9324"/>
                    <a:pt x="905" y="9788"/>
                  </a:cubicBezTo>
                  <a:cubicBezTo>
                    <a:pt x="1332" y="10007"/>
                    <a:pt x="1818" y="10137"/>
                    <a:pt x="2361" y="10137"/>
                  </a:cubicBezTo>
                  <a:cubicBezTo>
                    <a:pt x="2968" y="10137"/>
                    <a:pt x="3646" y="9974"/>
                    <a:pt x="4392" y="9589"/>
                  </a:cubicBezTo>
                  <a:cubicBezTo>
                    <a:pt x="5805" y="8861"/>
                    <a:pt x="6356" y="6764"/>
                    <a:pt x="6356" y="6698"/>
                  </a:cubicBezTo>
                  <a:cubicBezTo>
                    <a:pt x="6356" y="6610"/>
                    <a:pt x="7438" y="1070"/>
                    <a:pt x="7438" y="1070"/>
                  </a:cubicBezTo>
                  <a:cubicBezTo>
                    <a:pt x="7438" y="1070"/>
                    <a:pt x="7151" y="210"/>
                    <a:pt x="6577" y="55"/>
                  </a:cubicBezTo>
                  <a:cubicBezTo>
                    <a:pt x="6435" y="18"/>
                    <a:pt x="6289" y="0"/>
                    <a:pt x="6144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33"/>
            <p:cNvSpPr/>
            <p:nvPr/>
          </p:nvSpPr>
          <p:spPr>
            <a:xfrm>
              <a:off x="2555050" y="1430475"/>
              <a:ext cx="156175" cy="207575"/>
            </a:xfrm>
            <a:custGeom>
              <a:avLst/>
              <a:gdLst/>
              <a:ahLst/>
              <a:cxnLst/>
              <a:rect l="l" t="t" r="r" b="b"/>
              <a:pathLst>
                <a:path w="6247" h="8303" extrusionOk="0">
                  <a:moveTo>
                    <a:pt x="1860" y="1"/>
                  </a:moveTo>
                  <a:cubicBezTo>
                    <a:pt x="1807" y="1"/>
                    <a:pt x="1760" y="7"/>
                    <a:pt x="1722" y="20"/>
                  </a:cubicBezTo>
                  <a:cubicBezTo>
                    <a:pt x="1104" y="241"/>
                    <a:pt x="861" y="1102"/>
                    <a:pt x="1236" y="1344"/>
                  </a:cubicBezTo>
                  <a:cubicBezTo>
                    <a:pt x="883" y="1477"/>
                    <a:pt x="619" y="1808"/>
                    <a:pt x="574" y="2205"/>
                  </a:cubicBezTo>
                  <a:cubicBezTo>
                    <a:pt x="486" y="2602"/>
                    <a:pt x="1060" y="2911"/>
                    <a:pt x="1060" y="2911"/>
                  </a:cubicBezTo>
                  <a:cubicBezTo>
                    <a:pt x="773" y="3066"/>
                    <a:pt x="508" y="3242"/>
                    <a:pt x="265" y="3441"/>
                  </a:cubicBezTo>
                  <a:cubicBezTo>
                    <a:pt x="89" y="3684"/>
                    <a:pt x="310" y="4545"/>
                    <a:pt x="508" y="4655"/>
                  </a:cubicBezTo>
                  <a:cubicBezTo>
                    <a:pt x="243" y="5317"/>
                    <a:pt x="1" y="5648"/>
                    <a:pt x="89" y="5935"/>
                  </a:cubicBezTo>
                  <a:cubicBezTo>
                    <a:pt x="177" y="6244"/>
                    <a:pt x="1832" y="7745"/>
                    <a:pt x="2384" y="7965"/>
                  </a:cubicBezTo>
                  <a:cubicBezTo>
                    <a:pt x="2734" y="8113"/>
                    <a:pt x="3527" y="8302"/>
                    <a:pt x="4157" y="8302"/>
                  </a:cubicBezTo>
                  <a:cubicBezTo>
                    <a:pt x="4561" y="8302"/>
                    <a:pt x="4898" y="8225"/>
                    <a:pt x="5010" y="8009"/>
                  </a:cubicBezTo>
                  <a:cubicBezTo>
                    <a:pt x="5077" y="7943"/>
                    <a:pt x="5099" y="7833"/>
                    <a:pt x="5099" y="7745"/>
                  </a:cubicBezTo>
                  <a:cubicBezTo>
                    <a:pt x="5077" y="7391"/>
                    <a:pt x="4569" y="7237"/>
                    <a:pt x="4326" y="7149"/>
                  </a:cubicBezTo>
                  <a:cubicBezTo>
                    <a:pt x="3766" y="6825"/>
                    <a:pt x="3226" y="6460"/>
                    <a:pt x="2708" y="6073"/>
                  </a:cubicBezTo>
                  <a:lnTo>
                    <a:pt x="2708" y="6073"/>
                  </a:lnTo>
                  <a:cubicBezTo>
                    <a:pt x="2897" y="6150"/>
                    <a:pt x="3863" y="6701"/>
                    <a:pt x="4515" y="6701"/>
                  </a:cubicBezTo>
                  <a:cubicBezTo>
                    <a:pt x="4756" y="6701"/>
                    <a:pt x="4955" y="6625"/>
                    <a:pt x="5054" y="6420"/>
                  </a:cubicBezTo>
                  <a:cubicBezTo>
                    <a:pt x="5430" y="5626"/>
                    <a:pt x="3973" y="4831"/>
                    <a:pt x="3554" y="4589"/>
                  </a:cubicBezTo>
                  <a:cubicBezTo>
                    <a:pt x="3068" y="4236"/>
                    <a:pt x="2605" y="3860"/>
                    <a:pt x="2163" y="3441"/>
                  </a:cubicBezTo>
                  <a:lnTo>
                    <a:pt x="2163" y="3441"/>
                  </a:lnTo>
                  <a:cubicBezTo>
                    <a:pt x="2201" y="3460"/>
                    <a:pt x="3840" y="4256"/>
                    <a:pt x="4701" y="4256"/>
                  </a:cubicBezTo>
                  <a:cubicBezTo>
                    <a:pt x="4856" y="4256"/>
                    <a:pt x="4986" y="4230"/>
                    <a:pt x="5077" y="4169"/>
                  </a:cubicBezTo>
                  <a:cubicBezTo>
                    <a:pt x="5143" y="4125"/>
                    <a:pt x="5187" y="4059"/>
                    <a:pt x="5231" y="3993"/>
                  </a:cubicBezTo>
                  <a:cubicBezTo>
                    <a:pt x="5430" y="3551"/>
                    <a:pt x="4746" y="2911"/>
                    <a:pt x="4723" y="2889"/>
                  </a:cubicBezTo>
                  <a:cubicBezTo>
                    <a:pt x="4726" y="2889"/>
                    <a:pt x="4729" y="2888"/>
                    <a:pt x="4732" y="2888"/>
                  </a:cubicBezTo>
                  <a:cubicBezTo>
                    <a:pt x="4811" y="2888"/>
                    <a:pt x="5062" y="3073"/>
                    <a:pt x="5382" y="3073"/>
                  </a:cubicBezTo>
                  <a:cubicBezTo>
                    <a:pt x="5487" y="3073"/>
                    <a:pt x="5600" y="3053"/>
                    <a:pt x="5717" y="3000"/>
                  </a:cubicBezTo>
                  <a:cubicBezTo>
                    <a:pt x="6246" y="2757"/>
                    <a:pt x="6246" y="2029"/>
                    <a:pt x="5717" y="1808"/>
                  </a:cubicBezTo>
                  <a:cubicBezTo>
                    <a:pt x="5219" y="1538"/>
                    <a:pt x="2692" y="1"/>
                    <a:pt x="1860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33"/>
            <p:cNvSpPr/>
            <p:nvPr/>
          </p:nvSpPr>
          <p:spPr>
            <a:xfrm>
              <a:off x="2599750" y="1466675"/>
              <a:ext cx="91050" cy="63625"/>
            </a:xfrm>
            <a:custGeom>
              <a:avLst/>
              <a:gdLst/>
              <a:ahLst/>
              <a:cxnLst/>
              <a:rect l="l" t="t" r="r" b="b"/>
              <a:pathLst>
                <a:path w="3642" h="2545" extrusionOk="0">
                  <a:moveTo>
                    <a:pt x="112" y="1"/>
                  </a:moveTo>
                  <a:cubicBezTo>
                    <a:pt x="64" y="1"/>
                    <a:pt x="26" y="9"/>
                    <a:pt x="0" y="29"/>
                  </a:cubicBezTo>
                  <a:cubicBezTo>
                    <a:pt x="574" y="382"/>
                    <a:pt x="2538" y="1618"/>
                    <a:pt x="3443" y="2545"/>
                  </a:cubicBezTo>
                  <a:cubicBezTo>
                    <a:pt x="3642" y="2103"/>
                    <a:pt x="2958" y="1463"/>
                    <a:pt x="2935" y="1441"/>
                  </a:cubicBezTo>
                  <a:cubicBezTo>
                    <a:pt x="2935" y="1441"/>
                    <a:pt x="717" y="1"/>
                    <a:pt x="112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33"/>
            <p:cNvSpPr/>
            <p:nvPr/>
          </p:nvSpPr>
          <p:spPr>
            <a:xfrm>
              <a:off x="2578775" y="1554550"/>
              <a:ext cx="103750" cy="69550"/>
            </a:xfrm>
            <a:custGeom>
              <a:avLst/>
              <a:gdLst/>
              <a:ahLst/>
              <a:cxnLst/>
              <a:rect l="l" t="t" r="r" b="b"/>
              <a:pathLst>
                <a:path w="4150" h="2782" extrusionOk="0">
                  <a:moveTo>
                    <a:pt x="1" y="1"/>
                  </a:moveTo>
                  <a:lnTo>
                    <a:pt x="1" y="1"/>
                  </a:lnTo>
                  <a:cubicBezTo>
                    <a:pt x="332" y="464"/>
                    <a:pt x="707" y="906"/>
                    <a:pt x="1104" y="1325"/>
                  </a:cubicBezTo>
                  <a:cubicBezTo>
                    <a:pt x="1678" y="2031"/>
                    <a:pt x="3355" y="2274"/>
                    <a:pt x="4150" y="2782"/>
                  </a:cubicBezTo>
                  <a:cubicBezTo>
                    <a:pt x="4105" y="2428"/>
                    <a:pt x="3620" y="2252"/>
                    <a:pt x="3377" y="2186"/>
                  </a:cubicBezTo>
                  <a:cubicBezTo>
                    <a:pt x="2803" y="1855"/>
                    <a:pt x="2252" y="1480"/>
                    <a:pt x="1722" y="1082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33"/>
            <p:cNvSpPr/>
            <p:nvPr/>
          </p:nvSpPr>
          <p:spPr>
            <a:xfrm>
              <a:off x="1927175" y="1550150"/>
              <a:ext cx="599200" cy="366400"/>
            </a:xfrm>
            <a:custGeom>
              <a:avLst/>
              <a:gdLst/>
              <a:ahLst/>
              <a:cxnLst/>
              <a:rect l="l" t="t" r="r" b="b"/>
              <a:pathLst>
                <a:path w="23968" h="14656" extrusionOk="0">
                  <a:moveTo>
                    <a:pt x="20856" y="0"/>
                  </a:moveTo>
                  <a:cubicBezTo>
                    <a:pt x="20856" y="0"/>
                    <a:pt x="2605" y="3620"/>
                    <a:pt x="1303" y="7129"/>
                  </a:cubicBezTo>
                  <a:cubicBezTo>
                    <a:pt x="1" y="10638"/>
                    <a:pt x="1788" y="14544"/>
                    <a:pt x="6114" y="14654"/>
                  </a:cubicBezTo>
                  <a:cubicBezTo>
                    <a:pt x="6154" y="14655"/>
                    <a:pt x="6195" y="14656"/>
                    <a:pt x="6236" y="14656"/>
                  </a:cubicBezTo>
                  <a:cubicBezTo>
                    <a:pt x="10594" y="14656"/>
                    <a:pt x="19901" y="8912"/>
                    <a:pt x="23968" y="6136"/>
                  </a:cubicBezTo>
                  <a:cubicBezTo>
                    <a:pt x="23372" y="4635"/>
                    <a:pt x="20856" y="0"/>
                    <a:pt x="20856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33"/>
            <p:cNvSpPr/>
            <p:nvPr/>
          </p:nvSpPr>
          <p:spPr>
            <a:xfrm>
              <a:off x="2610225" y="499425"/>
              <a:ext cx="164450" cy="164500"/>
            </a:xfrm>
            <a:custGeom>
              <a:avLst/>
              <a:gdLst/>
              <a:ahLst/>
              <a:cxnLst/>
              <a:rect l="l" t="t" r="r" b="b"/>
              <a:pathLst>
                <a:path w="6578" h="6580" extrusionOk="0">
                  <a:moveTo>
                    <a:pt x="2434" y="0"/>
                  </a:moveTo>
                  <a:cubicBezTo>
                    <a:pt x="2195" y="0"/>
                    <a:pt x="1942" y="74"/>
                    <a:pt x="1678" y="252"/>
                  </a:cubicBezTo>
                  <a:cubicBezTo>
                    <a:pt x="1" y="1355"/>
                    <a:pt x="1281" y="3408"/>
                    <a:pt x="2207" y="4092"/>
                  </a:cubicBezTo>
                  <a:cubicBezTo>
                    <a:pt x="3323" y="4888"/>
                    <a:pt x="3984" y="6580"/>
                    <a:pt x="4794" y="6580"/>
                  </a:cubicBezTo>
                  <a:cubicBezTo>
                    <a:pt x="4994" y="6580"/>
                    <a:pt x="5203" y="6477"/>
                    <a:pt x="5430" y="6233"/>
                  </a:cubicBezTo>
                  <a:cubicBezTo>
                    <a:pt x="6577" y="5019"/>
                    <a:pt x="4503" y="1929"/>
                    <a:pt x="4503" y="1929"/>
                  </a:cubicBezTo>
                  <a:cubicBezTo>
                    <a:pt x="4503" y="1929"/>
                    <a:pt x="3654" y="0"/>
                    <a:pt x="2434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33"/>
            <p:cNvSpPr/>
            <p:nvPr/>
          </p:nvSpPr>
          <p:spPr>
            <a:xfrm>
              <a:off x="3027900" y="499425"/>
              <a:ext cx="164425" cy="164500"/>
            </a:xfrm>
            <a:custGeom>
              <a:avLst/>
              <a:gdLst/>
              <a:ahLst/>
              <a:cxnLst/>
              <a:rect l="l" t="t" r="r" b="b"/>
              <a:pathLst>
                <a:path w="6577" h="6580" extrusionOk="0">
                  <a:moveTo>
                    <a:pt x="4164" y="0"/>
                  </a:moveTo>
                  <a:cubicBezTo>
                    <a:pt x="2939" y="0"/>
                    <a:pt x="2075" y="1929"/>
                    <a:pt x="2075" y="1929"/>
                  </a:cubicBezTo>
                  <a:cubicBezTo>
                    <a:pt x="2075" y="1929"/>
                    <a:pt x="0" y="5019"/>
                    <a:pt x="1148" y="6233"/>
                  </a:cubicBezTo>
                  <a:cubicBezTo>
                    <a:pt x="1375" y="6477"/>
                    <a:pt x="1584" y="6580"/>
                    <a:pt x="1785" y="6580"/>
                  </a:cubicBezTo>
                  <a:cubicBezTo>
                    <a:pt x="2601" y="6580"/>
                    <a:pt x="3272" y="4888"/>
                    <a:pt x="4370" y="4092"/>
                  </a:cubicBezTo>
                  <a:cubicBezTo>
                    <a:pt x="5319" y="3408"/>
                    <a:pt x="6577" y="1355"/>
                    <a:pt x="4922" y="252"/>
                  </a:cubicBezTo>
                  <a:cubicBezTo>
                    <a:pt x="4658" y="74"/>
                    <a:pt x="4404" y="0"/>
                    <a:pt x="4164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33"/>
            <p:cNvSpPr/>
            <p:nvPr/>
          </p:nvSpPr>
          <p:spPr>
            <a:xfrm>
              <a:off x="2699600" y="745150"/>
              <a:ext cx="391775" cy="473975"/>
            </a:xfrm>
            <a:custGeom>
              <a:avLst/>
              <a:gdLst/>
              <a:ahLst/>
              <a:cxnLst/>
              <a:rect l="l" t="t" r="r" b="b"/>
              <a:pathLst>
                <a:path w="15671" h="18959" extrusionOk="0">
                  <a:moveTo>
                    <a:pt x="4746" y="1"/>
                  </a:moveTo>
                  <a:lnTo>
                    <a:pt x="4746" y="1"/>
                  </a:lnTo>
                  <a:cubicBezTo>
                    <a:pt x="4790" y="111"/>
                    <a:pt x="4657" y="5320"/>
                    <a:pt x="4039" y="6732"/>
                  </a:cubicBezTo>
                  <a:cubicBezTo>
                    <a:pt x="3179" y="8696"/>
                    <a:pt x="1" y="9160"/>
                    <a:pt x="1" y="9160"/>
                  </a:cubicBezTo>
                  <a:cubicBezTo>
                    <a:pt x="1" y="9160"/>
                    <a:pt x="3289" y="18076"/>
                    <a:pt x="8056" y="18959"/>
                  </a:cubicBezTo>
                  <a:cubicBezTo>
                    <a:pt x="11962" y="17392"/>
                    <a:pt x="14522" y="12713"/>
                    <a:pt x="15670" y="9535"/>
                  </a:cubicBezTo>
                  <a:cubicBezTo>
                    <a:pt x="12691" y="9116"/>
                    <a:pt x="11896" y="7681"/>
                    <a:pt x="11742" y="6335"/>
                  </a:cubicBezTo>
                  <a:cubicBezTo>
                    <a:pt x="11631" y="5187"/>
                    <a:pt x="11300" y="155"/>
                    <a:pt x="11300" y="155"/>
                  </a:cubicBezTo>
                  <a:lnTo>
                    <a:pt x="4746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33"/>
            <p:cNvSpPr/>
            <p:nvPr/>
          </p:nvSpPr>
          <p:spPr>
            <a:xfrm>
              <a:off x="2701825" y="358950"/>
              <a:ext cx="402775" cy="459625"/>
            </a:xfrm>
            <a:custGeom>
              <a:avLst/>
              <a:gdLst/>
              <a:ahLst/>
              <a:cxnLst/>
              <a:rect l="l" t="t" r="r" b="b"/>
              <a:pathLst>
                <a:path w="16111" h="18385" extrusionOk="0">
                  <a:moveTo>
                    <a:pt x="12646" y="0"/>
                  </a:moveTo>
                  <a:cubicBezTo>
                    <a:pt x="11631" y="1611"/>
                    <a:pt x="9909" y="3156"/>
                    <a:pt x="7504" y="3553"/>
                  </a:cubicBezTo>
                  <a:cubicBezTo>
                    <a:pt x="5120" y="3951"/>
                    <a:pt x="4480" y="3642"/>
                    <a:pt x="2339" y="4083"/>
                  </a:cubicBezTo>
                  <a:cubicBezTo>
                    <a:pt x="2295" y="4083"/>
                    <a:pt x="2273" y="4083"/>
                    <a:pt x="2229" y="4105"/>
                  </a:cubicBezTo>
                  <a:cubicBezTo>
                    <a:pt x="883" y="4458"/>
                    <a:pt x="0" y="5782"/>
                    <a:pt x="221" y="7173"/>
                  </a:cubicBezTo>
                  <a:cubicBezTo>
                    <a:pt x="640" y="10108"/>
                    <a:pt x="1412" y="13043"/>
                    <a:pt x="2428" y="14654"/>
                  </a:cubicBezTo>
                  <a:cubicBezTo>
                    <a:pt x="4304" y="17634"/>
                    <a:pt x="6930" y="18384"/>
                    <a:pt x="8386" y="18384"/>
                  </a:cubicBezTo>
                  <a:cubicBezTo>
                    <a:pt x="10152" y="18384"/>
                    <a:pt x="14058" y="16420"/>
                    <a:pt x="15073" y="12138"/>
                  </a:cubicBezTo>
                  <a:cubicBezTo>
                    <a:pt x="15338" y="11057"/>
                    <a:pt x="15559" y="9909"/>
                    <a:pt x="15736" y="8784"/>
                  </a:cubicBezTo>
                  <a:cubicBezTo>
                    <a:pt x="16111" y="6533"/>
                    <a:pt x="15405" y="4216"/>
                    <a:pt x="13838" y="2560"/>
                  </a:cubicBezTo>
                  <a:cubicBezTo>
                    <a:pt x="13153" y="1876"/>
                    <a:pt x="12734" y="971"/>
                    <a:pt x="12646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33"/>
            <p:cNvSpPr/>
            <p:nvPr/>
          </p:nvSpPr>
          <p:spPr>
            <a:xfrm>
              <a:off x="2816575" y="543625"/>
              <a:ext cx="39200" cy="38800"/>
            </a:xfrm>
            <a:custGeom>
              <a:avLst/>
              <a:gdLst/>
              <a:ahLst/>
              <a:cxnLst/>
              <a:rect l="l" t="t" r="r" b="b"/>
              <a:pathLst>
                <a:path w="1568" h="1552" extrusionOk="0">
                  <a:moveTo>
                    <a:pt x="843" y="1"/>
                  </a:moveTo>
                  <a:cubicBezTo>
                    <a:pt x="820" y="1"/>
                    <a:pt x="796" y="3"/>
                    <a:pt x="773" y="7"/>
                  </a:cubicBezTo>
                  <a:cubicBezTo>
                    <a:pt x="442" y="7"/>
                    <a:pt x="177" y="205"/>
                    <a:pt x="67" y="492"/>
                  </a:cubicBezTo>
                  <a:cubicBezTo>
                    <a:pt x="23" y="580"/>
                    <a:pt x="0" y="691"/>
                    <a:pt x="0" y="801"/>
                  </a:cubicBezTo>
                  <a:lnTo>
                    <a:pt x="45" y="978"/>
                  </a:lnTo>
                  <a:cubicBezTo>
                    <a:pt x="67" y="1110"/>
                    <a:pt x="155" y="1242"/>
                    <a:pt x="243" y="1331"/>
                  </a:cubicBezTo>
                  <a:cubicBezTo>
                    <a:pt x="309" y="1375"/>
                    <a:pt x="354" y="1419"/>
                    <a:pt x="420" y="1463"/>
                  </a:cubicBezTo>
                  <a:cubicBezTo>
                    <a:pt x="530" y="1529"/>
                    <a:pt x="663" y="1551"/>
                    <a:pt x="795" y="1551"/>
                  </a:cubicBezTo>
                  <a:cubicBezTo>
                    <a:pt x="905" y="1551"/>
                    <a:pt x="994" y="1529"/>
                    <a:pt x="1082" y="1485"/>
                  </a:cubicBezTo>
                  <a:cubicBezTo>
                    <a:pt x="1281" y="1397"/>
                    <a:pt x="1435" y="1242"/>
                    <a:pt x="1501" y="1044"/>
                  </a:cubicBezTo>
                  <a:cubicBezTo>
                    <a:pt x="1545" y="955"/>
                    <a:pt x="1567" y="867"/>
                    <a:pt x="1567" y="757"/>
                  </a:cubicBezTo>
                  <a:lnTo>
                    <a:pt x="1523" y="558"/>
                  </a:lnTo>
                  <a:cubicBezTo>
                    <a:pt x="1501" y="426"/>
                    <a:pt x="1413" y="315"/>
                    <a:pt x="1325" y="205"/>
                  </a:cubicBezTo>
                  <a:lnTo>
                    <a:pt x="1148" y="95"/>
                  </a:lnTo>
                  <a:cubicBezTo>
                    <a:pt x="1057" y="40"/>
                    <a:pt x="952" y="1"/>
                    <a:pt x="843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33"/>
            <p:cNvSpPr/>
            <p:nvPr/>
          </p:nvSpPr>
          <p:spPr>
            <a:xfrm>
              <a:off x="2944025" y="543625"/>
              <a:ext cx="39200" cy="38800"/>
            </a:xfrm>
            <a:custGeom>
              <a:avLst/>
              <a:gdLst/>
              <a:ahLst/>
              <a:cxnLst/>
              <a:rect l="l" t="t" r="r" b="b"/>
              <a:pathLst>
                <a:path w="1568" h="1552" extrusionOk="0">
                  <a:moveTo>
                    <a:pt x="843" y="1"/>
                  </a:moveTo>
                  <a:cubicBezTo>
                    <a:pt x="820" y="1"/>
                    <a:pt x="796" y="3"/>
                    <a:pt x="773" y="7"/>
                  </a:cubicBezTo>
                  <a:cubicBezTo>
                    <a:pt x="464" y="7"/>
                    <a:pt x="177" y="205"/>
                    <a:pt x="67" y="492"/>
                  </a:cubicBezTo>
                  <a:cubicBezTo>
                    <a:pt x="23" y="580"/>
                    <a:pt x="1" y="691"/>
                    <a:pt x="23" y="801"/>
                  </a:cubicBezTo>
                  <a:lnTo>
                    <a:pt x="45" y="978"/>
                  </a:lnTo>
                  <a:cubicBezTo>
                    <a:pt x="89" y="1110"/>
                    <a:pt x="155" y="1242"/>
                    <a:pt x="265" y="1331"/>
                  </a:cubicBezTo>
                  <a:cubicBezTo>
                    <a:pt x="310" y="1375"/>
                    <a:pt x="376" y="1419"/>
                    <a:pt x="420" y="1463"/>
                  </a:cubicBezTo>
                  <a:cubicBezTo>
                    <a:pt x="552" y="1529"/>
                    <a:pt x="685" y="1551"/>
                    <a:pt x="817" y="1551"/>
                  </a:cubicBezTo>
                  <a:cubicBezTo>
                    <a:pt x="905" y="1551"/>
                    <a:pt x="1016" y="1529"/>
                    <a:pt x="1104" y="1485"/>
                  </a:cubicBezTo>
                  <a:cubicBezTo>
                    <a:pt x="1192" y="1441"/>
                    <a:pt x="1281" y="1397"/>
                    <a:pt x="1347" y="1309"/>
                  </a:cubicBezTo>
                  <a:cubicBezTo>
                    <a:pt x="1479" y="1154"/>
                    <a:pt x="1567" y="955"/>
                    <a:pt x="1567" y="757"/>
                  </a:cubicBezTo>
                  <a:cubicBezTo>
                    <a:pt x="1567" y="691"/>
                    <a:pt x="1545" y="624"/>
                    <a:pt x="1545" y="558"/>
                  </a:cubicBezTo>
                  <a:cubicBezTo>
                    <a:pt x="1501" y="426"/>
                    <a:pt x="1435" y="315"/>
                    <a:pt x="1325" y="205"/>
                  </a:cubicBezTo>
                  <a:cubicBezTo>
                    <a:pt x="1281" y="183"/>
                    <a:pt x="1214" y="139"/>
                    <a:pt x="1170" y="95"/>
                  </a:cubicBezTo>
                  <a:cubicBezTo>
                    <a:pt x="1061" y="40"/>
                    <a:pt x="952" y="1"/>
                    <a:pt x="843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33"/>
            <p:cNvSpPr/>
            <p:nvPr/>
          </p:nvSpPr>
          <p:spPr>
            <a:xfrm>
              <a:off x="2800575" y="485275"/>
              <a:ext cx="65125" cy="31500"/>
            </a:xfrm>
            <a:custGeom>
              <a:avLst/>
              <a:gdLst/>
              <a:ahLst/>
              <a:cxnLst/>
              <a:rect l="l" t="t" r="r" b="b"/>
              <a:pathLst>
                <a:path w="2605" h="1260" extrusionOk="0">
                  <a:moveTo>
                    <a:pt x="1330" y="1"/>
                  </a:moveTo>
                  <a:cubicBezTo>
                    <a:pt x="1321" y="1"/>
                    <a:pt x="1312" y="1"/>
                    <a:pt x="1303" y="1"/>
                  </a:cubicBezTo>
                  <a:cubicBezTo>
                    <a:pt x="398" y="23"/>
                    <a:pt x="0" y="1259"/>
                    <a:pt x="0" y="1259"/>
                  </a:cubicBezTo>
                  <a:cubicBezTo>
                    <a:pt x="420" y="1016"/>
                    <a:pt x="861" y="840"/>
                    <a:pt x="1303" y="729"/>
                  </a:cubicBezTo>
                  <a:cubicBezTo>
                    <a:pt x="1436" y="716"/>
                    <a:pt x="1570" y="709"/>
                    <a:pt x="1703" y="709"/>
                  </a:cubicBezTo>
                  <a:cubicBezTo>
                    <a:pt x="2009" y="709"/>
                    <a:pt x="2312" y="747"/>
                    <a:pt x="2605" y="840"/>
                  </a:cubicBezTo>
                  <a:cubicBezTo>
                    <a:pt x="2605" y="840"/>
                    <a:pt x="2045" y="1"/>
                    <a:pt x="1330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33"/>
            <p:cNvSpPr/>
            <p:nvPr/>
          </p:nvSpPr>
          <p:spPr>
            <a:xfrm>
              <a:off x="2932450" y="485275"/>
              <a:ext cx="65125" cy="31500"/>
            </a:xfrm>
            <a:custGeom>
              <a:avLst/>
              <a:gdLst/>
              <a:ahLst/>
              <a:cxnLst/>
              <a:rect l="l" t="t" r="r" b="b"/>
              <a:pathLst>
                <a:path w="2605" h="1260" extrusionOk="0">
                  <a:moveTo>
                    <a:pt x="1275" y="1"/>
                  </a:moveTo>
                  <a:cubicBezTo>
                    <a:pt x="581" y="1"/>
                    <a:pt x="0" y="840"/>
                    <a:pt x="0" y="840"/>
                  </a:cubicBezTo>
                  <a:cubicBezTo>
                    <a:pt x="292" y="747"/>
                    <a:pt x="596" y="709"/>
                    <a:pt x="902" y="709"/>
                  </a:cubicBezTo>
                  <a:cubicBezTo>
                    <a:pt x="1035" y="709"/>
                    <a:pt x="1169" y="716"/>
                    <a:pt x="1302" y="729"/>
                  </a:cubicBezTo>
                  <a:cubicBezTo>
                    <a:pt x="1766" y="840"/>
                    <a:pt x="2207" y="1016"/>
                    <a:pt x="2604" y="1259"/>
                  </a:cubicBezTo>
                  <a:cubicBezTo>
                    <a:pt x="2604" y="1259"/>
                    <a:pt x="2207" y="23"/>
                    <a:pt x="1302" y="1"/>
                  </a:cubicBezTo>
                  <a:cubicBezTo>
                    <a:pt x="1293" y="1"/>
                    <a:pt x="1284" y="1"/>
                    <a:pt x="1275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33"/>
            <p:cNvSpPr/>
            <p:nvPr/>
          </p:nvSpPr>
          <p:spPr>
            <a:xfrm>
              <a:off x="2860725" y="657425"/>
              <a:ext cx="113125" cy="55300"/>
            </a:xfrm>
            <a:custGeom>
              <a:avLst/>
              <a:gdLst/>
              <a:ahLst/>
              <a:cxnLst/>
              <a:rect l="l" t="t" r="r" b="b"/>
              <a:pathLst>
                <a:path w="4525" h="2212" extrusionOk="0">
                  <a:moveTo>
                    <a:pt x="4524" y="1"/>
                  </a:moveTo>
                  <a:cubicBezTo>
                    <a:pt x="4524" y="1"/>
                    <a:pt x="3222" y="795"/>
                    <a:pt x="1920" y="795"/>
                  </a:cubicBezTo>
                  <a:cubicBezTo>
                    <a:pt x="1879" y="797"/>
                    <a:pt x="1837" y="797"/>
                    <a:pt x="1796" y="797"/>
                  </a:cubicBezTo>
                  <a:cubicBezTo>
                    <a:pt x="1176" y="797"/>
                    <a:pt x="559" y="642"/>
                    <a:pt x="0" y="332"/>
                  </a:cubicBezTo>
                  <a:lnTo>
                    <a:pt x="0" y="332"/>
                  </a:lnTo>
                  <a:cubicBezTo>
                    <a:pt x="127" y="1415"/>
                    <a:pt x="1031" y="2212"/>
                    <a:pt x="2082" y="2212"/>
                  </a:cubicBezTo>
                  <a:cubicBezTo>
                    <a:pt x="2123" y="2212"/>
                    <a:pt x="2165" y="2210"/>
                    <a:pt x="2207" y="2208"/>
                  </a:cubicBezTo>
                  <a:cubicBezTo>
                    <a:pt x="4237" y="2208"/>
                    <a:pt x="4524" y="1"/>
                    <a:pt x="452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33"/>
            <p:cNvSpPr/>
            <p:nvPr/>
          </p:nvSpPr>
          <p:spPr>
            <a:xfrm>
              <a:off x="2871750" y="492125"/>
              <a:ext cx="43050" cy="145025"/>
            </a:xfrm>
            <a:custGeom>
              <a:avLst/>
              <a:gdLst/>
              <a:ahLst/>
              <a:cxnLst/>
              <a:rect l="l" t="t" r="r" b="b"/>
              <a:pathLst>
                <a:path w="1722" h="5801" extrusionOk="0">
                  <a:moveTo>
                    <a:pt x="972" y="0"/>
                  </a:moveTo>
                  <a:cubicBezTo>
                    <a:pt x="922" y="0"/>
                    <a:pt x="861" y="47"/>
                    <a:pt x="861" y="102"/>
                  </a:cubicBezTo>
                  <a:cubicBezTo>
                    <a:pt x="861" y="831"/>
                    <a:pt x="1038" y="1537"/>
                    <a:pt x="1016" y="2243"/>
                  </a:cubicBezTo>
                  <a:cubicBezTo>
                    <a:pt x="1016" y="2861"/>
                    <a:pt x="883" y="3457"/>
                    <a:pt x="640" y="4009"/>
                  </a:cubicBezTo>
                  <a:cubicBezTo>
                    <a:pt x="442" y="4406"/>
                    <a:pt x="0" y="4803"/>
                    <a:pt x="199" y="5289"/>
                  </a:cubicBezTo>
                  <a:cubicBezTo>
                    <a:pt x="367" y="5692"/>
                    <a:pt x="790" y="5801"/>
                    <a:pt x="1197" y="5801"/>
                  </a:cubicBezTo>
                  <a:cubicBezTo>
                    <a:pt x="1325" y="5801"/>
                    <a:pt x="1451" y="5790"/>
                    <a:pt x="1567" y="5774"/>
                  </a:cubicBezTo>
                  <a:cubicBezTo>
                    <a:pt x="1722" y="5752"/>
                    <a:pt x="1700" y="5531"/>
                    <a:pt x="1545" y="5531"/>
                  </a:cubicBezTo>
                  <a:cubicBezTo>
                    <a:pt x="1236" y="5509"/>
                    <a:pt x="861" y="5553"/>
                    <a:pt x="618" y="5289"/>
                  </a:cubicBezTo>
                  <a:cubicBezTo>
                    <a:pt x="376" y="5068"/>
                    <a:pt x="508" y="4825"/>
                    <a:pt x="663" y="4582"/>
                  </a:cubicBezTo>
                  <a:cubicBezTo>
                    <a:pt x="927" y="4185"/>
                    <a:pt x="1126" y="3744"/>
                    <a:pt x="1214" y="3280"/>
                  </a:cubicBezTo>
                  <a:cubicBezTo>
                    <a:pt x="1325" y="2795"/>
                    <a:pt x="1347" y="2287"/>
                    <a:pt x="1325" y="1780"/>
                  </a:cubicBezTo>
                  <a:cubicBezTo>
                    <a:pt x="1303" y="1206"/>
                    <a:pt x="1214" y="632"/>
                    <a:pt x="1038" y="58"/>
                  </a:cubicBezTo>
                  <a:cubicBezTo>
                    <a:pt x="1029" y="17"/>
                    <a:pt x="1003" y="0"/>
                    <a:pt x="972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33"/>
            <p:cNvSpPr/>
            <p:nvPr/>
          </p:nvSpPr>
          <p:spPr>
            <a:xfrm>
              <a:off x="2700150" y="505800"/>
              <a:ext cx="405300" cy="327425"/>
            </a:xfrm>
            <a:custGeom>
              <a:avLst/>
              <a:gdLst/>
              <a:ahLst/>
              <a:cxnLst/>
              <a:rect l="l" t="t" r="r" b="b"/>
              <a:pathLst>
                <a:path w="16212" h="13097" extrusionOk="0">
                  <a:moveTo>
                    <a:pt x="15960" y="0"/>
                  </a:moveTo>
                  <a:cubicBezTo>
                    <a:pt x="15886" y="0"/>
                    <a:pt x="15813" y="39"/>
                    <a:pt x="15780" y="129"/>
                  </a:cubicBezTo>
                  <a:cubicBezTo>
                    <a:pt x="15185" y="1475"/>
                    <a:pt x="14699" y="2888"/>
                    <a:pt x="14191" y="4278"/>
                  </a:cubicBezTo>
                  <a:cubicBezTo>
                    <a:pt x="13927" y="4984"/>
                    <a:pt x="13684" y="5691"/>
                    <a:pt x="13463" y="6397"/>
                  </a:cubicBezTo>
                  <a:cubicBezTo>
                    <a:pt x="13353" y="6706"/>
                    <a:pt x="13243" y="7037"/>
                    <a:pt x="13154" y="7368"/>
                  </a:cubicBezTo>
                  <a:cubicBezTo>
                    <a:pt x="13110" y="7478"/>
                    <a:pt x="13088" y="7589"/>
                    <a:pt x="13044" y="7721"/>
                  </a:cubicBezTo>
                  <a:cubicBezTo>
                    <a:pt x="11631" y="8449"/>
                    <a:pt x="10065" y="8847"/>
                    <a:pt x="8453" y="8847"/>
                  </a:cubicBezTo>
                  <a:cubicBezTo>
                    <a:pt x="8414" y="8847"/>
                    <a:pt x="8374" y="8847"/>
                    <a:pt x="8335" y="8847"/>
                  </a:cubicBezTo>
                  <a:cubicBezTo>
                    <a:pt x="6325" y="8847"/>
                    <a:pt x="4381" y="8297"/>
                    <a:pt x="2649" y="7280"/>
                  </a:cubicBezTo>
                  <a:cubicBezTo>
                    <a:pt x="2362" y="6198"/>
                    <a:pt x="1987" y="5139"/>
                    <a:pt x="1656" y="4080"/>
                  </a:cubicBezTo>
                  <a:cubicBezTo>
                    <a:pt x="1457" y="3440"/>
                    <a:pt x="1237" y="2777"/>
                    <a:pt x="1038" y="2115"/>
                  </a:cubicBezTo>
                  <a:cubicBezTo>
                    <a:pt x="928" y="1784"/>
                    <a:pt x="817" y="1453"/>
                    <a:pt x="707" y="1144"/>
                  </a:cubicBezTo>
                  <a:cubicBezTo>
                    <a:pt x="619" y="857"/>
                    <a:pt x="553" y="460"/>
                    <a:pt x="310" y="306"/>
                  </a:cubicBezTo>
                  <a:cubicBezTo>
                    <a:pt x="286" y="290"/>
                    <a:pt x="257" y="283"/>
                    <a:pt x="229" y="283"/>
                  </a:cubicBezTo>
                  <a:cubicBezTo>
                    <a:pt x="177" y="283"/>
                    <a:pt x="125" y="307"/>
                    <a:pt x="111" y="350"/>
                  </a:cubicBezTo>
                  <a:cubicBezTo>
                    <a:pt x="1" y="637"/>
                    <a:pt x="155" y="946"/>
                    <a:pt x="244" y="1211"/>
                  </a:cubicBezTo>
                  <a:cubicBezTo>
                    <a:pt x="332" y="1564"/>
                    <a:pt x="442" y="1917"/>
                    <a:pt x="553" y="2270"/>
                  </a:cubicBezTo>
                  <a:cubicBezTo>
                    <a:pt x="751" y="2910"/>
                    <a:pt x="950" y="3550"/>
                    <a:pt x="1171" y="4190"/>
                  </a:cubicBezTo>
                  <a:cubicBezTo>
                    <a:pt x="1524" y="5293"/>
                    <a:pt x="1833" y="6441"/>
                    <a:pt x="2252" y="7522"/>
                  </a:cubicBezTo>
                  <a:cubicBezTo>
                    <a:pt x="2120" y="7699"/>
                    <a:pt x="1987" y="7920"/>
                    <a:pt x="1833" y="8185"/>
                  </a:cubicBezTo>
                  <a:cubicBezTo>
                    <a:pt x="1722" y="7898"/>
                    <a:pt x="1590" y="7589"/>
                    <a:pt x="1479" y="7302"/>
                  </a:cubicBezTo>
                  <a:cubicBezTo>
                    <a:pt x="1369" y="7037"/>
                    <a:pt x="1259" y="6750"/>
                    <a:pt x="1148" y="6485"/>
                  </a:cubicBezTo>
                  <a:cubicBezTo>
                    <a:pt x="1060" y="6220"/>
                    <a:pt x="972" y="5845"/>
                    <a:pt x="751" y="5647"/>
                  </a:cubicBezTo>
                  <a:cubicBezTo>
                    <a:pt x="724" y="5626"/>
                    <a:pt x="690" y="5616"/>
                    <a:pt x="656" y="5616"/>
                  </a:cubicBezTo>
                  <a:cubicBezTo>
                    <a:pt x="580" y="5616"/>
                    <a:pt x="502" y="5665"/>
                    <a:pt x="486" y="5757"/>
                  </a:cubicBezTo>
                  <a:cubicBezTo>
                    <a:pt x="486" y="6022"/>
                    <a:pt x="553" y="6287"/>
                    <a:pt x="685" y="6529"/>
                  </a:cubicBezTo>
                  <a:cubicBezTo>
                    <a:pt x="795" y="6838"/>
                    <a:pt x="928" y="7147"/>
                    <a:pt x="1038" y="7478"/>
                  </a:cubicBezTo>
                  <a:cubicBezTo>
                    <a:pt x="1193" y="7876"/>
                    <a:pt x="1347" y="8339"/>
                    <a:pt x="1524" y="8758"/>
                  </a:cubicBezTo>
                  <a:cubicBezTo>
                    <a:pt x="1391" y="8979"/>
                    <a:pt x="1281" y="9200"/>
                    <a:pt x="1193" y="9420"/>
                  </a:cubicBezTo>
                  <a:cubicBezTo>
                    <a:pt x="2610" y="11859"/>
                    <a:pt x="4460" y="13097"/>
                    <a:pt x="8231" y="13097"/>
                  </a:cubicBezTo>
                  <a:cubicBezTo>
                    <a:pt x="8453" y="13097"/>
                    <a:pt x="8681" y="13093"/>
                    <a:pt x="8917" y="13084"/>
                  </a:cubicBezTo>
                  <a:cubicBezTo>
                    <a:pt x="12956" y="12952"/>
                    <a:pt x="15449" y="9641"/>
                    <a:pt x="15405" y="9310"/>
                  </a:cubicBezTo>
                  <a:cubicBezTo>
                    <a:pt x="15251" y="8891"/>
                    <a:pt x="15074" y="8493"/>
                    <a:pt x="14854" y="8118"/>
                  </a:cubicBezTo>
                  <a:cubicBezTo>
                    <a:pt x="15074" y="7522"/>
                    <a:pt x="15251" y="6927"/>
                    <a:pt x="15405" y="6309"/>
                  </a:cubicBezTo>
                  <a:cubicBezTo>
                    <a:pt x="15431" y="6193"/>
                    <a:pt x="15337" y="6122"/>
                    <a:pt x="15241" y="6122"/>
                  </a:cubicBezTo>
                  <a:cubicBezTo>
                    <a:pt x="15172" y="6122"/>
                    <a:pt x="15102" y="6159"/>
                    <a:pt x="15074" y="6242"/>
                  </a:cubicBezTo>
                  <a:cubicBezTo>
                    <a:pt x="14942" y="6728"/>
                    <a:pt x="14787" y="7213"/>
                    <a:pt x="14633" y="7677"/>
                  </a:cubicBezTo>
                  <a:cubicBezTo>
                    <a:pt x="14412" y="7258"/>
                    <a:pt x="14236" y="6927"/>
                    <a:pt x="14236" y="6927"/>
                  </a:cubicBezTo>
                  <a:cubicBezTo>
                    <a:pt x="14015" y="7125"/>
                    <a:pt x="13772" y="7280"/>
                    <a:pt x="13529" y="7434"/>
                  </a:cubicBezTo>
                  <a:cubicBezTo>
                    <a:pt x="13618" y="7191"/>
                    <a:pt x="13706" y="6949"/>
                    <a:pt x="13794" y="6706"/>
                  </a:cubicBezTo>
                  <a:cubicBezTo>
                    <a:pt x="14037" y="5978"/>
                    <a:pt x="14302" y="5249"/>
                    <a:pt x="14545" y="4521"/>
                  </a:cubicBezTo>
                  <a:cubicBezTo>
                    <a:pt x="15074" y="3086"/>
                    <a:pt x="15648" y="1696"/>
                    <a:pt x="16156" y="262"/>
                  </a:cubicBezTo>
                  <a:cubicBezTo>
                    <a:pt x="16211" y="109"/>
                    <a:pt x="16084" y="0"/>
                    <a:pt x="159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33"/>
            <p:cNvSpPr/>
            <p:nvPr/>
          </p:nvSpPr>
          <p:spPr>
            <a:xfrm>
              <a:off x="3439475" y="5142500"/>
              <a:ext cx="760875" cy="312325"/>
            </a:xfrm>
            <a:custGeom>
              <a:avLst/>
              <a:gdLst/>
              <a:ahLst/>
              <a:cxnLst/>
              <a:rect l="l" t="t" r="r" b="b"/>
              <a:pathLst>
                <a:path w="30435" h="12493" extrusionOk="0">
                  <a:moveTo>
                    <a:pt x="18385" y="1"/>
                  </a:moveTo>
                  <a:cubicBezTo>
                    <a:pt x="18385" y="1"/>
                    <a:pt x="18517" y="3135"/>
                    <a:pt x="12691" y="5783"/>
                  </a:cubicBezTo>
                  <a:cubicBezTo>
                    <a:pt x="10749" y="6622"/>
                    <a:pt x="8696" y="7284"/>
                    <a:pt x="6600" y="7703"/>
                  </a:cubicBezTo>
                  <a:cubicBezTo>
                    <a:pt x="1722" y="8785"/>
                    <a:pt x="1" y="12492"/>
                    <a:pt x="1" y="12492"/>
                  </a:cubicBezTo>
                  <a:lnTo>
                    <a:pt x="30015" y="12492"/>
                  </a:lnTo>
                  <a:lnTo>
                    <a:pt x="30214" y="6865"/>
                  </a:lnTo>
                  <a:lnTo>
                    <a:pt x="30435" y="928"/>
                  </a:lnTo>
                  <a:lnTo>
                    <a:pt x="18385" y="1"/>
                  </a:ln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33"/>
            <p:cNvSpPr/>
            <p:nvPr/>
          </p:nvSpPr>
          <p:spPr>
            <a:xfrm>
              <a:off x="3439475" y="5287075"/>
              <a:ext cx="755350" cy="167750"/>
            </a:xfrm>
            <a:custGeom>
              <a:avLst/>
              <a:gdLst/>
              <a:ahLst/>
              <a:cxnLst/>
              <a:rect l="l" t="t" r="r" b="b"/>
              <a:pathLst>
                <a:path w="30214" h="6710" extrusionOk="0">
                  <a:moveTo>
                    <a:pt x="12691" y="0"/>
                  </a:moveTo>
                  <a:cubicBezTo>
                    <a:pt x="10749" y="839"/>
                    <a:pt x="8696" y="1501"/>
                    <a:pt x="6622" y="1920"/>
                  </a:cubicBezTo>
                  <a:cubicBezTo>
                    <a:pt x="1722" y="3002"/>
                    <a:pt x="1" y="6709"/>
                    <a:pt x="1" y="6709"/>
                  </a:cubicBezTo>
                  <a:lnTo>
                    <a:pt x="30015" y="6709"/>
                  </a:lnTo>
                  <a:lnTo>
                    <a:pt x="30214" y="1082"/>
                  </a:lnTo>
                  <a:lnTo>
                    <a:pt x="30214" y="1082"/>
                  </a:lnTo>
                  <a:cubicBezTo>
                    <a:pt x="27477" y="1920"/>
                    <a:pt x="23262" y="3796"/>
                    <a:pt x="16112" y="4436"/>
                  </a:cubicBezTo>
                  <a:cubicBezTo>
                    <a:pt x="15383" y="2847"/>
                    <a:pt x="14015" y="1280"/>
                    <a:pt x="12691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33"/>
            <p:cNvSpPr/>
            <p:nvPr/>
          </p:nvSpPr>
          <p:spPr>
            <a:xfrm>
              <a:off x="3734100" y="2547675"/>
              <a:ext cx="551225" cy="2785750"/>
            </a:xfrm>
            <a:custGeom>
              <a:avLst/>
              <a:gdLst/>
              <a:ahLst/>
              <a:cxnLst/>
              <a:rect l="l" t="t" r="r" b="b"/>
              <a:pathLst>
                <a:path w="22049" h="111430" extrusionOk="0">
                  <a:moveTo>
                    <a:pt x="1" y="1"/>
                  </a:moveTo>
                  <a:lnTo>
                    <a:pt x="178" y="7460"/>
                  </a:lnTo>
                  <a:lnTo>
                    <a:pt x="2495" y="104875"/>
                  </a:lnTo>
                  <a:lnTo>
                    <a:pt x="22048" y="111430"/>
                  </a:lnTo>
                  <a:lnTo>
                    <a:pt x="19731" y="7460"/>
                  </a:lnTo>
                  <a:lnTo>
                    <a:pt x="19554" y="20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33"/>
            <p:cNvSpPr/>
            <p:nvPr/>
          </p:nvSpPr>
          <p:spPr>
            <a:xfrm>
              <a:off x="3734100" y="2547675"/>
              <a:ext cx="493300" cy="186525"/>
            </a:xfrm>
            <a:custGeom>
              <a:avLst/>
              <a:gdLst/>
              <a:ahLst/>
              <a:cxnLst/>
              <a:rect l="l" t="t" r="r" b="b"/>
              <a:pathLst>
                <a:path w="19732" h="7461" extrusionOk="0">
                  <a:moveTo>
                    <a:pt x="1" y="1"/>
                  </a:moveTo>
                  <a:lnTo>
                    <a:pt x="178" y="7460"/>
                  </a:lnTo>
                  <a:lnTo>
                    <a:pt x="19731" y="7460"/>
                  </a:lnTo>
                  <a:lnTo>
                    <a:pt x="19554" y="20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33"/>
            <p:cNvSpPr/>
            <p:nvPr/>
          </p:nvSpPr>
          <p:spPr>
            <a:xfrm>
              <a:off x="4570550" y="5142500"/>
              <a:ext cx="792850" cy="312325"/>
            </a:xfrm>
            <a:custGeom>
              <a:avLst/>
              <a:gdLst/>
              <a:ahLst/>
              <a:cxnLst/>
              <a:rect l="l" t="t" r="r" b="b"/>
              <a:pathLst>
                <a:path w="31714" h="12493" extrusionOk="0">
                  <a:moveTo>
                    <a:pt x="11940" y="1"/>
                  </a:moveTo>
                  <a:lnTo>
                    <a:pt x="0" y="928"/>
                  </a:lnTo>
                  <a:lnTo>
                    <a:pt x="883" y="6865"/>
                  </a:lnTo>
                  <a:lnTo>
                    <a:pt x="1700" y="12492"/>
                  </a:lnTo>
                  <a:lnTo>
                    <a:pt x="31714" y="12492"/>
                  </a:lnTo>
                  <a:cubicBezTo>
                    <a:pt x="31714" y="12492"/>
                    <a:pt x="29573" y="8785"/>
                    <a:pt x="24586" y="7703"/>
                  </a:cubicBezTo>
                  <a:cubicBezTo>
                    <a:pt x="22423" y="7262"/>
                    <a:pt x="20304" y="6622"/>
                    <a:pt x="18274" y="5783"/>
                  </a:cubicBezTo>
                  <a:cubicBezTo>
                    <a:pt x="12160" y="3135"/>
                    <a:pt x="11940" y="1"/>
                    <a:pt x="11940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33"/>
            <p:cNvSpPr/>
            <p:nvPr/>
          </p:nvSpPr>
          <p:spPr>
            <a:xfrm>
              <a:off x="4592050" y="5287075"/>
              <a:ext cx="771350" cy="167750"/>
            </a:xfrm>
            <a:custGeom>
              <a:avLst/>
              <a:gdLst/>
              <a:ahLst/>
              <a:cxnLst/>
              <a:rect l="l" t="t" r="r" b="b"/>
              <a:pathLst>
                <a:path w="30854" h="6710" extrusionOk="0">
                  <a:moveTo>
                    <a:pt x="17414" y="0"/>
                  </a:moveTo>
                  <a:cubicBezTo>
                    <a:pt x="16244" y="1280"/>
                    <a:pt x="15052" y="2847"/>
                    <a:pt x="14478" y="4436"/>
                  </a:cubicBezTo>
                  <a:cubicBezTo>
                    <a:pt x="7284" y="3796"/>
                    <a:pt x="2848" y="1920"/>
                    <a:pt x="23" y="1082"/>
                  </a:cubicBezTo>
                  <a:lnTo>
                    <a:pt x="1" y="1082"/>
                  </a:lnTo>
                  <a:lnTo>
                    <a:pt x="840" y="6709"/>
                  </a:lnTo>
                  <a:lnTo>
                    <a:pt x="30854" y="6709"/>
                  </a:lnTo>
                  <a:cubicBezTo>
                    <a:pt x="30854" y="6709"/>
                    <a:pt x="28713" y="3002"/>
                    <a:pt x="23726" y="1920"/>
                  </a:cubicBezTo>
                  <a:cubicBezTo>
                    <a:pt x="21563" y="1479"/>
                    <a:pt x="19444" y="839"/>
                    <a:pt x="17414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33"/>
            <p:cNvSpPr/>
            <p:nvPr/>
          </p:nvSpPr>
          <p:spPr>
            <a:xfrm>
              <a:off x="4257700" y="2547675"/>
              <a:ext cx="717300" cy="2785750"/>
            </a:xfrm>
            <a:custGeom>
              <a:avLst/>
              <a:gdLst/>
              <a:ahLst/>
              <a:cxnLst/>
              <a:rect l="l" t="t" r="r" b="b"/>
              <a:pathLst>
                <a:path w="28692" h="111430" extrusionOk="0">
                  <a:moveTo>
                    <a:pt x="19554" y="1"/>
                  </a:moveTo>
                  <a:lnTo>
                    <a:pt x="1" y="200"/>
                  </a:lnTo>
                  <a:lnTo>
                    <a:pt x="641" y="7460"/>
                  </a:lnTo>
                  <a:lnTo>
                    <a:pt x="9844" y="111430"/>
                  </a:lnTo>
                  <a:lnTo>
                    <a:pt x="28691" y="104875"/>
                  </a:lnTo>
                  <a:lnTo>
                    <a:pt x="20194" y="7460"/>
                  </a:lnTo>
                  <a:lnTo>
                    <a:pt x="19554" y="1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33"/>
            <p:cNvSpPr/>
            <p:nvPr/>
          </p:nvSpPr>
          <p:spPr>
            <a:xfrm>
              <a:off x="4257700" y="2547675"/>
              <a:ext cx="504875" cy="186525"/>
            </a:xfrm>
            <a:custGeom>
              <a:avLst/>
              <a:gdLst/>
              <a:ahLst/>
              <a:cxnLst/>
              <a:rect l="l" t="t" r="r" b="b"/>
              <a:pathLst>
                <a:path w="20195" h="7461" extrusionOk="0">
                  <a:moveTo>
                    <a:pt x="19554" y="1"/>
                  </a:moveTo>
                  <a:lnTo>
                    <a:pt x="1" y="200"/>
                  </a:lnTo>
                  <a:lnTo>
                    <a:pt x="641" y="7460"/>
                  </a:lnTo>
                  <a:lnTo>
                    <a:pt x="20194" y="7460"/>
                  </a:lnTo>
                  <a:lnTo>
                    <a:pt x="19554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33"/>
            <p:cNvSpPr/>
            <p:nvPr/>
          </p:nvSpPr>
          <p:spPr>
            <a:xfrm>
              <a:off x="3401975" y="1086600"/>
              <a:ext cx="585950" cy="820775"/>
            </a:xfrm>
            <a:custGeom>
              <a:avLst/>
              <a:gdLst/>
              <a:ahLst/>
              <a:cxnLst/>
              <a:rect l="l" t="t" r="r" b="b"/>
              <a:pathLst>
                <a:path w="23438" h="32831" extrusionOk="0">
                  <a:moveTo>
                    <a:pt x="18307" y="0"/>
                  </a:moveTo>
                  <a:cubicBezTo>
                    <a:pt x="16189" y="0"/>
                    <a:pt x="13522" y="2385"/>
                    <a:pt x="9336" y="8103"/>
                  </a:cubicBezTo>
                  <a:cubicBezTo>
                    <a:pt x="3884" y="15563"/>
                    <a:pt x="111" y="26554"/>
                    <a:pt x="111" y="26554"/>
                  </a:cubicBezTo>
                  <a:cubicBezTo>
                    <a:pt x="111" y="26554"/>
                    <a:pt x="0" y="30217"/>
                    <a:pt x="3774" y="32115"/>
                  </a:cubicBezTo>
                  <a:cubicBezTo>
                    <a:pt x="4793" y="32621"/>
                    <a:pt x="5771" y="32830"/>
                    <a:pt x="6681" y="32830"/>
                  </a:cubicBezTo>
                  <a:cubicBezTo>
                    <a:pt x="9142" y="32830"/>
                    <a:pt x="11104" y="31302"/>
                    <a:pt x="12006" y="29996"/>
                  </a:cubicBezTo>
                  <a:cubicBezTo>
                    <a:pt x="13220" y="28231"/>
                    <a:pt x="22555" y="10995"/>
                    <a:pt x="22997" y="7000"/>
                  </a:cubicBezTo>
                  <a:cubicBezTo>
                    <a:pt x="23438" y="3005"/>
                    <a:pt x="20878" y="114"/>
                    <a:pt x="18450" y="4"/>
                  </a:cubicBezTo>
                  <a:cubicBezTo>
                    <a:pt x="18403" y="1"/>
                    <a:pt x="18355" y="0"/>
                    <a:pt x="18307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33"/>
            <p:cNvSpPr/>
            <p:nvPr/>
          </p:nvSpPr>
          <p:spPr>
            <a:xfrm>
              <a:off x="5342925" y="1130400"/>
              <a:ext cx="157325" cy="106825"/>
            </a:xfrm>
            <a:custGeom>
              <a:avLst/>
              <a:gdLst/>
              <a:ahLst/>
              <a:cxnLst/>
              <a:rect l="l" t="t" r="r" b="b"/>
              <a:pathLst>
                <a:path w="6293" h="4273" extrusionOk="0">
                  <a:moveTo>
                    <a:pt x="5375" y="1"/>
                  </a:moveTo>
                  <a:cubicBezTo>
                    <a:pt x="4175" y="1"/>
                    <a:pt x="47" y="2931"/>
                    <a:pt x="47" y="2931"/>
                  </a:cubicBezTo>
                  <a:cubicBezTo>
                    <a:pt x="0" y="4014"/>
                    <a:pt x="466" y="4273"/>
                    <a:pt x="921" y="4273"/>
                  </a:cubicBezTo>
                  <a:cubicBezTo>
                    <a:pt x="1338" y="4273"/>
                    <a:pt x="1746" y="4056"/>
                    <a:pt x="1746" y="4056"/>
                  </a:cubicBezTo>
                  <a:cubicBezTo>
                    <a:pt x="1746" y="4056"/>
                    <a:pt x="4438" y="2776"/>
                    <a:pt x="5211" y="1915"/>
                  </a:cubicBezTo>
                  <a:cubicBezTo>
                    <a:pt x="5961" y="1055"/>
                    <a:pt x="6292" y="724"/>
                    <a:pt x="5630" y="84"/>
                  </a:cubicBezTo>
                  <a:cubicBezTo>
                    <a:pt x="5575" y="27"/>
                    <a:pt x="5488" y="1"/>
                    <a:pt x="5375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33"/>
            <p:cNvSpPr/>
            <p:nvPr/>
          </p:nvSpPr>
          <p:spPr>
            <a:xfrm>
              <a:off x="5516875" y="1063900"/>
              <a:ext cx="78275" cy="169675"/>
            </a:xfrm>
            <a:custGeom>
              <a:avLst/>
              <a:gdLst/>
              <a:ahLst/>
              <a:cxnLst/>
              <a:rect l="l" t="t" r="r" b="b"/>
              <a:pathLst>
                <a:path w="3131" h="6787" extrusionOk="0">
                  <a:moveTo>
                    <a:pt x="2318" y="1"/>
                  </a:moveTo>
                  <a:cubicBezTo>
                    <a:pt x="2057" y="1"/>
                    <a:pt x="1674" y="159"/>
                    <a:pt x="1519" y="360"/>
                  </a:cubicBezTo>
                  <a:cubicBezTo>
                    <a:pt x="1298" y="647"/>
                    <a:pt x="1188" y="1795"/>
                    <a:pt x="1387" y="3141"/>
                  </a:cubicBezTo>
                  <a:cubicBezTo>
                    <a:pt x="1276" y="3538"/>
                    <a:pt x="129" y="5061"/>
                    <a:pt x="40" y="6032"/>
                  </a:cubicBezTo>
                  <a:cubicBezTo>
                    <a:pt x="1" y="6597"/>
                    <a:pt x="197" y="6787"/>
                    <a:pt x="562" y="6787"/>
                  </a:cubicBezTo>
                  <a:cubicBezTo>
                    <a:pt x="810" y="6787"/>
                    <a:pt x="1136" y="6700"/>
                    <a:pt x="1519" y="6584"/>
                  </a:cubicBezTo>
                  <a:cubicBezTo>
                    <a:pt x="2490" y="6275"/>
                    <a:pt x="2887" y="4333"/>
                    <a:pt x="3020" y="3317"/>
                  </a:cubicBezTo>
                  <a:cubicBezTo>
                    <a:pt x="3130" y="2324"/>
                    <a:pt x="2711" y="316"/>
                    <a:pt x="2556" y="95"/>
                  </a:cubicBezTo>
                  <a:cubicBezTo>
                    <a:pt x="2517" y="30"/>
                    <a:pt x="2428" y="1"/>
                    <a:pt x="2318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33"/>
            <p:cNvSpPr/>
            <p:nvPr/>
          </p:nvSpPr>
          <p:spPr>
            <a:xfrm>
              <a:off x="5196775" y="1089475"/>
              <a:ext cx="458050" cy="327725"/>
            </a:xfrm>
            <a:custGeom>
              <a:avLst/>
              <a:gdLst/>
              <a:ahLst/>
              <a:cxnLst/>
              <a:rect l="l" t="t" r="r" b="b"/>
              <a:pathLst>
                <a:path w="18322" h="13109" extrusionOk="0">
                  <a:moveTo>
                    <a:pt x="17346" y="0"/>
                  </a:moveTo>
                  <a:cubicBezTo>
                    <a:pt x="17233" y="0"/>
                    <a:pt x="17115" y="14"/>
                    <a:pt x="16993" y="43"/>
                  </a:cubicBezTo>
                  <a:cubicBezTo>
                    <a:pt x="16287" y="198"/>
                    <a:pt x="14522" y="4568"/>
                    <a:pt x="14522" y="4568"/>
                  </a:cubicBezTo>
                  <a:cubicBezTo>
                    <a:pt x="14522" y="4568"/>
                    <a:pt x="11275" y="4411"/>
                    <a:pt x="8718" y="4411"/>
                  </a:cubicBezTo>
                  <a:cubicBezTo>
                    <a:pt x="7440" y="4411"/>
                    <a:pt x="6334" y="4450"/>
                    <a:pt x="5893" y="4568"/>
                  </a:cubicBezTo>
                  <a:cubicBezTo>
                    <a:pt x="4546" y="4899"/>
                    <a:pt x="0" y="9445"/>
                    <a:pt x="0" y="9445"/>
                  </a:cubicBezTo>
                  <a:lnTo>
                    <a:pt x="4436" y="13109"/>
                  </a:lnTo>
                  <a:lnTo>
                    <a:pt x="9004" y="8275"/>
                  </a:lnTo>
                  <a:cubicBezTo>
                    <a:pt x="9004" y="8275"/>
                    <a:pt x="9964" y="8325"/>
                    <a:pt x="11093" y="8325"/>
                  </a:cubicBezTo>
                  <a:cubicBezTo>
                    <a:pt x="12221" y="8325"/>
                    <a:pt x="13518" y="8275"/>
                    <a:pt x="14191" y="8077"/>
                  </a:cubicBezTo>
                  <a:cubicBezTo>
                    <a:pt x="15515" y="7679"/>
                    <a:pt x="18119" y="1147"/>
                    <a:pt x="18229" y="705"/>
                  </a:cubicBezTo>
                  <a:cubicBezTo>
                    <a:pt x="18321" y="338"/>
                    <a:pt x="17908" y="0"/>
                    <a:pt x="17346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33"/>
            <p:cNvSpPr/>
            <p:nvPr/>
          </p:nvSpPr>
          <p:spPr>
            <a:xfrm>
              <a:off x="4420125" y="1093700"/>
              <a:ext cx="974725" cy="754850"/>
            </a:xfrm>
            <a:custGeom>
              <a:avLst/>
              <a:gdLst/>
              <a:ahLst/>
              <a:cxnLst/>
              <a:rect l="l" t="t" r="r" b="b"/>
              <a:pathLst>
                <a:path w="38989" h="30194" extrusionOk="0">
                  <a:moveTo>
                    <a:pt x="6588" y="0"/>
                  </a:moveTo>
                  <a:cubicBezTo>
                    <a:pt x="3456" y="0"/>
                    <a:pt x="1" y="3830"/>
                    <a:pt x="897" y="7157"/>
                  </a:cubicBezTo>
                  <a:cubicBezTo>
                    <a:pt x="2157" y="11750"/>
                    <a:pt x="17248" y="30194"/>
                    <a:pt x="22919" y="30194"/>
                  </a:cubicBezTo>
                  <a:cubicBezTo>
                    <a:pt x="23108" y="30194"/>
                    <a:pt x="23285" y="30174"/>
                    <a:pt x="23452" y="30132"/>
                  </a:cubicBezTo>
                  <a:cubicBezTo>
                    <a:pt x="28638" y="28830"/>
                    <a:pt x="38989" y="12432"/>
                    <a:pt x="38989" y="12432"/>
                  </a:cubicBezTo>
                  <a:lnTo>
                    <a:pt x="32633" y="5966"/>
                  </a:lnTo>
                  <a:lnTo>
                    <a:pt x="23121" y="16206"/>
                  </a:lnTo>
                  <a:cubicBezTo>
                    <a:pt x="23121" y="16206"/>
                    <a:pt x="10939" y="1110"/>
                    <a:pt x="7584" y="139"/>
                  </a:cubicBezTo>
                  <a:cubicBezTo>
                    <a:pt x="7260" y="45"/>
                    <a:pt x="6926" y="0"/>
                    <a:pt x="6588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33"/>
            <p:cNvSpPr/>
            <p:nvPr/>
          </p:nvSpPr>
          <p:spPr>
            <a:xfrm>
              <a:off x="3670650" y="1042000"/>
              <a:ext cx="1140475" cy="1548750"/>
            </a:xfrm>
            <a:custGeom>
              <a:avLst/>
              <a:gdLst/>
              <a:ahLst/>
              <a:cxnLst/>
              <a:rect l="l" t="t" r="r" b="b"/>
              <a:pathLst>
                <a:path w="45619" h="61950" extrusionOk="0">
                  <a:moveTo>
                    <a:pt x="13927" y="0"/>
                  </a:moveTo>
                  <a:cubicBezTo>
                    <a:pt x="13927" y="0"/>
                    <a:pt x="13243" y="111"/>
                    <a:pt x="12227" y="287"/>
                  </a:cubicBezTo>
                  <a:cubicBezTo>
                    <a:pt x="9822" y="751"/>
                    <a:pt x="5562" y="1722"/>
                    <a:pt x="4503" y="3178"/>
                  </a:cubicBezTo>
                  <a:cubicBezTo>
                    <a:pt x="3002" y="5231"/>
                    <a:pt x="7725" y="28735"/>
                    <a:pt x="7725" y="28735"/>
                  </a:cubicBezTo>
                  <a:cubicBezTo>
                    <a:pt x="7725" y="28735"/>
                    <a:pt x="1" y="54225"/>
                    <a:pt x="1060" y="61949"/>
                  </a:cubicBezTo>
                  <a:lnTo>
                    <a:pt x="45552" y="61949"/>
                  </a:lnTo>
                  <a:cubicBezTo>
                    <a:pt x="45618" y="60493"/>
                    <a:pt x="45508" y="59014"/>
                    <a:pt x="45287" y="57558"/>
                  </a:cubicBezTo>
                  <a:cubicBezTo>
                    <a:pt x="44890" y="55284"/>
                    <a:pt x="38380" y="34230"/>
                    <a:pt x="37056" y="30721"/>
                  </a:cubicBezTo>
                  <a:cubicBezTo>
                    <a:pt x="38954" y="21055"/>
                    <a:pt x="39505" y="5827"/>
                    <a:pt x="39174" y="4061"/>
                  </a:cubicBezTo>
                  <a:cubicBezTo>
                    <a:pt x="38843" y="2273"/>
                    <a:pt x="35400" y="1391"/>
                    <a:pt x="33789" y="1060"/>
                  </a:cubicBezTo>
                  <a:cubicBezTo>
                    <a:pt x="32995" y="905"/>
                    <a:pt x="31847" y="729"/>
                    <a:pt x="30876" y="596"/>
                  </a:cubicBezTo>
                  <a:cubicBezTo>
                    <a:pt x="29817" y="442"/>
                    <a:pt x="28956" y="331"/>
                    <a:pt x="28956" y="331"/>
                  </a:cubicBezTo>
                  <a:lnTo>
                    <a:pt x="13927" y="0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33"/>
            <p:cNvSpPr/>
            <p:nvPr/>
          </p:nvSpPr>
          <p:spPr>
            <a:xfrm>
              <a:off x="4386825" y="2190725"/>
              <a:ext cx="231750" cy="265775"/>
            </a:xfrm>
            <a:custGeom>
              <a:avLst/>
              <a:gdLst/>
              <a:ahLst/>
              <a:cxnLst/>
              <a:rect l="l" t="t" r="r" b="b"/>
              <a:pathLst>
                <a:path w="9270" h="10631" extrusionOk="0">
                  <a:moveTo>
                    <a:pt x="0" y="0"/>
                  </a:moveTo>
                  <a:lnTo>
                    <a:pt x="0" y="7415"/>
                  </a:lnTo>
                  <a:cubicBezTo>
                    <a:pt x="0" y="7415"/>
                    <a:pt x="221" y="9578"/>
                    <a:pt x="3090" y="10395"/>
                  </a:cubicBezTo>
                  <a:cubicBezTo>
                    <a:pt x="3668" y="10558"/>
                    <a:pt x="4238" y="10630"/>
                    <a:pt x="4783" y="10630"/>
                  </a:cubicBezTo>
                  <a:cubicBezTo>
                    <a:pt x="6962" y="10630"/>
                    <a:pt x="8731" y="9472"/>
                    <a:pt x="8960" y="8342"/>
                  </a:cubicBezTo>
                  <a:cubicBezTo>
                    <a:pt x="9269" y="6797"/>
                    <a:pt x="9093" y="353"/>
                    <a:pt x="9071" y="19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33"/>
            <p:cNvSpPr/>
            <p:nvPr/>
          </p:nvSpPr>
          <p:spPr>
            <a:xfrm>
              <a:off x="3851075" y="2190725"/>
              <a:ext cx="231750" cy="265775"/>
            </a:xfrm>
            <a:custGeom>
              <a:avLst/>
              <a:gdLst/>
              <a:ahLst/>
              <a:cxnLst/>
              <a:rect l="l" t="t" r="r" b="b"/>
              <a:pathLst>
                <a:path w="9270" h="10631" extrusionOk="0">
                  <a:moveTo>
                    <a:pt x="1" y="0"/>
                  </a:moveTo>
                  <a:lnTo>
                    <a:pt x="1" y="7415"/>
                  </a:lnTo>
                  <a:cubicBezTo>
                    <a:pt x="1" y="7415"/>
                    <a:pt x="199" y="9578"/>
                    <a:pt x="3090" y="10395"/>
                  </a:cubicBezTo>
                  <a:cubicBezTo>
                    <a:pt x="3664" y="10558"/>
                    <a:pt x="4232" y="10630"/>
                    <a:pt x="4775" y="10630"/>
                  </a:cubicBezTo>
                  <a:cubicBezTo>
                    <a:pt x="6948" y="10630"/>
                    <a:pt x="8731" y="9472"/>
                    <a:pt x="8961" y="8342"/>
                  </a:cubicBezTo>
                  <a:cubicBezTo>
                    <a:pt x="9270" y="6797"/>
                    <a:pt x="9071" y="353"/>
                    <a:pt x="9049" y="199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33"/>
            <p:cNvSpPr/>
            <p:nvPr/>
          </p:nvSpPr>
          <p:spPr>
            <a:xfrm>
              <a:off x="3976325" y="1042000"/>
              <a:ext cx="466250" cy="295200"/>
            </a:xfrm>
            <a:custGeom>
              <a:avLst/>
              <a:gdLst/>
              <a:ahLst/>
              <a:cxnLst/>
              <a:rect l="l" t="t" r="r" b="b"/>
              <a:pathLst>
                <a:path w="18650" h="11808" extrusionOk="0">
                  <a:moveTo>
                    <a:pt x="1700" y="0"/>
                  </a:moveTo>
                  <a:cubicBezTo>
                    <a:pt x="1700" y="0"/>
                    <a:pt x="1016" y="111"/>
                    <a:pt x="0" y="287"/>
                  </a:cubicBezTo>
                  <a:cubicBezTo>
                    <a:pt x="376" y="2891"/>
                    <a:pt x="4260" y="10638"/>
                    <a:pt x="9358" y="11807"/>
                  </a:cubicBezTo>
                  <a:cubicBezTo>
                    <a:pt x="15008" y="9556"/>
                    <a:pt x="18208" y="4414"/>
                    <a:pt x="18649" y="596"/>
                  </a:cubicBezTo>
                  <a:cubicBezTo>
                    <a:pt x="17590" y="442"/>
                    <a:pt x="16707" y="331"/>
                    <a:pt x="16707" y="331"/>
                  </a:cubicBezTo>
                  <a:lnTo>
                    <a:pt x="1700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33"/>
            <p:cNvSpPr/>
            <p:nvPr/>
          </p:nvSpPr>
          <p:spPr>
            <a:xfrm>
              <a:off x="3718675" y="2228775"/>
              <a:ext cx="232300" cy="231725"/>
            </a:xfrm>
            <a:custGeom>
              <a:avLst/>
              <a:gdLst/>
              <a:ahLst/>
              <a:cxnLst/>
              <a:rect l="l" t="t" r="r" b="b"/>
              <a:pathLst>
                <a:path w="9292" h="9269" extrusionOk="0">
                  <a:moveTo>
                    <a:pt x="5915" y="1"/>
                  </a:moveTo>
                  <a:lnTo>
                    <a:pt x="0" y="3995"/>
                  </a:lnTo>
                  <a:cubicBezTo>
                    <a:pt x="0" y="3995"/>
                    <a:pt x="2626" y="8122"/>
                    <a:pt x="4105" y="8917"/>
                  </a:cubicBezTo>
                  <a:cubicBezTo>
                    <a:pt x="4574" y="9180"/>
                    <a:pt x="5106" y="9269"/>
                    <a:pt x="5613" y="9269"/>
                  </a:cubicBezTo>
                  <a:cubicBezTo>
                    <a:pt x="6682" y="9269"/>
                    <a:pt x="7636" y="8873"/>
                    <a:pt x="7636" y="8873"/>
                  </a:cubicBezTo>
                  <a:lnTo>
                    <a:pt x="9291" y="7372"/>
                  </a:lnTo>
                  <a:cubicBezTo>
                    <a:pt x="9291" y="7372"/>
                    <a:pt x="7393" y="1722"/>
                    <a:pt x="5915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33"/>
            <p:cNvSpPr/>
            <p:nvPr/>
          </p:nvSpPr>
          <p:spPr>
            <a:xfrm>
              <a:off x="3397550" y="1657575"/>
              <a:ext cx="523625" cy="762700"/>
            </a:xfrm>
            <a:custGeom>
              <a:avLst/>
              <a:gdLst/>
              <a:ahLst/>
              <a:cxnLst/>
              <a:rect l="l" t="t" r="r" b="b"/>
              <a:pathLst>
                <a:path w="20945" h="30508" extrusionOk="0">
                  <a:moveTo>
                    <a:pt x="4870" y="0"/>
                  </a:moveTo>
                  <a:cubicBezTo>
                    <a:pt x="3945" y="0"/>
                    <a:pt x="3028" y="213"/>
                    <a:pt x="2208" y="691"/>
                  </a:cubicBezTo>
                  <a:cubicBezTo>
                    <a:pt x="1" y="1971"/>
                    <a:pt x="45" y="5590"/>
                    <a:pt x="707" y="7819"/>
                  </a:cubicBezTo>
                  <a:cubicBezTo>
                    <a:pt x="2053" y="13712"/>
                    <a:pt x="3510" y="17707"/>
                    <a:pt x="6489" y="22452"/>
                  </a:cubicBezTo>
                  <a:cubicBezTo>
                    <a:pt x="6884" y="23088"/>
                    <a:pt x="11554" y="30508"/>
                    <a:pt x="11739" y="30508"/>
                  </a:cubicBezTo>
                  <a:cubicBezTo>
                    <a:pt x="11740" y="30508"/>
                    <a:pt x="11741" y="30507"/>
                    <a:pt x="11742" y="30507"/>
                  </a:cubicBezTo>
                  <a:lnTo>
                    <a:pt x="20944" y="24173"/>
                  </a:lnTo>
                  <a:cubicBezTo>
                    <a:pt x="19841" y="21370"/>
                    <a:pt x="14589" y="10313"/>
                    <a:pt x="13331" y="7665"/>
                  </a:cubicBezTo>
                  <a:cubicBezTo>
                    <a:pt x="12271" y="5480"/>
                    <a:pt x="11168" y="3229"/>
                    <a:pt x="9314" y="1662"/>
                  </a:cubicBezTo>
                  <a:cubicBezTo>
                    <a:pt x="9115" y="1486"/>
                    <a:pt x="8895" y="1331"/>
                    <a:pt x="8674" y="1177"/>
                  </a:cubicBezTo>
                  <a:cubicBezTo>
                    <a:pt x="7565" y="446"/>
                    <a:pt x="6208" y="0"/>
                    <a:pt x="4870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33"/>
            <p:cNvSpPr/>
            <p:nvPr/>
          </p:nvSpPr>
          <p:spPr>
            <a:xfrm>
              <a:off x="3982400" y="2327050"/>
              <a:ext cx="158375" cy="142450"/>
            </a:xfrm>
            <a:custGeom>
              <a:avLst/>
              <a:gdLst/>
              <a:ahLst/>
              <a:cxnLst/>
              <a:rect l="l" t="t" r="r" b="b"/>
              <a:pathLst>
                <a:path w="6335" h="5698" extrusionOk="0">
                  <a:moveTo>
                    <a:pt x="2731" y="0"/>
                  </a:moveTo>
                  <a:cubicBezTo>
                    <a:pt x="1626" y="0"/>
                    <a:pt x="186" y="448"/>
                    <a:pt x="0" y="572"/>
                  </a:cubicBezTo>
                  <a:cubicBezTo>
                    <a:pt x="0" y="572"/>
                    <a:pt x="2671" y="4059"/>
                    <a:pt x="3421" y="4898"/>
                  </a:cubicBezTo>
                  <a:cubicBezTo>
                    <a:pt x="3877" y="5407"/>
                    <a:pt x="4676" y="5697"/>
                    <a:pt x="5287" y="5697"/>
                  </a:cubicBezTo>
                  <a:cubicBezTo>
                    <a:pt x="5680" y="5697"/>
                    <a:pt x="5996" y="5577"/>
                    <a:pt x="6091" y="5317"/>
                  </a:cubicBezTo>
                  <a:cubicBezTo>
                    <a:pt x="6334" y="4655"/>
                    <a:pt x="4767" y="3728"/>
                    <a:pt x="4767" y="3728"/>
                  </a:cubicBezTo>
                  <a:cubicBezTo>
                    <a:pt x="4767" y="3728"/>
                    <a:pt x="4591" y="1058"/>
                    <a:pt x="3840" y="307"/>
                  </a:cubicBezTo>
                  <a:cubicBezTo>
                    <a:pt x="3615" y="82"/>
                    <a:pt x="3204" y="0"/>
                    <a:pt x="2731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33"/>
            <p:cNvSpPr/>
            <p:nvPr/>
          </p:nvSpPr>
          <p:spPr>
            <a:xfrm>
              <a:off x="3810550" y="2318975"/>
              <a:ext cx="287175" cy="217825"/>
            </a:xfrm>
            <a:custGeom>
              <a:avLst/>
              <a:gdLst/>
              <a:ahLst/>
              <a:cxnLst/>
              <a:rect l="l" t="t" r="r" b="b"/>
              <a:pathLst>
                <a:path w="11487" h="8713" extrusionOk="0">
                  <a:moveTo>
                    <a:pt x="7529" y="1"/>
                  </a:moveTo>
                  <a:cubicBezTo>
                    <a:pt x="5651" y="1"/>
                    <a:pt x="0" y="3575"/>
                    <a:pt x="165" y="4338"/>
                  </a:cubicBezTo>
                  <a:cubicBezTo>
                    <a:pt x="320" y="5132"/>
                    <a:pt x="3144" y="8421"/>
                    <a:pt x="3696" y="8597"/>
                  </a:cubicBezTo>
                  <a:cubicBezTo>
                    <a:pt x="3909" y="8672"/>
                    <a:pt x="4122" y="8712"/>
                    <a:pt x="4335" y="8712"/>
                  </a:cubicBezTo>
                  <a:cubicBezTo>
                    <a:pt x="4497" y="8712"/>
                    <a:pt x="4660" y="8689"/>
                    <a:pt x="4822" y="8641"/>
                  </a:cubicBezTo>
                  <a:cubicBezTo>
                    <a:pt x="5109" y="8553"/>
                    <a:pt x="5396" y="8399"/>
                    <a:pt x="5638" y="8222"/>
                  </a:cubicBezTo>
                  <a:cubicBezTo>
                    <a:pt x="5938" y="8402"/>
                    <a:pt x="6215" y="8518"/>
                    <a:pt x="6504" y="8518"/>
                  </a:cubicBezTo>
                  <a:cubicBezTo>
                    <a:pt x="6854" y="8518"/>
                    <a:pt x="7222" y="8348"/>
                    <a:pt x="7669" y="7913"/>
                  </a:cubicBezTo>
                  <a:cubicBezTo>
                    <a:pt x="7867" y="8068"/>
                    <a:pt x="8088" y="8200"/>
                    <a:pt x="8331" y="8288"/>
                  </a:cubicBezTo>
                  <a:cubicBezTo>
                    <a:pt x="8472" y="8335"/>
                    <a:pt x="8601" y="8356"/>
                    <a:pt x="8718" y="8356"/>
                  </a:cubicBezTo>
                  <a:cubicBezTo>
                    <a:pt x="9478" y="8356"/>
                    <a:pt x="9743" y="7494"/>
                    <a:pt x="9743" y="7494"/>
                  </a:cubicBezTo>
                  <a:cubicBezTo>
                    <a:pt x="9826" y="7503"/>
                    <a:pt x="9908" y="7508"/>
                    <a:pt x="9988" y="7508"/>
                  </a:cubicBezTo>
                  <a:cubicBezTo>
                    <a:pt x="10103" y="7508"/>
                    <a:pt x="10214" y="7498"/>
                    <a:pt x="10317" y="7472"/>
                  </a:cubicBezTo>
                  <a:cubicBezTo>
                    <a:pt x="10825" y="7383"/>
                    <a:pt x="11487" y="7097"/>
                    <a:pt x="11376" y="6148"/>
                  </a:cubicBezTo>
                  <a:cubicBezTo>
                    <a:pt x="11222" y="4625"/>
                    <a:pt x="8949" y="476"/>
                    <a:pt x="7867" y="56"/>
                  </a:cubicBezTo>
                  <a:cubicBezTo>
                    <a:pt x="7776" y="19"/>
                    <a:pt x="7662" y="1"/>
                    <a:pt x="7529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33"/>
            <p:cNvSpPr/>
            <p:nvPr/>
          </p:nvSpPr>
          <p:spPr>
            <a:xfrm>
              <a:off x="3968050" y="2363950"/>
              <a:ext cx="100450" cy="142750"/>
            </a:xfrm>
            <a:custGeom>
              <a:avLst/>
              <a:gdLst/>
              <a:ahLst/>
              <a:cxnLst/>
              <a:rect l="l" t="t" r="r" b="b"/>
              <a:pathLst>
                <a:path w="4018" h="5710" extrusionOk="0">
                  <a:moveTo>
                    <a:pt x="0" y="1"/>
                  </a:moveTo>
                  <a:lnTo>
                    <a:pt x="0" y="1"/>
                  </a:lnTo>
                  <a:cubicBezTo>
                    <a:pt x="67" y="89"/>
                    <a:pt x="2340" y="3024"/>
                    <a:pt x="2715" y="3731"/>
                  </a:cubicBezTo>
                  <a:cubicBezTo>
                    <a:pt x="3090" y="4437"/>
                    <a:pt x="3487" y="5298"/>
                    <a:pt x="3443" y="5695"/>
                  </a:cubicBezTo>
                  <a:cubicBezTo>
                    <a:pt x="3526" y="5704"/>
                    <a:pt x="3608" y="5709"/>
                    <a:pt x="3688" y="5709"/>
                  </a:cubicBezTo>
                  <a:cubicBezTo>
                    <a:pt x="3803" y="5709"/>
                    <a:pt x="3914" y="5699"/>
                    <a:pt x="4017" y="5673"/>
                  </a:cubicBezTo>
                  <a:cubicBezTo>
                    <a:pt x="3951" y="4393"/>
                    <a:pt x="3443" y="3157"/>
                    <a:pt x="2583" y="2186"/>
                  </a:cubicBezTo>
                  <a:cubicBezTo>
                    <a:pt x="1920" y="1502"/>
                    <a:pt x="67" y="45"/>
                    <a:pt x="0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33"/>
            <p:cNvSpPr/>
            <p:nvPr/>
          </p:nvSpPr>
          <p:spPr>
            <a:xfrm>
              <a:off x="3927225" y="2409200"/>
              <a:ext cx="91600" cy="117000"/>
            </a:xfrm>
            <a:custGeom>
              <a:avLst/>
              <a:gdLst/>
              <a:ahLst/>
              <a:cxnLst/>
              <a:rect l="l" t="t" r="r" b="b"/>
              <a:pathLst>
                <a:path w="3664" h="4680" extrusionOk="0">
                  <a:moveTo>
                    <a:pt x="0" y="1"/>
                  </a:moveTo>
                  <a:lnTo>
                    <a:pt x="3002" y="4304"/>
                  </a:lnTo>
                  <a:cubicBezTo>
                    <a:pt x="3200" y="4459"/>
                    <a:pt x="3421" y="4591"/>
                    <a:pt x="3664" y="4679"/>
                  </a:cubicBezTo>
                  <a:cubicBezTo>
                    <a:pt x="3509" y="4061"/>
                    <a:pt x="3289" y="3465"/>
                    <a:pt x="3002" y="2892"/>
                  </a:cubicBezTo>
                  <a:cubicBezTo>
                    <a:pt x="2362" y="1656"/>
                    <a:pt x="66" y="67"/>
                    <a:pt x="0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33"/>
            <p:cNvSpPr/>
            <p:nvPr/>
          </p:nvSpPr>
          <p:spPr>
            <a:xfrm>
              <a:off x="3886400" y="2457200"/>
              <a:ext cx="65125" cy="77825"/>
            </a:xfrm>
            <a:custGeom>
              <a:avLst/>
              <a:gdLst/>
              <a:ahLst/>
              <a:cxnLst/>
              <a:rect l="l" t="t" r="r" b="b"/>
              <a:pathLst>
                <a:path w="2605" h="3113" extrusionOk="0"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905" y="2075"/>
                    <a:pt x="1788" y="3112"/>
                  </a:cubicBezTo>
                  <a:cubicBezTo>
                    <a:pt x="2075" y="3024"/>
                    <a:pt x="2362" y="2870"/>
                    <a:pt x="2604" y="2693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33"/>
            <p:cNvSpPr/>
            <p:nvPr/>
          </p:nvSpPr>
          <p:spPr>
            <a:xfrm>
              <a:off x="3796450" y="238100"/>
              <a:ext cx="850250" cy="748000"/>
            </a:xfrm>
            <a:custGeom>
              <a:avLst/>
              <a:gdLst/>
              <a:ahLst/>
              <a:cxnLst/>
              <a:rect l="l" t="t" r="r" b="b"/>
              <a:pathLst>
                <a:path w="34010" h="29920" extrusionOk="0">
                  <a:moveTo>
                    <a:pt x="23773" y="0"/>
                  </a:moveTo>
                  <a:cubicBezTo>
                    <a:pt x="23131" y="0"/>
                    <a:pt x="22484" y="130"/>
                    <a:pt x="21872" y="398"/>
                  </a:cubicBezTo>
                  <a:cubicBezTo>
                    <a:pt x="21077" y="773"/>
                    <a:pt x="20746" y="1480"/>
                    <a:pt x="20062" y="2053"/>
                  </a:cubicBezTo>
                  <a:cubicBezTo>
                    <a:pt x="19007" y="1106"/>
                    <a:pt x="17667" y="603"/>
                    <a:pt x="16298" y="603"/>
                  </a:cubicBezTo>
                  <a:cubicBezTo>
                    <a:pt x="15690" y="603"/>
                    <a:pt x="15076" y="702"/>
                    <a:pt x="14478" y="906"/>
                  </a:cubicBezTo>
                  <a:cubicBezTo>
                    <a:pt x="12558" y="1568"/>
                    <a:pt x="11168" y="3223"/>
                    <a:pt x="10815" y="5231"/>
                  </a:cubicBezTo>
                  <a:cubicBezTo>
                    <a:pt x="10127" y="4518"/>
                    <a:pt x="9134" y="4160"/>
                    <a:pt x="8138" y="4160"/>
                  </a:cubicBezTo>
                  <a:cubicBezTo>
                    <a:pt x="7376" y="4160"/>
                    <a:pt x="6613" y="4369"/>
                    <a:pt x="5982" y="4790"/>
                  </a:cubicBezTo>
                  <a:cubicBezTo>
                    <a:pt x="4481" y="5827"/>
                    <a:pt x="3686" y="7615"/>
                    <a:pt x="3929" y="9425"/>
                  </a:cubicBezTo>
                  <a:cubicBezTo>
                    <a:pt x="2362" y="9623"/>
                    <a:pt x="1082" y="10749"/>
                    <a:pt x="685" y="12294"/>
                  </a:cubicBezTo>
                  <a:cubicBezTo>
                    <a:pt x="332" y="13772"/>
                    <a:pt x="1126" y="15538"/>
                    <a:pt x="2428" y="16355"/>
                  </a:cubicBezTo>
                  <a:cubicBezTo>
                    <a:pt x="994" y="17392"/>
                    <a:pt x="1" y="20018"/>
                    <a:pt x="1082" y="21629"/>
                  </a:cubicBezTo>
                  <a:cubicBezTo>
                    <a:pt x="2029" y="23069"/>
                    <a:pt x="4332" y="23662"/>
                    <a:pt x="6055" y="23662"/>
                  </a:cubicBezTo>
                  <a:cubicBezTo>
                    <a:pt x="6261" y="23662"/>
                    <a:pt x="6458" y="23654"/>
                    <a:pt x="6644" y="23637"/>
                  </a:cubicBezTo>
                  <a:lnTo>
                    <a:pt x="6644" y="23637"/>
                  </a:lnTo>
                  <a:cubicBezTo>
                    <a:pt x="6224" y="25447"/>
                    <a:pt x="7637" y="26970"/>
                    <a:pt x="9380" y="27301"/>
                  </a:cubicBezTo>
                  <a:cubicBezTo>
                    <a:pt x="9586" y="27335"/>
                    <a:pt x="9793" y="27352"/>
                    <a:pt x="10000" y="27352"/>
                  </a:cubicBezTo>
                  <a:cubicBezTo>
                    <a:pt x="10858" y="27352"/>
                    <a:pt x="11706" y="27062"/>
                    <a:pt x="12382" y="26529"/>
                  </a:cubicBezTo>
                  <a:cubicBezTo>
                    <a:pt x="12470" y="26705"/>
                    <a:pt x="12580" y="26860"/>
                    <a:pt x="12691" y="27036"/>
                  </a:cubicBezTo>
                  <a:cubicBezTo>
                    <a:pt x="13562" y="28271"/>
                    <a:pt x="14670" y="28947"/>
                    <a:pt x="15889" y="28947"/>
                  </a:cubicBezTo>
                  <a:cubicBezTo>
                    <a:pt x="16740" y="28947"/>
                    <a:pt x="17645" y="28618"/>
                    <a:pt x="18561" y="27919"/>
                  </a:cubicBezTo>
                  <a:cubicBezTo>
                    <a:pt x="19152" y="29158"/>
                    <a:pt x="20385" y="29919"/>
                    <a:pt x="21705" y="29919"/>
                  </a:cubicBezTo>
                  <a:cubicBezTo>
                    <a:pt x="21913" y="29919"/>
                    <a:pt x="22124" y="29900"/>
                    <a:pt x="22335" y="29861"/>
                  </a:cubicBezTo>
                  <a:cubicBezTo>
                    <a:pt x="23836" y="29574"/>
                    <a:pt x="25337" y="28603"/>
                    <a:pt x="25381" y="27080"/>
                  </a:cubicBezTo>
                  <a:cubicBezTo>
                    <a:pt x="25875" y="27282"/>
                    <a:pt x="26392" y="27379"/>
                    <a:pt x="26902" y="27379"/>
                  </a:cubicBezTo>
                  <a:cubicBezTo>
                    <a:pt x="28237" y="27379"/>
                    <a:pt x="29530" y="26717"/>
                    <a:pt x="30280" y="25535"/>
                  </a:cubicBezTo>
                  <a:cubicBezTo>
                    <a:pt x="31273" y="23946"/>
                    <a:pt x="31052" y="21673"/>
                    <a:pt x="29596" y="20482"/>
                  </a:cubicBezTo>
                  <a:lnTo>
                    <a:pt x="29596" y="20482"/>
                  </a:lnTo>
                  <a:cubicBezTo>
                    <a:pt x="29691" y="20489"/>
                    <a:pt x="29786" y="20492"/>
                    <a:pt x="29881" y="20492"/>
                  </a:cubicBezTo>
                  <a:cubicBezTo>
                    <a:pt x="31553" y="20492"/>
                    <a:pt x="33023" y="19398"/>
                    <a:pt x="33524" y="17789"/>
                  </a:cubicBezTo>
                  <a:cubicBezTo>
                    <a:pt x="34010" y="16134"/>
                    <a:pt x="33237" y="13794"/>
                    <a:pt x="31693" y="13044"/>
                  </a:cubicBezTo>
                  <a:cubicBezTo>
                    <a:pt x="32973" y="11764"/>
                    <a:pt x="33259" y="9778"/>
                    <a:pt x="32377" y="8189"/>
                  </a:cubicBezTo>
                  <a:cubicBezTo>
                    <a:pt x="31679" y="7014"/>
                    <a:pt x="30534" y="6325"/>
                    <a:pt x="29277" y="6325"/>
                  </a:cubicBezTo>
                  <a:cubicBezTo>
                    <a:pt x="28905" y="6325"/>
                    <a:pt x="28523" y="6385"/>
                    <a:pt x="28139" y="6512"/>
                  </a:cubicBezTo>
                  <a:cubicBezTo>
                    <a:pt x="28846" y="4724"/>
                    <a:pt x="28448" y="2693"/>
                    <a:pt x="27080" y="1325"/>
                  </a:cubicBezTo>
                  <a:cubicBezTo>
                    <a:pt x="26172" y="460"/>
                    <a:pt x="24982" y="0"/>
                    <a:pt x="23773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33"/>
            <p:cNvSpPr/>
            <p:nvPr/>
          </p:nvSpPr>
          <p:spPr>
            <a:xfrm>
              <a:off x="3928875" y="563025"/>
              <a:ext cx="162225" cy="162000"/>
            </a:xfrm>
            <a:custGeom>
              <a:avLst/>
              <a:gdLst/>
              <a:ahLst/>
              <a:cxnLst/>
              <a:rect l="l" t="t" r="r" b="b"/>
              <a:pathLst>
                <a:path w="6489" h="6480" extrusionOk="0">
                  <a:moveTo>
                    <a:pt x="2399" y="0"/>
                  </a:moveTo>
                  <a:cubicBezTo>
                    <a:pt x="2164" y="0"/>
                    <a:pt x="1915" y="73"/>
                    <a:pt x="1656" y="246"/>
                  </a:cubicBezTo>
                  <a:cubicBezTo>
                    <a:pt x="0" y="1327"/>
                    <a:pt x="1258" y="3358"/>
                    <a:pt x="2185" y="4020"/>
                  </a:cubicBezTo>
                  <a:cubicBezTo>
                    <a:pt x="3265" y="4816"/>
                    <a:pt x="3919" y="6479"/>
                    <a:pt x="4728" y="6479"/>
                  </a:cubicBezTo>
                  <a:cubicBezTo>
                    <a:pt x="4928" y="6479"/>
                    <a:pt x="5136" y="6378"/>
                    <a:pt x="5363" y="6138"/>
                  </a:cubicBezTo>
                  <a:cubicBezTo>
                    <a:pt x="6489" y="4924"/>
                    <a:pt x="4436" y="1901"/>
                    <a:pt x="4436" y="1901"/>
                  </a:cubicBezTo>
                  <a:cubicBezTo>
                    <a:pt x="4436" y="1901"/>
                    <a:pt x="3602" y="0"/>
                    <a:pt x="2399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33"/>
            <p:cNvSpPr/>
            <p:nvPr/>
          </p:nvSpPr>
          <p:spPr>
            <a:xfrm>
              <a:off x="4341575" y="574650"/>
              <a:ext cx="162225" cy="162450"/>
            </a:xfrm>
            <a:custGeom>
              <a:avLst/>
              <a:gdLst/>
              <a:ahLst/>
              <a:cxnLst/>
              <a:rect l="l" t="t" r="r" b="b"/>
              <a:pathLst>
                <a:path w="6489" h="6498" extrusionOk="0">
                  <a:moveTo>
                    <a:pt x="4116" y="0"/>
                  </a:moveTo>
                  <a:cubicBezTo>
                    <a:pt x="2905" y="0"/>
                    <a:pt x="2053" y="1921"/>
                    <a:pt x="2053" y="1921"/>
                  </a:cubicBezTo>
                  <a:cubicBezTo>
                    <a:pt x="2053" y="1921"/>
                    <a:pt x="0" y="4945"/>
                    <a:pt x="1148" y="6159"/>
                  </a:cubicBezTo>
                  <a:cubicBezTo>
                    <a:pt x="1369" y="6397"/>
                    <a:pt x="1574" y="6498"/>
                    <a:pt x="1769" y="6498"/>
                  </a:cubicBezTo>
                  <a:cubicBezTo>
                    <a:pt x="2569" y="6498"/>
                    <a:pt x="3227" y="4820"/>
                    <a:pt x="4326" y="4040"/>
                  </a:cubicBezTo>
                  <a:cubicBezTo>
                    <a:pt x="5231" y="3378"/>
                    <a:pt x="6489" y="1348"/>
                    <a:pt x="4856" y="244"/>
                  </a:cubicBezTo>
                  <a:cubicBezTo>
                    <a:pt x="4598" y="72"/>
                    <a:pt x="4350" y="0"/>
                    <a:pt x="4116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33"/>
            <p:cNvSpPr/>
            <p:nvPr/>
          </p:nvSpPr>
          <p:spPr>
            <a:xfrm>
              <a:off x="4018800" y="816875"/>
              <a:ext cx="385150" cy="466800"/>
            </a:xfrm>
            <a:custGeom>
              <a:avLst/>
              <a:gdLst/>
              <a:ahLst/>
              <a:cxnLst/>
              <a:rect l="l" t="t" r="r" b="b"/>
              <a:pathLst>
                <a:path w="15406" h="18672" extrusionOk="0">
                  <a:moveTo>
                    <a:pt x="4657" y="1"/>
                  </a:moveTo>
                  <a:lnTo>
                    <a:pt x="4657" y="1"/>
                  </a:lnTo>
                  <a:cubicBezTo>
                    <a:pt x="4702" y="111"/>
                    <a:pt x="4591" y="5231"/>
                    <a:pt x="3951" y="6644"/>
                  </a:cubicBezTo>
                  <a:cubicBezTo>
                    <a:pt x="3113" y="8564"/>
                    <a:pt x="1" y="9005"/>
                    <a:pt x="1" y="9005"/>
                  </a:cubicBezTo>
                  <a:cubicBezTo>
                    <a:pt x="1" y="9005"/>
                    <a:pt x="3223" y="17811"/>
                    <a:pt x="7924" y="18672"/>
                  </a:cubicBezTo>
                  <a:cubicBezTo>
                    <a:pt x="11786" y="17127"/>
                    <a:pt x="14302" y="12536"/>
                    <a:pt x="15405" y="9380"/>
                  </a:cubicBezTo>
                  <a:cubicBezTo>
                    <a:pt x="12470" y="8983"/>
                    <a:pt x="11698" y="7571"/>
                    <a:pt x="11565" y="6225"/>
                  </a:cubicBezTo>
                  <a:cubicBezTo>
                    <a:pt x="11433" y="5121"/>
                    <a:pt x="11102" y="155"/>
                    <a:pt x="11102" y="155"/>
                  </a:cubicBezTo>
                  <a:lnTo>
                    <a:pt x="4657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33"/>
            <p:cNvSpPr/>
            <p:nvPr/>
          </p:nvSpPr>
          <p:spPr>
            <a:xfrm>
              <a:off x="4027075" y="488050"/>
              <a:ext cx="387350" cy="401150"/>
            </a:xfrm>
            <a:custGeom>
              <a:avLst/>
              <a:gdLst/>
              <a:ahLst/>
              <a:cxnLst/>
              <a:rect l="l" t="t" r="r" b="b"/>
              <a:pathLst>
                <a:path w="15494" h="16046" extrusionOk="0">
                  <a:moveTo>
                    <a:pt x="8564" y="0"/>
                  </a:moveTo>
                  <a:cubicBezTo>
                    <a:pt x="8445" y="1610"/>
                    <a:pt x="7107" y="2646"/>
                    <a:pt x="5708" y="2646"/>
                  </a:cubicBezTo>
                  <a:cubicBezTo>
                    <a:pt x="5035" y="2646"/>
                    <a:pt x="4348" y="2407"/>
                    <a:pt x="3775" y="1876"/>
                  </a:cubicBezTo>
                  <a:cubicBezTo>
                    <a:pt x="3245" y="2494"/>
                    <a:pt x="2627" y="3686"/>
                    <a:pt x="1788" y="3730"/>
                  </a:cubicBezTo>
                  <a:cubicBezTo>
                    <a:pt x="1780" y="3731"/>
                    <a:pt x="1771" y="3731"/>
                    <a:pt x="1761" y="3731"/>
                  </a:cubicBezTo>
                  <a:cubicBezTo>
                    <a:pt x="1140" y="3731"/>
                    <a:pt x="111" y="2992"/>
                    <a:pt x="133" y="2318"/>
                  </a:cubicBezTo>
                  <a:lnTo>
                    <a:pt x="133" y="2318"/>
                  </a:lnTo>
                  <a:cubicBezTo>
                    <a:pt x="1" y="5694"/>
                    <a:pt x="244" y="9402"/>
                    <a:pt x="2119" y="12359"/>
                  </a:cubicBezTo>
                  <a:cubicBezTo>
                    <a:pt x="3995" y="15317"/>
                    <a:pt x="6555" y="16045"/>
                    <a:pt x="8012" y="16045"/>
                  </a:cubicBezTo>
                  <a:cubicBezTo>
                    <a:pt x="9756" y="16045"/>
                    <a:pt x="13596" y="14125"/>
                    <a:pt x="14589" y="9888"/>
                  </a:cubicBezTo>
                  <a:cubicBezTo>
                    <a:pt x="15074" y="7857"/>
                    <a:pt x="15185" y="5783"/>
                    <a:pt x="15494" y="3708"/>
                  </a:cubicBezTo>
                  <a:lnTo>
                    <a:pt x="15494" y="3708"/>
                  </a:lnTo>
                  <a:cubicBezTo>
                    <a:pt x="15385" y="3722"/>
                    <a:pt x="15277" y="3729"/>
                    <a:pt x="15172" y="3729"/>
                  </a:cubicBezTo>
                  <a:cubicBezTo>
                    <a:pt x="13441" y="3729"/>
                    <a:pt x="12230" y="1910"/>
                    <a:pt x="13000" y="287"/>
                  </a:cubicBezTo>
                  <a:lnTo>
                    <a:pt x="13000" y="287"/>
                  </a:lnTo>
                  <a:lnTo>
                    <a:pt x="13000" y="309"/>
                  </a:lnTo>
                  <a:cubicBezTo>
                    <a:pt x="13044" y="221"/>
                    <a:pt x="13066" y="155"/>
                    <a:pt x="13110" y="89"/>
                  </a:cubicBezTo>
                  <a:lnTo>
                    <a:pt x="13110" y="89"/>
                  </a:lnTo>
                  <a:cubicBezTo>
                    <a:pt x="12467" y="646"/>
                    <a:pt x="11678" y="923"/>
                    <a:pt x="10889" y="923"/>
                  </a:cubicBezTo>
                  <a:cubicBezTo>
                    <a:pt x="10055" y="923"/>
                    <a:pt x="9222" y="613"/>
                    <a:pt x="8564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33"/>
            <p:cNvSpPr/>
            <p:nvPr/>
          </p:nvSpPr>
          <p:spPr>
            <a:xfrm>
              <a:off x="4133575" y="607775"/>
              <a:ext cx="38650" cy="38650"/>
            </a:xfrm>
            <a:custGeom>
              <a:avLst/>
              <a:gdLst/>
              <a:ahLst/>
              <a:cxnLst/>
              <a:rect l="l" t="t" r="r" b="b"/>
              <a:pathLst>
                <a:path w="1546" h="1546" extrusionOk="0">
                  <a:moveTo>
                    <a:pt x="751" y="1"/>
                  </a:moveTo>
                  <a:cubicBezTo>
                    <a:pt x="552" y="23"/>
                    <a:pt x="375" y="111"/>
                    <a:pt x="221" y="243"/>
                  </a:cubicBezTo>
                  <a:cubicBezTo>
                    <a:pt x="155" y="310"/>
                    <a:pt x="89" y="398"/>
                    <a:pt x="66" y="508"/>
                  </a:cubicBezTo>
                  <a:cubicBezTo>
                    <a:pt x="22" y="596"/>
                    <a:pt x="0" y="685"/>
                    <a:pt x="0" y="795"/>
                  </a:cubicBezTo>
                  <a:cubicBezTo>
                    <a:pt x="22" y="861"/>
                    <a:pt x="22" y="905"/>
                    <a:pt x="44" y="972"/>
                  </a:cubicBezTo>
                  <a:cubicBezTo>
                    <a:pt x="66" y="1104"/>
                    <a:pt x="155" y="1236"/>
                    <a:pt x="243" y="1325"/>
                  </a:cubicBezTo>
                  <a:cubicBezTo>
                    <a:pt x="309" y="1369"/>
                    <a:pt x="353" y="1413"/>
                    <a:pt x="420" y="1435"/>
                  </a:cubicBezTo>
                  <a:cubicBezTo>
                    <a:pt x="530" y="1501"/>
                    <a:pt x="662" y="1545"/>
                    <a:pt x="795" y="1545"/>
                  </a:cubicBezTo>
                  <a:cubicBezTo>
                    <a:pt x="1104" y="1523"/>
                    <a:pt x="1369" y="1325"/>
                    <a:pt x="1479" y="1038"/>
                  </a:cubicBezTo>
                  <a:cubicBezTo>
                    <a:pt x="1523" y="950"/>
                    <a:pt x="1545" y="861"/>
                    <a:pt x="1545" y="751"/>
                  </a:cubicBezTo>
                  <a:lnTo>
                    <a:pt x="1501" y="552"/>
                  </a:lnTo>
                  <a:cubicBezTo>
                    <a:pt x="1479" y="420"/>
                    <a:pt x="1391" y="310"/>
                    <a:pt x="1302" y="221"/>
                  </a:cubicBezTo>
                  <a:lnTo>
                    <a:pt x="1126" y="89"/>
                  </a:lnTo>
                  <a:cubicBezTo>
                    <a:pt x="1015" y="45"/>
                    <a:pt x="883" y="1"/>
                    <a:pt x="751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33"/>
            <p:cNvSpPr/>
            <p:nvPr/>
          </p:nvSpPr>
          <p:spPr>
            <a:xfrm>
              <a:off x="4266525" y="609425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1524" h="1524" extrusionOk="0">
                  <a:moveTo>
                    <a:pt x="751" y="1"/>
                  </a:moveTo>
                  <a:cubicBezTo>
                    <a:pt x="641" y="1"/>
                    <a:pt x="553" y="23"/>
                    <a:pt x="464" y="67"/>
                  </a:cubicBezTo>
                  <a:cubicBezTo>
                    <a:pt x="354" y="89"/>
                    <a:pt x="266" y="155"/>
                    <a:pt x="200" y="221"/>
                  </a:cubicBezTo>
                  <a:cubicBezTo>
                    <a:pt x="133" y="310"/>
                    <a:pt x="89" y="398"/>
                    <a:pt x="45" y="486"/>
                  </a:cubicBezTo>
                  <a:cubicBezTo>
                    <a:pt x="1" y="575"/>
                    <a:pt x="1" y="685"/>
                    <a:pt x="1" y="773"/>
                  </a:cubicBezTo>
                  <a:cubicBezTo>
                    <a:pt x="1" y="839"/>
                    <a:pt x="23" y="906"/>
                    <a:pt x="23" y="972"/>
                  </a:cubicBezTo>
                  <a:cubicBezTo>
                    <a:pt x="67" y="1104"/>
                    <a:pt x="133" y="1215"/>
                    <a:pt x="222" y="1303"/>
                  </a:cubicBezTo>
                  <a:lnTo>
                    <a:pt x="398" y="1435"/>
                  </a:lnTo>
                  <a:cubicBezTo>
                    <a:pt x="509" y="1502"/>
                    <a:pt x="641" y="1524"/>
                    <a:pt x="773" y="1524"/>
                  </a:cubicBezTo>
                  <a:cubicBezTo>
                    <a:pt x="884" y="1524"/>
                    <a:pt x="972" y="1502"/>
                    <a:pt x="1060" y="1457"/>
                  </a:cubicBezTo>
                  <a:cubicBezTo>
                    <a:pt x="1259" y="1391"/>
                    <a:pt x="1413" y="1215"/>
                    <a:pt x="1480" y="1038"/>
                  </a:cubicBezTo>
                  <a:cubicBezTo>
                    <a:pt x="1524" y="950"/>
                    <a:pt x="1524" y="839"/>
                    <a:pt x="1524" y="751"/>
                  </a:cubicBezTo>
                  <a:cubicBezTo>
                    <a:pt x="1524" y="685"/>
                    <a:pt x="1502" y="619"/>
                    <a:pt x="1502" y="553"/>
                  </a:cubicBezTo>
                  <a:cubicBezTo>
                    <a:pt x="1458" y="420"/>
                    <a:pt x="1391" y="310"/>
                    <a:pt x="1281" y="199"/>
                  </a:cubicBezTo>
                  <a:lnTo>
                    <a:pt x="1127" y="89"/>
                  </a:lnTo>
                  <a:cubicBezTo>
                    <a:pt x="1016" y="23"/>
                    <a:pt x="884" y="1"/>
                    <a:pt x="751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33"/>
            <p:cNvSpPr/>
            <p:nvPr/>
          </p:nvSpPr>
          <p:spPr>
            <a:xfrm>
              <a:off x="4177150" y="730275"/>
              <a:ext cx="111475" cy="54725"/>
            </a:xfrm>
            <a:custGeom>
              <a:avLst/>
              <a:gdLst/>
              <a:ahLst/>
              <a:cxnLst/>
              <a:rect l="l" t="t" r="r" b="b"/>
              <a:pathLst>
                <a:path w="4459" h="2189" extrusionOk="0">
                  <a:moveTo>
                    <a:pt x="4459" y="0"/>
                  </a:moveTo>
                  <a:cubicBezTo>
                    <a:pt x="4459" y="0"/>
                    <a:pt x="3179" y="795"/>
                    <a:pt x="1899" y="795"/>
                  </a:cubicBezTo>
                  <a:cubicBezTo>
                    <a:pt x="1857" y="796"/>
                    <a:pt x="1816" y="797"/>
                    <a:pt x="1775" y="797"/>
                  </a:cubicBezTo>
                  <a:cubicBezTo>
                    <a:pt x="1154" y="797"/>
                    <a:pt x="539" y="641"/>
                    <a:pt x="1" y="331"/>
                  </a:cubicBezTo>
                  <a:lnTo>
                    <a:pt x="1" y="331"/>
                  </a:lnTo>
                  <a:cubicBezTo>
                    <a:pt x="107" y="1393"/>
                    <a:pt x="1010" y="2189"/>
                    <a:pt x="2041" y="2189"/>
                  </a:cubicBezTo>
                  <a:cubicBezTo>
                    <a:pt x="2082" y="2189"/>
                    <a:pt x="2122" y="2187"/>
                    <a:pt x="2164" y="2185"/>
                  </a:cubicBezTo>
                  <a:cubicBezTo>
                    <a:pt x="4172" y="2185"/>
                    <a:pt x="4459" y="0"/>
                    <a:pt x="44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33"/>
            <p:cNvSpPr/>
            <p:nvPr/>
          </p:nvSpPr>
          <p:spPr>
            <a:xfrm>
              <a:off x="4188200" y="567700"/>
              <a:ext cx="41950" cy="142850"/>
            </a:xfrm>
            <a:custGeom>
              <a:avLst/>
              <a:gdLst/>
              <a:ahLst/>
              <a:cxnLst/>
              <a:rect l="l" t="t" r="r" b="b"/>
              <a:pathLst>
                <a:path w="1678" h="5714" extrusionOk="0">
                  <a:moveTo>
                    <a:pt x="950" y="1"/>
                  </a:moveTo>
                  <a:cubicBezTo>
                    <a:pt x="899" y="1"/>
                    <a:pt x="839" y="48"/>
                    <a:pt x="839" y="103"/>
                  </a:cubicBezTo>
                  <a:cubicBezTo>
                    <a:pt x="839" y="809"/>
                    <a:pt x="1015" y="1515"/>
                    <a:pt x="993" y="2222"/>
                  </a:cubicBezTo>
                  <a:cubicBezTo>
                    <a:pt x="993" y="2817"/>
                    <a:pt x="861" y="3413"/>
                    <a:pt x="618" y="3965"/>
                  </a:cubicBezTo>
                  <a:cubicBezTo>
                    <a:pt x="419" y="4340"/>
                    <a:pt x="0" y="4737"/>
                    <a:pt x="199" y="5201"/>
                  </a:cubicBezTo>
                  <a:cubicBezTo>
                    <a:pt x="367" y="5604"/>
                    <a:pt x="777" y="5713"/>
                    <a:pt x="1178" y="5713"/>
                  </a:cubicBezTo>
                  <a:cubicBezTo>
                    <a:pt x="1304" y="5713"/>
                    <a:pt x="1429" y="5702"/>
                    <a:pt x="1545" y="5686"/>
                  </a:cubicBezTo>
                  <a:cubicBezTo>
                    <a:pt x="1677" y="5664"/>
                    <a:pt x="1655" y="5444"/>
                    <a:pt x="1523" y="5444"/>
                  </a:cubicBezTo>
                  <a:cubicBezTo>
                    <a:pt x="1214" y="5422"/>
                    <a:pt x="839" y="5466"/>
                    <a:pt x="596" y="5223"/>
                  </a:cubicBezTo>
                  <a:cubicBezTo>
                    <a:pt x="353" y="4980"/>
                    <a:pt x="486" y="4760"/>
                    <a:pt x="640" y="4517"/>
                  </a:cubicBezTo>
                  <a:cubicBezTo>
                    <a:pt x="905" y="4119"/>
                    <a:pt x="1104" y="3678"/>
                    <a:pt x="1192" y="3215"/>
                  </a:cubicBezTo>
                  <a:cubicBezTo>
                    <a:pt x="1302" y="2751"/>
                    <a:pt x="1324" y="2244"/>
                    <a:pt x="1280" y="1758"/>
                  </a:cubicBezTo>
                  <a:cubicBezTo>
                    <a:pt x="1280" y="1184"/>
                    <a:pt x="1192" y="610"/>
                    <a:pt x="1015" y="59"/>
                  </a:cubicBezTo>
                  <a:cubicBezTo>
                    <a:pt x="1007" y="17"/>
                    <a:pt x="980" y="1"/>
                    <a:pt x="950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33"/>
            <p:cNvSpPr/>
            <p:nvPr/>
          </p:nvSpPr>
          <p:spPr>
            <a:xfrm>
              <a:off x="4017750" y="552600"/>
              <a:ext cx="407725" cy="146900"/>
            </a:xfrm>
            <a:custGeom>
              <a:avLst/>
              <a:gdLst/>
              <a:ahLst/>
              <a:cxnLst/>
              <a:rect l="l" t="t" r="r" b="b"/>
              <a:pathLst>
                <a:path w="16309" h="5876" extrusionOk="0">
                  <a:moveTo>
                    <a:pt x="5034" y="795"/>
                  </a:moveTo>
                  <a:cubicBezTo>
                    <a:pt x="5048" y="795"/>
                    <a:pt x="5061" y="795"/>
                    <a:pt x="5075" y="795"/>
                  </a:cubicBezTo>
                  <a:cubicBezTo>
                    <a:pt x="6156" y="817"/>
                    <a:pt x="7237" y="1810"/>
                    <a:pt x="7193" y="2914"/>
                  </a:cubicBezTo>
                  <a:cubicBezTo>
                    <a:pt x="7127" y="4061"/>
                    <a:pt x="6178" y="4966"/>
                    <a:pt x="5008" y="4988"/>
                  </a:cubicBezTo>
                  <a:cubicBezTo>
                    <a:pt x="3861" y="4966"/>
                    <a:pt x="2934" y="3995"/>
                    <a:pt x="2956" y="2848"/>
                  </a:cubicBezTo>
                  <a:cubicBezTo>
                    <a:pt x="2978" y="1713"/>
                    <a:pt x="3905" y="795"/>
                    <a:pt x="5034" y="795"/>
                  </a:cubicBezTo>
                  <a:close/>
                  <a:moveTo>
                    <a:pt x="11169" y="905"/>
                  </a:moveTo>
                  <a:cubicBezTo>
                    <a:pt x="11183" y="905"/>
                    <a:pt x="11196" y="905"/>
                    <a:pt x="11210" y="905"/>
                  </a:cubicBezTo>
                  <a:cubicBezTo>
                    <a:pt x="12358" y="905"/>
                    <a:pt x="13284" y="1877"/>
                    <a:pt x="13262" y="3024"/>
                  </a:cubicBezTo>
                  <a:cubicBezTo>
                    <a:pt x="13241" y="4158"/>
                    <a:pt x="12313" y="5077"/>
                    <a:pt x="11184" y="5077"/>
                  </a:cubicBezTo>
                  <a:cubicBezTo>
                    <a:pt x="11170" y="5077"/>
                    <a:pt x="11157" y="5077"/>
                    <a:pt x="11144" y="5077"/>
                  </a:cubicBezTo>
                  <a:cubicBezTo>
                    <a:pt x="9974" y="5055"/>
                    <a:pt x="9069" y="4106"/>
                    <a:pt x="9091" y="2958"/>
                  </a:cubicBezTo>
                  <a:cubicBezTo>
                    <a:pt x="9091" y="1802"/>
                    <a:pt x="10039" y="905"/>
                    <a:pt x="11169" y="905"/>
                  </a:cubicBezTo>
                  <a:close/>
                  <a:moveTo>
                    <a:pt x="5097" y="1"/>
                  </a:moveTo>
                  <a:cubicBezTo>
                    <a:pt x="3905" y="1"/>
                    <a:pt x="2824" y="729"/>
                    <a:pt x="2404" y="1832"/>
                  </a:cubicBezTo>
                  <a:cubicBezTo>
                    <a:pt x="1808" y="1568"/>
                    <a:pt x="1190" y="1325"/>
                    <a:pt x="595" y="1060"/>
                  </a:cubicBezTo>
                  <a:cubicBezTo>
                    <a:pt x="548" y="1042"/>
                    <a:pt x="504" y="1034"/>
                    <a:pt x="463" y="1034"/>
                  </a:cubicBezTo>
                  <a:cubicBezTo>
                    <a:pt x="149" y="1034"/>
                    <a:pt x="1" y="1500"/>
                    <a:pt x="352" y="1656"/>
                  </a:cubicBezTo>
                  <a:cubicBezTo>
                    <a:pt x="970" y="1921"/>
                    <a:pt x="1588" y="2186"/>
                    <a:pt x="2228" y="2450"/>
                  </a:cubicBezTo>
                  <a:cubicBezTo>
                    <a:pt x="2073" y="3289"/>
                    <a:pt x="2316" y="4150"/>
                    <a:pt x="2890" y="4790"/>
                  </a:cubicBezTo>
                  <a:cubicBezTo>
                    <a:pt x="3483" y="5465"/>
                    <a:pt x="4266" y="5775"/>
                    <a:pt x="5039" y="5775"/>
                  </a:cubicBezTo>
                  <a:cubicBezTo>
                    <a:pt x="6336" y="5775"/>
                    <a:pt x="7601" y="4902"/>
                    <a:pt x="7877" y="3421"/>
                  </a:cubicBezTo>
                  <a:cubicBezTo>
                    <a:pt x="7877" y="3281"/>
                    <a:pt x="7989" y="3209"/>
                    <a:pt x="8100" y="3209"/>
                  </a:cubicBezTo>
                  <a:cubicBezTo>
                    <a:pt x="8215" y="3209"/>
                    <a:pt x="8330" y="3286"/>
                    <a:pt x="8319" y="3443"/>
                  </a:cubicBezTo>
                  <a:cubicBezTo>
                    <a:pt x="8560" y="4959"/>
                    <a:pt x="9856" y="5875"/>
                    <a:pt x="11185" y="5875"/>
                  </a:cubicBezTo>
                  <a:cubicBezTo>
                    <a:pt x="11926" y="5875"/>
                    <a:pt x="12678" y="5590"/>
                    <a:pt x="13262" y="4966"/>
                  </a:cubicBezTo>
                  <a:cubicBezTo>
                    <a:pt x="13902" y="4304"/>
                    <a:pt x="14145" y="3377"/>
                    <a:pt x="13969" y="2494"/>
                  </a:cubicBezTo>
                  <a:cubicBezTo>
                    <a:pt x="14631" y="2230"/>
                    <a:pt x="15315" y="1943"/>
                    <a:pt x="15977" y="1656"/>
                  </a:cubicBezTo>
                  <a:cubicBezTo>
                    <a:pt x="16308" y="1500"/>
                    <a:pt x="16158" y="1034"/>
                    <a:pt x="15859" y="1034"/>
                  </a:cubicBezTo>
                  <a:cubicBezTo>
                    <a:pt x="15820" y="1034"/>
                    <a:pt x="15778" y="1042"/>
                    <a:pt x="15734" y="1060"/>
                  </a:cubicBezTo>
                  <a:cubicBezTo>
                    <a:pt x="15072" y="1325"/>
                    <a:pt x="14432" y="1612"/>
                    <a:pt x="13770" y="1899"/>
                  </a:cubicBezTo>
                  <a:cubicBezTo>
                    <a:pt x="13373" y="839"/>
                    <a:pt x="12358" y="133"/>
                    <a:pt x="11232" y="111"/>
                  </a:cubicBezTo>
                  <a:cubicBezTo>
                    <a:pt x="11216" y="111"/>
                    <a:pt x="11200" y="111"/>
                    <a:pt x="11185" y="111"/>
                  </a:cubicBezTo>
                  <a:cubicBezTo>
                    <a:pt x="9815" y="111"/>
                    <a:pt x="8647" y="1053"/>
                    <a:pt x="8363" y="2362"/>
                  </a:cubicBezTo>
                  <a:cubicBezTo>
                    <a:pt x="8352" y="2514"/>
                    <a:pt x="8240" y="2586"/>
                    <a:pt x="8127" y="2586"/>
                  </a:cubicBezTo>
                  <a:cubicBezTo>
                    <a:pt x="8009" y="2586"/>
                    <a:pt x="7889" y="2508"/>
                    <a:pt x="7877" y="2362"/>
                  </a:cubicBezTo>
                  <a:cubicBezTo>
                    <a:pt x="7635" y="1016"/>
                    <a:pt x="6465" y="23"/>
                    <a:pt x="5097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ubtitle 4"/>
          <p:cNvSpPr>
            <a:spLocks noGrp="1"/>
          </p:cNvSpPr>
          <p:nvPr>
            <p:ph type="subTitle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ubtitle 6"/>
          <p:cNvSpPr>
            <a:spLocks noGrp="1"/>
          </p:cNvSpPr>
          <p:nvPr>
            <p:ph type="subTitle" idx="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0" name="Google Shape;303;p33">
            <a:extLst>
              <a:ext uri="{FF2B5EF4-FFF2-40B4-BE49-F238E27FC236}">
                <a16:creationId xmlns:a16="http://schemas.microsoft.com/office/drawing/2014/main" id="{FECEB59B-ECB7-43EE-9A8C-26D774F49100}"/>
              </a:ext>
            </a:extLst>
          </p:cNvPr>
          <p:cNvSpPr txBox="1"/>
          <p:nvPr/>
        </p:nvSpPr>
        <p:spPr>
          <a:xfrm>
            <a:off x="4008664" y="4817558"/>
            <a:ext cx="4589024" cy="353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 dirty="0">
                <a:solidFill>
                  <a:schemeClr val="accent1"/>
                </a:solidFill>
                <a:latin typeface="Hind"/>
                <a:ea typeface="Hind"/>
                <a:cs typeface="Hind"/>
                <a:sym typeface="Hind"/>
              </a:rPr>
              <a:t>Created by My Chi Pham &amp; Francesca Pang (UoB MBChB Year 4)</a:t>
            </a:r>
            <a:endParaRPr sz="1100" b="1" dirty="0">
              <a:solidFill>
                <a:schemeClr val="accent1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C303B3-7D45-463F-8B93-FC5EC6DCD707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1936371" y="4260159"/>
            <a:ext cx="2352900" cy="792000"/>
          </a:xfrm>
        </p:spPr>
        <p:txBody>
          <a:bodyPr/>
          <a:lstStyle/>
          <a:p>
            <a:r>
              <a:rPr lang="en-GB" sz="1400" dirty="0" err="1"/>
              <a:t>CoMICs</a:t>
            </a:r>
            <a:r>
              <a:rPr lang="en-GB" sz="1400" dirty="0"/>
              <a:t> VIDEO:</a:t>
            </a:r>
          </a:p>
          <a:p>
            <a:r>
              <a:rPr lang="en-GB" sz="1400" dirty="0"/>
              <a:t>DKA Guidelines </a:t>
            </a:r>
          </a:p>
          <a:p>
            <a:endParaRPr lang="en-GB" sz="1400" dirty="0"/>
          </a:p>
        </p:txBody>
      </p:sp>
      <p:pic>
        <p:nvPicPr>
          <p:cNvPr id="9" name="Picture 8" descr="Qr code&#10;&#10;Description automatically generated">
            <a:extLst>
              <a:ext uri="{FF2B5EF4-FFF2-40B4-BE49-F238E27FC236}">
                <a16:creationId xmlns:a16="http://schemas.microsoft.com/office/drawing/2014/main" id="{234A4BDF-3E7F-4356-8C63-7813C5E25B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8764" y="2466238"/>
            <a:ext cx="1820636" cy="1820636"/>
          </a:xfrm>
          <a:prstGeom prst="rect">
            <a:avLst/>
          </a:prstGeom>
        </p:spPr>
      </p:pic>
      <p:sp>
        <p:nvSpPr>
          <p:cNvPr id="115" name="Subtitle 2">
            <a:extLst>
              <a:ext uri="{FF2B5EF4-FFF2-40B4-BE49-F238E27FC236}">
                <a16:creationId xmlns:a16="http://schemas.microsoft.com/office/drawing/2014/main" id="{A9A3A1A0-7809-4A82-9D75-AE72E5AE0556}"/>
              </a:ext>
            </a:extLst>
          </p:cNvPr>
          <p:cNvSpPr txBox="1">
            <a:spLocks/>
          </p:cNvSpPr>
          <p:nvPr/>
        </p:nvSpPr>
        <p:spPr>
          <a:xfrm>
            <a:off x="4440675" y="4260159"/>
            <a:ext cx="2352900" cy="7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ind"/>
              <a:buNone/>
              <a:defRPr sz="1200" b="0" i="0" u="none" strike="noStrike" cap="none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ind"/>
              <a:buNone/>
              <a:defRPr sz="1000" b="0" i="0" u="none" strike="noStrike" cap="none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ind"/>
              <a:buNone/>
              <a:defRPr sz="1000" b="0" i="0" u="none" strike="noStrike" cap="none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ind"/>
              <a:buNone/>
              <a:defRPr sz="1000" b="0" i="0" u="none" strike="noStrike" cap="none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ind"/>
              <a:buNone/>
              <a:defRPr sz="1000" b="0" i="0" u="none" strike="noStrike" cap="none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ind"/>
              <a:buNone/>
              <a:defRPr sz="1000" b="0" i="0" u="none" strike="noStrike" cap="none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ind"/>
              <a:buNone/>
              <a:defRPr sz="1000" b="0" i="0" u="none" strike="noStrike" cap="none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ind"/>
              <a:buNone/>
              <a:defRPr sz="1000" b="0" i="0" u="none" strike="noStrike" cap="none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ind"/>
              <a:buNone/>
              <a:defRPr sz="1000" b="0" i="0" u="none" strike="noStrike" cap="none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9pPr>
          </a:lstStyle>
          <a:p>
            <a:r>
              <a:rPr lang="en-GB" sz="1400" dirty="0"/>
              <a:t>PICS Guide to change transfusion rates</a:t>
            </a:r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935569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0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3"/>
          <p:cNvSpPr txBox="1">
            <a:spLocks noGrp="1"/>
          </p:cNvSpPr>
          <p:nvPr>
            <p:ph type="ctrTitle" idx="4294967295"/>
          </p:nvPr>
        </p:nvSpPr>
        <p:spPr>
          <a:xfrm>
            <a:off x="1631324" y="550599"/>
            <a:ext cx="6482352" cy="1537507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800" b="1" dirty="0"/>
              <a:t>For further information:</a:t>
            </a:r>
            <a:endParaRPr sz="6800" b="1" dirty="0"/>
          </a:p>
        </p:txBody>
      </p:sp>
      <p:grpSp>
        <p:nvGrpSpPr>
          <p:cNvPr id="304" name="Google Shape;304;p33"/>
          <p:cNvGrpSpPr/>
          <p:nvPr/>
        </p:nvGrpSpPr>
        <p:grpSpPr>
          <a:xfrm>
            <a:off x="8223913" y="3072626"/>
            <a:ext cx="934563" cy="2068792"/>
            <a:chOff x="2507125" y="238100"/>
            <a:chExt cx="2588100" cy="5238775"/>
          </a:xfrm>
        </p:grpSpPr>
        <p:sp>
          <p:nvSpPr>
            <p:cNvPr id="305" name="Google Shape;305;p33"/>
            <p:cNvSpPr/>
            <p:nvPr/>
          </p:nvSpPr>
          <p:spPr>
            <a:xfrm>
              <a:off x="3798025" y="260400"/>
              <a:ext cx="689850" cy="1216925"/>
            </a:xfrm>
            <a:custGeom>
              <a:avLst/>
              <a:gdLst/>
              <a:ahLst/>
              <a:cxnLst/>
              <a:rect l="l" t="t" r="r" b="b"/>
              <a:pathLst>
                <a:path w="27594" h="48677" extrusionOk="0">
                  <a:moveTo>
                    <a:pt x="12485" y="1"/>
                  </a:moveTo>
                  <a:cubicBezTo>
                    <a:pt x="8453" y="1"/>
                    <a:pt x="4728" y="2644"/>
                    <a:pt x="3322" y="6638"/>
                  </a:cubicBezTo>
                  <a:cubicBezTo>
                    <a:pt x="2799" y="8185"/>
                    <a:pt x="2458" y="9800"/>
                    <a:pt x="2321" y="11461"/>
                  </a:cubicBezTo>
                  <a:cubicBezTo>
                    <a:pt x="2162" y="13258"/>
                    <a:pt x="1843" y="15010"/>
                    <a:pt x="547" y="16420"/>
                  </a:cubicBezTo>
                  <a:cubicBezTo>
                    <a:pt x="342" y="16647"/>
                    <a:pt x="183" y="16898"/>
                    <a:pt x="69" y="17171"/>
                  </a:cubicBezTo>
                  <a:cubicBezTo>
                    <a:pt x="1" y="17421"/>
                    <a:pt x="183" y="17694"/>
                    <a:pt x="456" y="17694"/>
                  </a:cubicBezTo>
                  <a:cubicBezTo>
                    <a:pt x="797" y="17648"/>
                    <a:pt x="1138" y="17580"/>
                    <a:pt x="1479" y="17512"/>
                  </a:cubicBezTo>
                  <a:cubicBezTo>
                    <a:pt x="1810" y="17441"/>
                    <a:pt x="2038" y="17393"/>
                    <a:pt x="2203" y="17393"/>
                  </a:cubicBezTo>
                  <a:cubicBezTo>
                    <a:pt x="2570" y="17393"/>
                    <a:pt x="2619" y="17636"/>
                    <a:pt x="2776" y="18422"/>
                  </a:cubicBezTo>
                  <a:cubicBezTo>
                    <a:pt x="2981" y="19445"/>
                    <a:pt x="3208" y="20469"/>
                    <a:pt x="3413" y="21493"/>
                  </a:cubicBezTo>
                  <a:cubicBezTo>
                    <a:pt x="3686" y="22766"/>
                    <a:pt x="4050" y="23381"/>
                    <a:pt x="5074" y="24154"/>
                  </a:cubicBezTo>
                  <a:cubicBezTo>
                    <a:pt x="5910" y="24790"/>
                    <a:pt x="6673" y="24823"/>
                    <a:pt x="7580" y="24823"/>
                  </a:cubicBezTo>
                  <a:cubicBezTo>
                    <a:pt x="7683" y="24823"/>
                    <a:pt x="7789" y="24822"/>
                    <a:pt x="7896" y="24822"/>
                  </a:cubicBezTo>
                  <a:cubicBezTo>
                    <a:pt x="8127" y="24822"/>
                    <a:pt x="8368" y="24824"/>
                    <a:pt x="8622" y="24836"/>
                  </a:cubicBezTo>
                  <a:cubicBezTo>
                    <a:pt x="8736" y="24859"/>
                    <a:pt x="8827" y="24859"/>
                    <a:pt x="8918" y="24859"/>
                  </a:cubicBezTo>
                  <a:cubicBezTo>
                    <a:pt x="9737" y="24950"/>
                    <a:pt x="9759" y="24927"/>
                    <a:pt x="9850" y="25701"/>
                  </a:cubicBezTo>
                  <a:cubicBezTo>
                    <a:pt x="9964" y="26633"/>
                    <a:pt x="9987" y="29295"/>
                    <a:pt x="10123" y="30228"/>
                  </a:cubicBezTo>
                  <a:cubicBezTo>
                    <a:pt x="10237" y="30978"/>
                    <a:pt x="10078" y="31501"/>
                    <a:pt x="9373" y="31820"/>
                  </a:cubicBezTo>
                  <a:cubicBezTo>
                    <a:pt x="8986" y="32002"/>
                    <a:pt x="8941" y="32343"/>
                    <a:pt x="9077" y="32730"/>
                  </a:cubicBezTo>
                  <a:cubicBezTo>
                    <a:pt x="9145" y="32957"/>
                    <a:pt x="9214" y="33208"/>
                    <a:pt x="9282" y="33435"/>
                  </a:cubicBezTo>
                  <a:cubicBezTo>
                    <a:pt x="10123" y="36142"/>
                    <a:pt x="10942" y="38872"/>
                    <a:pt x="11830" y="41579"/>
                  </a:cubicBezTo>
                  <a:cubicBezTo>
                    <a:pt x="12489" y="43671"/>
                    <a:pt x="13217" y="45741"/>
                    <a:pt x="13945" y="47811"/>
                  </a:cubicBezTo>
                  <a:cubicBezTo>
                    <a:pt x="14059" y="48153"/>
                    <a:pt x="14104" y="48676"/>
                    <a:pt x="14605" y="48676"/>
                  </a:cubicBezTo>
                  <a:cubicBezTo>
                    <a:pt x="14615" y="48676"/>
                    <a:pt x="14625" y="48677"/>
                    <a:pt x="14635" y="48677"/>
                  </a:cubicBezTo>
                  <a:cubicBezTo>
                    <a:pt x="15020" y="48677"/>
                    <a:pt x="15133" y="48259"/>
                    <a:pt x="15310" y="47993"/>
                  </a:cubicBezTo>
                  <a:cubicBezTo>
                    <a:pt x="17198" y="45036"/>
                    <a:pt x="19313" y="42261"/>
                    <a:pt x="21611" y="39622"/>
                  </a:cubicBezTo>
                  <a:cubicBezTo>
                    <a:pt x="22111" y="39076"/>
                    <a:pt x="22589" y="38508"/>
                    <a:pt x="23067" y="37916"/>
                  </a:cubicBezTo>
                  <a:cubicBezTo>
                    <a:pt x="24318" y="36301"/>
                    <a:pt x="25546" y="34663"/>
                    <a:pt x="26797" y="33048"/>
                  </a:cubicBezTo>
                  <a:cubicBezTo>
                    <a:pt x="27025" y="32753"/>
                    <a:pt x="27594" y="31729"/>
                    <a:pt x="27252" y="31547"/>
                  </a:cubicBezTo>
                  <a:cubicBezTo>
                    <a:pt x="26934" y="31388"/>
                    <a:pt x="26160" y="30819"/>
                    <a:pt x="25842" y="30705"/>
                  </a:cubicBezTo>
                  <a:cubicBezTo>
                    <a:pt x="24773" y="30273"/>
                    <a:pt x="23271" y="30910"/>
                    <a:pt x="22999" y="29841"/>
                  </a:cubicBezTo>
                  <a:cubicBezTo>
                    <a:pt x="22862" y="29363"/>
                    <a:pt x="22453" y="28635"/>
                    <a:pt x="22430" y="28135"/>
                  </a:cubicBezTo>
                  <a:cubicBezTo>
                    <a:pt x="22225" y="25291"/>
                    <a:pt x="22020" y="22721"/>
                    <a:pt x="21861" y="19900"/>
                  </a:cubicBezTo>
                  <a:cubicBezTo>
                    <a:pt x="21702" y="17512"/>
                    <a:pt x="22635" y="14828"/>
                    <a:pt x="22544" y="12416"/>
                  </a:cubicBezTo>
                  <a:cubicBezTo>
                    <a:pt x="22475" y="10233"/>
                    <a:pt x="22043" y="8049"/>
                    <a:pt x="21224" y="6001"/>
                  </a:cubicBezTo>
                  <a:cubicBezTo>
                    <a:pt x="19905" y="2703"/>
                    <a:pt x="17471" y="656"/>
                    <a:pt x="13900" y="110"/>
                  </a:cubicBezTo>
                  <a:cubicBezTo>
                    <a:pt x="13426" y="36"/>
                    <a:pt x="12953" y="1"/>
                    <a:pt x="12485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33"/>
            <p:cNvSpPr/>
            <p:nvPr/>
          </p:nvSpPr>
          <p:spPr>
            <a:xfrm>
              <a:off x="3780975" y="238100"/>
              <a:ext cx="660825" cy="533125"/>
            </a:xfrm>
            <a:custGeom>
              <a:avLst/>
              <a:gdLst/>
              <a:ahLst/>
              <a:cxnLst/>
              <a:rect l="l" t="t" r="r" b="b"/>
              <a:pathLst>
                <a:path w="26433" h="21325" extrusionOk="0">
                  <a:moveTo>
                    <a:pt x="16077" y="1"/>
                  </a:moveTo>
                  <a:cubicBezTo>
                    <a:pt x="16049" y="1"/>
                    <a:pt x="16020" y="1"/>
                    <a:pt x="15992" y="1"/>
                  </a:cubicBezTo>
                  <a:cubicBezTo>
                    <a:pt x="12966" y="24"/>
                    <a:pt x="9918" y="69"/>
                    <a:pt x="6893" y="92"/>
                  </a:cubicBezTo>
                  <a:cubicBezTo>
                    <a:pt x="6837" y="91"/>
                    <a:pt x="6781" y="91"/>
                    <a:pt x="6725" y="91"/>
                  </a:cubicBezTo>
                  <a:cubicBezTo>
                    <a:pt x="5327" y="91"/>
                    <a:pt x="3952" y="364"/>
                    <a:pt x="2662" y="911"/>
                  </a:cubicBezTo>
                  <a:cubicBezTo>
                    <a:pt x="1001" y="1639"/>
                    <a:pt x="114" y="2913"/>
                    <a:pt x="46" y="4732"/>
                  </a:cubicBezTo>
                  <a:cubicBezTo>
                    <a:pt x="0" y="5961"/>
                    <a:pt x="410" y="7144"/>
                    <a:pt x="1183" y="8054"/>
                  </a:cubicBezTo>
                  <a:cubicBezTo>
                    <a:pt x="2457" y="9623"/>
                    <a:pt x="4186" y="10328"/>
                    <a:pt x="6165" y="10397"/>
                  </a:cubicBezTo>
                  <a:cubicBezTo>
                    <a:pt x="6240" y="10398"/>
                    <a:pt x="6315" y="10399"/>
                    <a:pt x="6389" y="10399"/>
                  </a:cubicBezTo>
                  <a:cubicBezTo>
                    <a:pt x="7657" y="10399"/>
                    <a:pt x="8921" y="10217"/>
                    <a:pt x="10146" y="9873"/>
                  </a:cubicBezTo>
                  <a:cubicBezTo>
                    <a:pt x="10350" y="9822"/>
                    <a:pt x="10568" y="9720"/>
                    <a:pt x="10798" y="9720"/>
                  </a:cubicBezTo>
                  <a:cubicBezTo>
                    <a:pt x="10875" y="9720"/>
                    <a:pt x="10953" y="9731"/>
                    <a:pt x="11033" y="9760"/>
                  </a:cubicBezTo>
                  <a:cubicBezTo>
                    <a:pt x="11306" y="10192"/>
                    <a:pt x="11283" y="10715"/>
                    <a:pt x="11351" y="11193"/>
                  </a:cubicBezTo>
                  <a:cubicBezTo>
                    <a:pt x="11488" y="12080"/>
                    <a:pt x="11579" y="12967"/>
                    <a:pt x="11693" y="13854"/>
                  </a:cubicBezTo>
                  <a:cubicBezTo>
                    <a:pt x="11715" y="14104"/>
                    <a:pt x="11761" y="14355"/>
                    <a:pt x="11829" y="14582"/>
                  </a:cubicBezTo>
                  <a:cubicBezTo>
                    <a:pt x="11870" y="14906"/>
                    <a:pt x="12162" y="15139"/>
                    <a:pt x="12482" y="15139"/>
                  </a:cubicBezTo>
                  <a:cubicBezTo>
                    <a:pt x="12522" y="15139"/>
                    <a:pt x="12562" y="15136"/>
                    <a:pt x="12602" y="15128"/>
                  </a:cubicBezTo>
                  <a:cubicBezTo>
                    <a:pt x="12739" y="15105"/>
                    <a:pt x="12898" y="15083"/>
                    <a:pt x="13035" y="15060"/>
                  </a:cubicBezTo>
                  <a:cubicBezTo>
                    <a:pt x="14331" y="14832"/>
                    <a:pt x="14582" y="14855"/>
                    <a:pt x="14718" y="13445"/>
                  </a:cubicBezTo>
                  <a:cubicBezTo>
                    <a:pt x="14741" y="13149"/>
                    <a:pt x="14786" y="12853"/>
                    <a:pt x="14900" y="12580"/>
                  </a:cubicBezTo>
                  <a:cubicBezTo>
                    <a:pt x="14991" y="12239"/>
                    <a:pt x="15150" y="11921"/>
                    <a:pt x="15378" y="11648"/>
                  </a:cubicBezTo>
                  <a:cubicBezTo>
                    <a:pt x="15669" y="11303"/>
                    <a:pt x="16011" y="11132"/>
                    <a:pt x="16346" y="11132"/>
                  </a:cubicBezTo>
                  <a:cubicBezTo>
                    <a:pt x="16718" y="11132"/>
                    <a:pt x="17081" y="11343"/>
                    <a:pt x="17357" y="11761"/>
                  </a:cubicBezTo>
                  <a:cubicBezTo>
                    <a:pt x="17630" y="12125"/>
                    <a:pt x="17789" y="12535"/>
                    <a:pt x="17880" y="12990"/>
                  </a:cubicBezTo>
                  <a:cubicBezTo>
                    <a:pt x="17994" y="13627"/>
                    <a:pt x="18130" y="14264"/>
                    <a:pt x="18221" y="14901"/>
                  </a:cubicBezTo>
                  <a:cubicBezTo>
                    <a:pt x="18358" y="15742"/>
                    <a:pt x="18426" y="16584"/>
                    <a:pt x="18585" y="17403"/>
                  </a:cubicBezTo>
                  <a:cubicBezTo>
                    <a:pt x="18835" y="18540"/>
                    <a:pt x="19222" y="19609"/>
                    <a:pt x="20064" y="20474"/>
                  </a:cubicBezTo>
                  <a:cubicBezTo>
                    <a:pt x="20581" y="21030"/>
                    <a:pt x="21291" y="21325"/>
                    <a:pt x="22005" y="21325"/>
                  </a:cubicBezTo>
                  <a:cubicBezTo>
                    <a:pt x="22516" y="21325"/>
                    <a:pt x="23030" y="21174"/>
                    <a:pt x="23476" y="20860"/>
                  </a:cubicBezTo>
                  <a:cubicBezTo>
                    <a:pt x="23863" y="20610"/>
                    <a:pt x="24181" y="20315"/>
                    <a:pt x="24454" y="19951"/>
                  </a:cubicBezTo>
                  <a:cubicBezTo>
                    <a:pt x="25159" y="19086"/>
                    <a:pt x="25614" y="18085"/>
                    <a:pt x="25819" y="16993"/>
                  </a:cubicBezTo>
                  <a:cubicBezTo>
                    <a:pt x="26001" y="15924"/>
                    <a:pt x="26137" y="14832"/>
                    <a:pt x="26205" y="13740"/>
                  </a:cubicBezTo>
                  <a:cubicBezTo>
                    <a:pt x="26433" y="10055"/>
                    <a:pt x="25318" y="6439"/>
                    <a:pt x="23089" y="3504"/>
                  </a:cubicBezTo>
                  <a:cubicBezTo>
                    <a:pt x="21354" y="1161"/>
                    <a:pt x="18995" y="1"/>
                    <a:pt x="16077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33"/>
            <p:cNvSpPr/>
            <p:nvPr/>
          </p:nvSpPr>
          <p:spPr>
            <a:xfrm>
              <a:off x="3907225" y="603625"/>
              <a:ext cx="39825" cy="39975"/>
            </a:xfrm>
            <a:custGeom>
              <a:avLst/>
              <a:gdLst/>
              <a:ahLst/>
              <a:cxnLst/>
              <a:rect l="l" t="t" r="r" b="b"/>
              <a:pathLst>
                <a:path w="1593" h="1599" extrusionOk="0">
                  <a:moveTo>
                    <a:pt x="848" y="1"/>
                  </a:moveTo>
                  <a:cubicBezTo>
                    <a:pt x="823" y="1"/>
                    <a:pt x="798" y="3"/>
                    <a:pt x="774" y="7"/>
                  </a:cubicBezTo>
                  <a:cubicBezTo>
                    <a:pt x="569" y="7"/>
                    <a:pt x="364" y="98"/>
                    <a:pt x="228" y="234"/>
                  </a:cubicBezTo>
                  <a:cubicBezTo>
                    <a:pt x="137" y="325"/>
                    <a:pt x="91" y="416"/>
                    <a:pt x="69" y="507"/>
                  </a:cubicBezTo>
                  <a:cubicBezTo>
                    <a:pt x="23" y="598"/>
                    <a:pt x="0" y="712"/>
                    <a:pt x="0" y="826"/>
                  </a:cubicBezTo>
                  <a:lnTo>
                    <a:pt x="23" y="1008"/>
                  </a:lnTo>
                  <a:cubicBezTo>
                    <a:pt x="69" y="1144"/>
                    <a:pt x="137" y="1281"/>
                    <a:pt x="251" y="1371"/>
                  </a:cubicBezTo>
                  <a:lnTo>
                    <a:pt x="433" y="1508"/>
                  </a:lnTo>
                  <a:cubicBezTo>
                    <a:pt x="546" y="1576"/>
                    <a:pt x="683" y="1599"/>
                    <a:pt x="819" y="1599"/>
                  </a:cubicBezTo>
                  <a:cubicBezTo>
                    <a:pt x="933" y="1599"/>
                    <a:pt x="1024" y="1576"/>
                    <a:pt x="1115" y="1531"/>
                  </a:cubicBezTo>
                  <a:cubicBezTo>
                    <a:pt x="1229" y="1485"/>
                    <a:pt x="1320" y="1440"/>
                    <a:pt x="1388" y="1349"/>
                  </a:cubicBezTo>
                  <a:cubicBezTo>
                    <a:pt x="1524" y="1190"/>
                    <a:pt x="1593" y="985"/>
                    <a:pt x="1593" y="780"/>
                  </a:cubicBezTo>
                  <a:lnTo>
                    <a:pt x="1570" y="575"/>
                  </a:lnTo>
                  <a:cubicBezTo>
                    <a:pt x="1524" y="439"/>
                    <a:pt x="1456" y="325"/>
                    <a:pt x="1342" y="211"/>
                  </a:cubicBezTo>
                  <a:lnTo>
                    <a:pt x="1183" y="98"/>
                  </a:lnTo>
                  <a:cubicBezTo>
                    <a:pt x="1090" y="41"/>
                    <a:pt x="965" y="1"/>
                    <a:pt x="848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33"/>
            <p:cNvSpPr/>
            <p:nvPr/>
          </p:nvSpPr>
          <p:spPr>
            <a:xfrm>
              <a:off x="3906075" y="736275"/>
              <a:ext cx="81925" cy="39075"/>
            </a:xfrm>
            <a:custGeom>
              <a:avLst/>
              <a:gdLst/>
              <a:ahLst/>
              <a:cxnLst/>
              <a:rect l="l" t="t" r="r" b="b"/>
              <a:pathLst>
                <a:path w="3277" h="1563" extrusionOk="0">
                  <a:moveTo>
                    <a:pt x="3276" y="1"/>
                  </a:moveTo>
                  <a:lnTo>
                    <a:pt x="3276" y="1"/>
                  </a:lnTo>
                  <a:cubicBezTo>
                    <a:pt x="2776" y="206"/>
                    <a:pt x="2230" y="365"/>
                    <a:pt x="1707" y="410"/>
                  </a:cubicBezTo>
                  <a:cubicBezTo>
                    <a:pt x="729" y="547"/>
                    <a:pt x="1" y="570"/>
                    <a:pt x="1" y="570"/>
                  </a:cubicBezTo>
                  <a:cubicBezTo>
                    <a:pt x="1" y="570"/>
                    <a:pt x="676" y="1563"/>
                    <a:pt x="1600" y="1563"/>
                  </a:cubicBezTo>
                  <a:cubicBezTo>
                    <a:pt x="1665" y="1563"/>
                    <a:pt x="1731" y="1558"/>
                    <a:pt x="1798" y="1548"/>
                  </a:cubicBezTo>
                  <a:cubicBezTo>
                    <a:pt x="3163" y="1366"/>
                    <a:pt x="3276" y="1"/>
                    <a:pt x="327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33"/>
            <p:cNvSpPr/>
            <p:nvPr/>
          </p:nvSpPr>
          <p:spPr>
            <a:xfrm>
              <a:off x="3903250" y="563400"/>
              <a:ext cx="63700" cy="31300"/>
            </a:xfrm>
            <a:custGeom>
              <a:avLst/>
              <a:gdLst/>
              <a:ahLst/>
              <a:cxnLst/>
              <a:rect l="l" t="t" r="r" b="b"/>
              <a:pathLst>
                <a:path w="2548" h="1252" extrusionOk="0">
                  <a:moveTo>
                    <a:pt x="1274" y="1"/>
                  </a:moveTo>
                  <a:cubicBezTo>
                    <a:pt x="569" y="1"/>
                    <a:pt x="0" y="842"/>
                    <a:pt x="0" y="842"/>
                  </a:cubicBezTo>
                  <a:cubicBezTo>
                    <a:pt x="283" y="748"/>
                    <a:pt x="576" y="697"/>
                    <a:pt x="873" y="697"/>
                  </a:cubicBezTo>
                  <a:cubicBezTo>
                    <a:pt x="1006" y="697"/>
                    <a:pt x="1140" y="707"/>
                    <a:pt x="1274" y="728"/>
                  </a:cubicBezTo>
                  <a:cubicBezTo>
                    <a:pt x="1729" y="842"/>
                    <a:pt x="2161" y="1024"/>
                    <a:pt x="2548" y="1252"/>
                  </a:cubicBezTo>
                  <a:cubicBezTo>
                    <a:pt x="2548" y="1252"/>
                    <a:pt x="2161" y="23"/>
                    <a:pt x="1274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33"/>
            <p:cNvSpPr/>
            <p:nvPr/>
          </p:nvSpPr>
          <p:spPr>
            <a:xfrm>
              <a:off x="3893000" y="4814350"/>
              <a:ext cx="604550" cy="662525"/>
            </a:xfrm>
            <a:custGeom>
              <a:avLst/>
              <a:gdLst/>
              <a:ahLst/>
              <a:cxnLst/>
              <a:rect l="l" t="t" r="r" b="b"/>
              <a:pathLst>
                <a:path w="24182" h="26501" extrusionOk="0">
                  <a:moveTo>
                    <a:pt x="18881" y="0"/>
                  </a:moveTo>
                  <a:lnTo>
                    <a:pt x="10828" y="3185"/>
                  </a:lnTo>
                  <a:cubicBezTo>
                    <a:pt x="10828" y="3185"/>
                    <a:pt x="12080" y="8690"/>
                    <a:pt x="10192" y="13353"/>
                  </a:cubicBezTo>
                  <a:cubicBezTo>
                    <a:pt x="8281" y="18016"/>
                    <a:pt x="7007" y="20132"/>
                    <a:pt x="4050" y="22247"/>
                  </a:cubicBezTo>
                  <a:lnTo>
                    <a:pt x="4027" y="22247"/>
                  </a:lnTo>
                  <a:cubicBezTo>
                    <a:pt x="1070" y="24363"/>
                    <a:pt x="1" y="26501"/>
                    <a:pt x="1" y="26501"/>
                  </a:cubicBezTo>
                  <a:lnTo>
                    <a:pt x="14423" y="26501"/>
                  </a:lnTo>
                  <a:cubicBezTo>
                    <a:pt x="14423" y="26501"/>
                    <a:pt x="21201" y="15468"/>
                    <a:pt x="24181" y="9531"/>
                  </a:cubicBezTo>
                  <a:cubicBezTo>
                    <a:pt x="24045" y="8621"/>
                    <a:pt x="22088" y="5255"/>
                    <a:pt x="20587" y="2775"/>
                  </a:cubicBezTo>
                  <a:cubicBezTo>
                    <a:pt x="19632" y="1206"/>
                    <a:pt x="18881" y="0"/>
                    <a:pt x="18881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33"/>
            <p:cNvSpPr/>
            <p:nvPr/>
          </p:nvSpPr>
          <p:spPr>
            <a:xfrm>
              <a:off x="3893000" y="4883725"/>
              <a:ext cx="604550" cy="593150"/>
            </a:xfrm>
            <a:custGeom>
              <a:avLst/>
              <a:gdLst/>
              <a:ahLst/>
              <a:cxnLst/>
              <a:rect l="l" t="t" r="r" b="b"/>
              <a:pathLst>
                <a:path w="24182" h="23726" extrusionOk="0">
                  <a:moveTo>
                    <a:pt x="20587" y="0"/>
                  </a:moveTo>
                  <a:cubicBezTo>
                    <a:pt x="19018" y="1934"/>
                    <a:pt x="19632" y="5505"/>
                    <a:pt x="19245" y="8144"/>
                  </a:cubicBezTo>
                  <a:cubicBezTo>
                    <a:pt x="18813" y="11215"/>
                    <a:pt x="14718" y="19017"/>
                    <a:pt x="14718" y="19017"/>
                  </a:cubicBezTo>
                  <a:cubicBezTo>
                    <a:pt x="14718" y="19017"/>
                    <a:pt x="10851" y="18858"/>
                    <a:pt x="8235" y="18858"/>
                  </a:cubicBezTo>
                  <a:cubicBezTo>
                    <a:pt x="5710" y="18858"/>
                    <a:pt x="4163" y="19381"/>
                    <a:pt x="4050" y="19472"/>
                  </a:cubicBezTo>
                  <a:lnTo>
                    <a:pt x="4027" y="19472"/>
                  </a:lnTo>
                  <a:cubicBezTo>
                    <a:pt x="1070" y="21588"/>
                    <a:pt x="1" y="23726"/>
                    <a:pt x="1" y="23726"/>
                  </a:cubicBezTo>
                  <a:lnTo>
                    <a:pt x="14423" y="23726"/>
                  </a:lnTo>
                  <a:cubicBezTo>
                    <a:pt x="14423" y="23726"/>
                    <a:pt x="21201" y="12693"/>
                    <a:pt x="24181" y="6756"/>
                  </a:cubicBezTo>
                  <a:cubicBezTo>
                    <a:pt x="24045" y="5846"/>
                    <a:pt x="22088" y="2480"/>
                    <a:pt x="20587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33"/>
            <p:cNvSpPr/>
            <p:nvPr/>
          </p:nvSpPr>
          <p:spPr>
            <a:xfrm>
              <a:off x="3691125" y="2599875"/>
              <a:ext cx="786525" cy="2416950"/>
            </a:xfrm>
            <a:custGeom>
              <a:avLst/>
              <a:gdLst/>
              <a:ahLst/>
              <a:cxnLst/>
              <a:rect l="l" t="t" r="r" b="b"/>
              <a:pathLst>
                <a:path w="31461" h="96678" extrusionOk="0">
                  <a:moveTo>
                    <a:pt x="1274" y="0"/>
                  </a:moveTo>
                  <a:cubicBezTo>
                    <a:pt x="1274" y="0"/>
                    <a:pt x="1138" y="3867"/>
                    <a:pt x="978" y="9623"/>
                  </a:cubicBezTo>
                  <a:cubicBezTo>
                    <a:pt x="569" y="24795"/>
                    <a:pt x="0" y="53070"/>
                    <a:pt x="1274" y="58621"/>
                  </a:cubicBezTo>
                  <a:cubicBezTo>
                    <a:pt x="3026" y="66264"/>
                    <a:pt x="17903" y="96677"/>
                    <a:pt x="17903" y="96677"/>
                  </a:cubicBezTo>
                  <a:lnTo>
                    <a:pt x="31460" y="91423"/>
                  </a:lnTo>
                  <a:lnTo>
                    <a:pt x="19654" y="45928"/>
                  </a:lnTo>
                  <a:cubicBezTo>
                    <a:pt x="19654" y="45928"/>
                    <a:pt x="21360" y="23226"/>
                    <a:pt x="21588" y="9623"/>
                  </a:cubicBezTo>
                  <a:cubicBezTo>
                    <a:pt x="21656" y="5073"/>
                    <a:pt x="21565" y="1547"/>
                    <a:pt x="21178" y="228"/>
                  </a:cubicBezTo>
                  <a:lnTo>
                    <a:pt x="1274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33"/>
            <p:cNvSpPr/>
            <p:nvPr/>
          </p:nvSpPr>
          <p:spPr>
            <a:xfrm>
              <a:off x="3896975" y="5165225"/>
              <a:ext cx="747850" cy="311650"/>
            </a:xfrm>
            <a:custGeom>
              <a:avLst/>
              <a:gdLst/>
              <a:ahLst/>
              <a:cxnLst/>
              <a:rect l="l" t="t" r="r" b="b"/>
              <a:pathLst>
                <a:path w="29914" h="12466" extrusionOk="0">
                  <a:moveTo>
                    <a:pt x="17198" y="0"/>
                  </a:moveTo>
                  <a:lnTo>
                    <a:pt x="17198" y="0"/>
                  </a:lnTo>
                  <a:cubicBezTo>
                    <a:pt x="17198" y="0"/>
                    <a:pt x="17630" y="3140"/>
                    <a:pt x="12057" y="5755"/>
                  </a:cubicBezTo>
                  <a:cubicBezTo>
                    <a:pt x="10169" y="6620"/>
                    <a:pt x="8190" y="7257"/>
                    <a:pt x="6165" y="7689"/>
                  </a:cubicBezTo>
                  <a:cubicBezTo>
                    <a:pt x="1388" y="8758"/>
                    <a:pt x="1" y="12466"/>
                    <a:pt x="1" y="12466"/>
                  </a:cubicBezTo>
                  <a:lnTo>
                    <a:pt x="29914" y="12466"/>
                  </a:lnTo>
                  <a:lnTo>
                    <a:pt x="29618" y="6847"/>
                  </a:lnTo>
                  <a:lnTo>
                    <a:pt x="29322" y="910"/>
                  </a:lnTo>
                  <a:lnTo>
                    <a:pt x="17198" y="0"/>
                  </a:ln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33"/>
            <p:cNvSpPr/>
            <p:nvPr/>
          </p:nvSpPr>
          <p:spPr>
            <a:xfrm>
              <a:off x="4108525" y="2488975"/>
              <a:ext cx="606825" cy="2785450"/>
            </a:xfrm>
            <a:custGeom>
              <a:avLst/>
              <a:gdLst/>
              <a:ahLst/>
              <a:cxnLst/>
              <a:rect l="l" t="t" r="r" b="b"/>
              <a:pathLst>
                <a:path w="24273" h="111418" extrusionOk="0">
                  <a:moveTo>
                    <a:pt x="22680" y="1"/>
                  </a:moveTo>
                  <a:lnTo>
                    <a:pt x="2776" y="638"/>
                  </a:lnTo>
                  <a:cubicBezTo>
                    <a:pt x="2776" y="638"/>
                    <a:pt x="2435" y="5324"/>
                    <a:pt x="2003" y="11989"/>
                  </a:cubicBezTo>
                  <a:cubicBezTo>
                    <a:pt x="1161" y="25228"/>
                    <a:pt x="1" y="46269"/>
                    <a:pt x="524" y="54276"/>
                  </a:cubicBezTo>
                  <a:cubicBezTo>
                    <a:pt x="1320" y="66355"/>
                    <a:pt x="6188" y="107301"/>
                    <a:pt x="6188" y="107301"/>
                  </a:cubicBezTo>
                  <a:lnTo>
                    <a:pt x="24273" y="111418"/>
                  </a:lnTo>
                  <a:cubicBezTo>
                    <a:pt x="24273" y="111418"/>
                    <a:pt x="22066" y="67288"/>
                    <a:pt x="21156" y="57142"/>
                  </a:cubicBezTo>
                  <a:cubicBezTo>
                    <a:pt x="21315" y="50068"/>
                    <a:pt x="21998" y="26570"/>
                    <a:pt x="22430" y="11989"/>
                  </a:cubicBezTo>
                  <a:cubicBezTo>
                    <a:pt x="22635" y="4960"/>
                    <a:pt x="22794" y="1"/>
                    <a:pt x="22794" y="1"/>
                  </a:cubicBez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33"/>
            <p:cNvSpPr/>
            <p:nvPr/>
          </p:nvSpPr>
          <p:spPr>
            <a:xfrm>
              <a:off x="3896975" y="5309100"/>
              <a:ext cx="747850" cy="167775"/>
            </a:xfrm>
            <a:custGeom>
              <a:avLst/>
              <a:gdLst/>
              <a:ahLst/>
              <a:cxnLst/>
              <a:rect l="l" t="t" r="r" b="b"/>
              <a:pathLst>
                <a:path w="29914" h="6711" extrusionOk="0">
                  <a:moveTo>
                    <a:pt x="12057" y="0"/>
                  </a:moveTo>
                  <a:cubicBezTo>
                    <a:pt x="10169" y="865"/>
                    <a:pt x="8190" y="1502"/>
                    <a:pt x="6165" y="1934"/>
                  </a:cubicBezTo>
                  <a:cubicBezTo>
                    <a:pt x="1388" y="3003"/>
                    <a:pt x="1" y="6711"/>
                    <a:pt x="1" y="6711"/>
                  </a:cubicBezTo>
                  <a:lnTo>
                    <a:pt x="29914" y="6711"/>
                  </a:lnTo>
                  <a:lnTo>
                    <a:pt x="29618" y="1092"/>
                  </a:lnTo>
                  <a:cubicBezTo>
                    <a:pt x="26957" y="1911"/>
                    <a:pt x="22930" y="3777"/>
                    <a:pt x="15856" y="4414"/>
                  </a:cubicBezTo>
                  <a:cubicBezTo>
                    <a:pt x="14991" y="2844"/>
                    <a:pt x="13490" y="1274"/>
                    <a:pt x="12057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33"/>
            <p:cNvSpPr/>
            <p:nvPr/>
          </p:nvSpPr>
          <p:spPr>
            <a:xfrm>
              <a:off x="4734650" y="1938700"/>
              <a:ext cx="360575" cy="1374225"/>
            </a:xfrm>
            <a:custGeom>
              <a:avLst/>
              <a:gdLst/>
              <a:ahLst/>
              <a:cxnLst/>
              <a:rect l="l" t="t" r="r" b="b"/>
              <a:pathLst>
                <a:path w="14423" h="54969" extrusionOk="0">
                  <a:moveTo>
                    <a:pt x="8862" y="1"/>
                  </a:moveTo>
                  <a:cubicBezTo>
                    <a:pt x="8776" y="1"/>
                    <a:pt x="8681" y="6"/>
                    <a:pt x="8577" y="15"/>
                  </a:cubicBezTo>
                  <a:cubicBezTo>
                    <a:pt x="7917" y="83"/>
                    <a:pt x="7280" y="151"/>
                    <a:pt x="6643" y="242"/>
                  </a:cubicBezTo>
                  <a:cubicBezTo>
                    <a:pt x="4664" y="538"/>
                    <a:pt x="2708" y="834"/>
                    <a:pt x="729" y="1152"/>
                  </a:cubicBezTo>
                  <a:cubicBezTo>
                    <a:pt x="115" y="1243"/>
                    <a:pt x="1" y="1425"/>
                    <a:pt x="92" y="2085"/>
                  </a:cubicBezTo>
                  <a:cubicBezTo>
                    <a:pt x="228" y="3063"/>
                    <a:pt x="342" y="4064"/>
                    <a:pt x="547" y="5042"/>
                  </a:cubicBezTo>
                  <a:cubicBezTo>
                    <a:pt x="1138" y="8022"/>
                    <a:pt x="1843" y="10979"/>
                    <a:pt x="2367" y="13982"/>
                  </a:cubicBezTo>
                  <a:cubicBezTo>
                    <a:pt x="2822" y="16529"/>
                    <a:pt x="3095" y="19100"/>
                    <a:pt x="3436" y="21670"/>
                  </a:cubicBezTo>
                  <a:cubicBezTo>
                    <a:pt x="3913" y="25333"/>
                    <a:pt x="4027" y="29018"/>
                    <a:pt x="3459" y="32703"/>
                  </a:cubicBezTo>
                  <a:cubicBezTo>
                    <a:pt x="2958" y="35546"/>
                    <a:pt x="2753" y="38435"/>
                    <a:pt x="2799" y="41324"/>
                  </a:cubicBezTo>
                  <a:cubicBezTo>
                    <a:pt x="2822" y="42371"/>
                    <a:pt x="2822" y="43417"/>
                    <a:pt x="2844" y="44463"/>
                  </a:cubicBezTo>
                  <a:cubicBezTo>
                    <a:pt x="2913" y="45806"/>
                    <a:pt x="2981" y="47148"/>
                    <a:pt x="3049" y="48490"/>
                  </a:cubicBezTo>
                  <a:cubicBezTo>
                    <a:pt x="3026" y="48899"/>
                    <a:pt x="3117" y="49286"/>
                    <a:pt x="3299" y="49650"/>
                  </a:cubicBezTo>
                  <a:cubicBezTo>
                    <a:pt x="3394" y="49893"/>
                    <a:pt x="3616" y="50023"/>
                    <a:pt x="3843" y="50023"/>
                  </a:cubicBezTo>
                  <a:cubicBezTo>
                    <a:pt x="3999" y="50023"/>
                    <a:pt x="4157" y="49962"/>
                    <a:pt x="4277" y="49832"/>
                  </a:cubicBezTo>
                  <a:cubicBezTo>
                    <a:pt x="4596" y="49491"/>
                    <a:pt x="4801" y="49081"/>
                    <a:pt x="4869" y="48626"/>
                  </a:cubicBezTo>
                  <a:cubicBezTo>
                    <a:pt x="5074" y="47512"/>
                    <a:pt x="5256" y="46374"/>
                    <a:pt x="5506" y="45260"/>
                  </a:cubicBezTo>
                  <a:cubicBezTo>
                    <a:pt x="5597" y="44850"/>
                    <a:pt x="5551" y="44190"/>
                    <a:pt x="5961" y="44099"/>
                  </a:cubicBezTo>
                  <a:cubicBezTo>
                    <a:pt x="6006" y="44088"/>
                    <a:pt x="6048" y="44082"/>
                    <a:pt x="6086" y="44082"/>
                  </a:cubicBezTo>
                  <a:cubicBezTo>
                    <a:pt x="6493" y="44082"/>
                    <a:pt x="6549" y="44698"/>
                    <a:pt x="6757" y="45009"/>
                  </a:cubicBezTo>
                  <a:cubicBezTo>
                    <a:pt x="6871" y="45169"/>
                    <a:pt x="6984" y="45351"/>
                    <a:pt x="7053" y="45533"/>
                  </a:cubicBezTo>
                  <a:cubicBezTo>
                    <a:pt x="7712" y="47034"/>
                    <a:pt x="8281" y="48581"/>
                    <a:pt x="8167" y="50287"/>
                  </a:cubicBezTo>
                  <a:cubicBezTo>
                    <a:pt x="8099" y="51265"/>
                    <a:pt x="8145" y="52266"/>
                    <a:pt x="8145" y="53267"/>
                  </a:cubicBezTo>
                  <a:cubicBezTo>
                    <a:pt x="8122" y="53767"/>
                    <a:pt x="8236" y="54268"/>
                    <a:pt x="8440" y="54723"/>
                  </a:cubicBezTo>
                  <a:cubicBezTo>
                    <a:pt x="8532" y="54879"/>
                    <a:pt x="8721" y="54969"/>
                    <a:pt x="8896" y="54969"/>
                  </a:cubicBezTo>
                  <a:cubicBezTo>
                    <a:pt x="9025" y="54969"/>
                    <a:pt x="9146" y="54920"/>
                    <a:pt x="9214" y="54814"/>
                  </a:cubicBezTo>
                  <a:cubicBezTo>
                    <a:pt x="9418" y="54495"/>
                    <a:pt x="9600" y="54131"/>
                    <a:pt x="9782" y="53767"/>
                  </a:cubicBezTo>
                  <a:cubicBezTo>
                    <a:pt x="9828" y="53767"/>
                    <a:pt x="9873" y="53767"/>
                    <a:pt x="9919" y="53790"/>
                  </a:cubicBezTo>
                  <a:cubicBezTo>
                    <a:pt x="10242" y="53915"/>
                    <a:pt x="10462" y="53988"/>
                    <a:pt x="10624" y="53988"/>
                  </a:cubicBezTo>
                  <a:cubicBezTo>
                    <a:pt x="10874" y="53988"/>
                    <a:pt x="10987" y="53817"/>
                    <a:pt x="11124" y="53403"/>
                  </a:cubicBezTo>
                  <a:cubicBezTo>
                    <a:pt x="11284" y="52948"/>
                    <a:pt x="11420" y="52471"/>
                    <a:pt x="11534" y="51993"/>
                  </a:cubicBezTo>
                  <a:cubicBezTo>
                    <a:pt x="11966" y="52152"/>
                    <a:pt x="11852" y="52516"/>
                    <a:pt x="12012" y="52766"/>
                  </a:cubicBezTo>
                  <a:cubicBezTo>
                    <a:pt x="12197" y="53056"/>
                    <a:pt x="12454" y="53204"/>
                    <a:pt x="12703" y="53204"/>
                  </a:cubicBezTo>
                  <a:cubicBezTo>
                    <a:pt x="12942" y="53204"/>
                    <a:pt x="13175" y="53068"/>
                    <a:pt x="13331" y="52789"/>
                  </a:cubicBezTo>
                  <a:cubicBezTo>
                    <a:pt x="13604" y="52334"/>
                    <a:pt x="13786" y="51811"/>
                    <a:pt x="13877" y="51265"/>
                  </a:cubicBezTo>
                  <a:cubicBezTo>
                    <a:pt x="14423" y="48103"/>
                    <a:pt x="14377" y="44873"/>
                    <a:pt x="13740" y="41756"/>
                  </a:cubicBezTo>
                  <a:cubicBezTo>
                    <a:pt x="13513" y="40687"/>
                    <a:pt x="13217" y="39618"/>
                    <a:pt x="12967" y="38549"/>
                  </a:cubicBezTo>
                  <a:cubicBezTo>
                    <a:pt x="12831" y="37980"/>
                    <a:pt x="12694" y="37389"/>
                    <a:pt x="12580" y="36797"/>
                  </a:cubicBezTo>
                  <a:cubicBezTo>
                    <a:pt x="11989" y="33545"/>
                    <a:pt x="11898" y="30269"/>
                    <a:pt x="11852" y="26971"/>
                  </a:cubicBezTo>
                  <a:cubicBezTo>
                    <a:pt x="11807" y="24241"/>
                    <a:pt x="11943" y="21488"/>
                    <a:pt x="12012" y="18759"/>
                  </a:cubicBezTo>
                  <a:cubicBezTo>
                    <a:pt x="12080" y="16325"/>
                    <a:pt x="11943" y="13868"/>
                    <a:pt x="11579" y="11457"/>
                  </a:cubicBezTo>
                  <a:cubicBezTo>
                    <a:pt x="11193" y="8932"/>
                    <a:pt x="10647" y="6452"/>
                    <a:pt x="10146" y="3973"/>
                  </a:cubicBezTo>
                  <a:cubicBezTo>
                    <a:pt x="9896" y="2949"/>
                    <a:pt x="9737" y="1903"/>
                    <a:pt x="9646" y="879"/>
                  </a:cubicBezTo>
                  <a:cubicBezTo>
                    <a:pt x="9626" y="210"/>
                    <a:pt x="9419" y="1"/>
                    <a:pt x="8862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33"/>
            <p:cNvSpPr/>
            <p:nvPr/>
          </p:nvSpPr>
          <p:spPr>
            <a:xfrm>
              <a:off x="3151425" y="1827975"/>
              <a:ext cx="409500" cy="448500"/>
            </a:xfrm>
            <a:custGeom>
              <a:avLst/>
              <a:gdLst/>
              <a:ahLst/>
              <a:cxnLst/>
              <a:rect l="l" t="t" r="r" b="b"/>
              <a:pathLst>
                <a:path w="16380" h="17940" extrusionOk="0">
                  <a:moveTo>
                    <a:pt x="7552" y="1"/>
                  </a:moveTo>
                  <a:cubicBezTo>
                    <a:pt x="7245" y="1"/>
                    <a:pt x="7028" y="368"/>
                    <a:pt x="6507" y="1168"/>
                  </a:cubicBezTo>
                  <a:cubicBezTo>
                    <a:pt x="5574" y="2647"/>
                    <a:pt x="4687" y="4148"/>
                    <a:pt x="3572" y="5513"/>
                  </a:cubicBezTo>
                  <a:cubicBezTo>
                    <a:pt x="2526" y="6764"/>
                    <a:pt x="1502" y="8061"/>
                    <a:pt x="479" y="9357"/>
                  </a:cubicBezTo>
                  <a:cubicBezTo>
                    <a:pt x="1" y="9926"/>
                    <a:pt x="1" y="10108"/>
                    <a:pt x="433" y="10654"/>
                  </a:cubicBezTo>
                  <a:cubicBezTo>
                    <a:pt x="865" y="11200"/>
                    <a:pt x="1343" y="11723"/>
                    <a:pt x="1821" y="12223"/>
                  </a:cubicBezTo>
                  <a:cubicBezTo>
                    <a:pt x="3299" y="13725"/>
                    <a:pt x="4710" y="15249"/>
                    <a:pt x="6052" y="16864"/>
                  </a:cubicBezTo>
                  <a:cubicBezTo>
                    <a:pt x="6653" y="17593"/>
                    <a:pt x="6919" y="17939"/>
                    <a:pt x="7203" y="17939"/>
                  </a:cubicBezTo>
                  <a:cubicBezTo>
                    <a:pt x="7478" y="17939"/>
                    <a:pt x="7769" y="17615"/>
                    <a:pt x="8395" y="17000"/>
                  </a:cubicBezTo>
                  <a:cubicBezTo>
                    <a:pt x="11329" y="14111"/>
                    <a:pt x="13649" y="10745"/>
                    <a:pt x="16197" y="7537"/>
                  </a:cubicBezTo>
                  <a:cubicBezTo>
                    <a:pt x="16265" y="7401"/>
                    <a:pt x="16334" y="7264"/>
                    <a:pt x="16379" y="7128"/>
                  </a:cubicBezTo>
                  <a:cubicBezTo>
                    <a:pt x="16334" y="6992"/>
                    <a:pt x="16265" y="6855"/>
                    <a:pt x="16174" y="6741"/>
                  </a:cubicBezTo>
                  <a:cubicBezTo>
                    <a:pt x="15879" y="6446"/>
                    <a:pt x="15583" y="6195"/>
                    <a:pt x="15287" y="5945"/>
                  </a:cubicBezTo>
                  <a:cubicBezTo>
                    <a:pt x="13126" y="4216"/>
                    <a:pt x="10988" y="2510"/>
                    <a:pt x="8827" y="804"/>
                  </a:cubicBezTo>
                  <a:cubicBezTo>
                    <a:pt x="8157" y="283"/>
                    <a:pt x="7821" y="1"/>
                    <a:pt x="7552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33"/>
            <p:cNvSpPr/>
            <p:nvPr/>
          </p:nvSpPr>
          <p:spPr>
            <a:xfrm>
              <a:off x="3309525" y="1024650"/>
              <a:ext cx="1699825" cy="1956950"/>
            </a:xfrm>
            <a:custGeom>
              <a:avLst/>
              <a:gdLst/>
              <a:ahLst/>
              <a:cxnLst/>
              <a:rect l="l" t="t" r="r" b="b"/>
              <a:pathLst>
                <a:path w="67993" h="78278" extrusionOk="0">
                  <a:moveTo>
                    <a:pt x="44406" y="1"/>
                  </a:moveTo>
                  <a:cubicBezTo>
                    <a:pt x="43930" y="1"/>
                    <a:pt x="43695" y="324"/>
                    <a:pt x="43107" y="1500"/>
                  </a:cubicBezTo>
                  <a:cubicBezTo>
                    <a:pt x="40923" y="5936"/>
                    <a:pt x="39035" y="8370"/>
                    <a:pt x="36670" y="12715"/>
                  </a:cubicBezTo>
                  <a:cubicBezTo>
                    <a:pt x="36465" y="13101"/>
                    <a:pt x="36237" y="13488"/>
                    <a:pt x="36010" y="13875"/>
                  </a:cubicBezTo>
                  <a:cubicBezTo>
                    <a:pt x="35975" y="13944"/>
                    <a:pt x="35897" y="13974"/>
                    <a:pt x="35808" y="13974"/>
                  </a:cubicBezTo>
                  <a:cubicBezTo>
                    <a:pt x="35663" y="13974"/>
                    <a:pt x="35489" y="13896"/>
                    <a:pt x="35419" y="13784"/>
                  </a:cubicBezTo>
                  <a:cubicBezTo>
                    <a:pt x="35146" y="13215"/>
                    <a:pt x="34804" y="12783"/>
                    <a:pt x="34577" y="12351"/>
                  </a:cubicBezTo>
                  <a:cubicBezTo>
                    <a:pt x="32803" y="9098"/>
                    <a:pt x="32006" y="7801"/>
                    <a:pt x="30414" y="4890"/>
                  </a:cubicBezTo>
                  <a:cubicBezTo>
                    <a:pt x="29936" y="4025"/>
                    <a:pt x="29595" y="3070"/>
                    <a:pt x="29140" y="2183"/>
                  </a:cubicBezTo>
                  <a:cubicBezTo>
                    <a:pt x="28933" y="1782"/>
                    <a:pt x="28764" y="1604"/>
                    <a:pt x="28489" y="1604"/>
                  </a:cubicBezTo>
                  <a:cubicBezTo>
                    <a:pt x="28342" y="1604"/>
                    <a:pt x="28164" y="1655"/>
                    <a:pt x="27935" y="1750"/>
                  </a:cubicBezTo>
                  <a:cubicBezTo>
                    <a:pt x="26001" y="2569"/>
                    <a:pt x="24068" y="3388"/>
                    <a:pt x="22157" y="4230"/>
                  </a:cubicBezTo>
                  <a:cubicBezTo>
                    <a:pt x="21884" y="4344"/>
                    <a:pt x="21611" y="4503"/>
                    <a:pt x="21361" y="4639"/>
                  </a:cubicBezTo>
                  <a:cubicBezTo>
                    <a:pt x="18381" y="6186"/>
                    <a:pt x="16015" y="8461"/>
                    <a:pt x="14081" y="11168"/>
                  </a:cubicBezTo>
                  <a:cubicBezTo>
                    <a:pt x="12171" y="13807"/>
                    <a:pt x="10328" y="16468"/>
                    <a:pt x="8508" y="19152"/>
                  </a:cubicBezTo>
                  <a:cubicBezTo>
                    <a:pt x="5915" y="22997"/>
                    <a:pt x="3367" y="26864"/>
                    <a:pt x="820" y="30731"/>
                  </a:cubicBezTo>
                  <a:cubicBezTo>
                    <a:pt x="615" y="31026"/>
                    <a:pt x="433" y="31322"/>
                    <a:pt x="251" y="31618"/>
                  </a:cubicBezTo>
                  <a:cubicBezTo>
                    <a:pt x="1" y="32141"/>
                    <a:pt x="46" y="32459"/>
                    <a:pt x="433" y="32846"/>
                  </a:cubicBezTo>
                  <a:cubicBezTo>
                    <a:pt x="638" y="33051"/>
                    <a:pt x="865" y="33256"/>
                    <a:pt x="1093" y="33438"/>
                  </a:cubicBezTo>
                  <a:cubicBezTo>
                    <a:pt x="3618" y="35394"/>
                    <a:pt x="6029" y="37487"/>
                    <a:pt x="8645" y="39306"/>
                  </a:cubicBezTo>
                  <a:cubicBezTo>
                    <a:pt x="9327" y="39786"/>
                    <a:pt x="9714" y="40041"/>
                    <a:pt x="10048" y="40041"/>
                  </a:cubicBezTo>
                  <a:cubicBezTo>
                    <a:pt x="10427" y="40041"/>
                    <a:pt x="10736" y="39712"/>
                    <a:pt x="11329" y="39011"/>
                  </a:cubicBezTo>
                  <a:cubicBezTo>
                    <a:pt x="12717" y="37373"/>
                    <a:pt x="14059" y="35690"/>
                    <a:pt x="15424" y="34052"/>
                  </a:cubicBezTo>
                  <a:cubicBezTo>
                    <a:pt x="15674" y="33733"/>
                    <a:pt x="15947" y="33438"/>
                    <a:pt x="16220" y="33142"/>
                  </a:cubicBezTo>
                  <a:cubicBezTo>
                    <a:pt x="16258" y="33095"/>
                    <a:pt x="16315" y="33071"/>
                    <a:pt x="16373" y="33071"/>
                  </a:cubicBezTo>
                  <a:cubicBezTo>
                    <a:pt x="16454" y="33071"/>
                    <a:pt x="16534" y="33117"/>
                    <a:pt x="16561" y="33210"/>
                  </a:cubicBezTo>
                  <a:cubicBezTo>
                    <a:pt x="16606" y="33347"/>
                    <a:pt x="16629" y="33506"/>
                    <a:pt x="16606" y="33665"/>
                  </a:cubicBezTo>
                  <a:cubicBezTo>
                    <a:pt x="16584" y="37441"/>
                    <a:pt x="16788" y="41240"/>
                    <a:pt x="16379" y="45016"/>
                  </a:cubicBezTo>
                  <a:cubicBezTo>
                    <a:pt x="16038" y="48292"/>
                    <a:pt x="15515" y="51545"/>
                    <a:pt x="14764" y="54752"/>
                  </a:cubicBezTo>
                  <a:cubicBezTo>
                    <a:pt x="13877" y="58323"/>
                    <a:pt x="12808" y="61872"/>
                    <a:pt x="11534" y="65330"/>
                  </a:cubicBezTo>
                  <a:cubicBezTo>
                    <a:pt x="10533" y="67991"/>
                    <a:pt x="9623" y="70675"/>
                    <a:pt x="8690" y="73359"/>
                  </a:cubicBezTo>
                  <a:cubicBezTo>
                    <a:pt x="8440" y="74133"/>
                    <a:pt x="8508" y="74315"/>
                    <a:pt x="9304" y="74520"/>
                  </a:cubicBezTo>
                  <a:cubicBezTo>
                    <a:pt x="9987" y="74724"/>
                    <a:pt x="10669" y="74861"/>
                    <a:pt x="11352" y="75020"/>
                  </a:cubicBezTo>
                  <a:cubicBezTo>
                    <a:pt x="15992" y="76157"/>
                    <a:pt x="20724" y="76976"/>
                    <a:pt x="25478" y="77477"/>
                  </a:cubicBezTo>
                  <a:cubicBezTo>
                    <a:pt x="30610" y="78005"/>
                    <a:pt x="35741" y="78278"/>
                    <a:pt x="40891" y="78278"/>
                  </a:cubicBezTo>
                  <a:cubicBezTo>
                    <a:pt x="41289" y="78278"/>
                    <a:pt x="41686" y="78276"/>
                    <a:pt x="42084" y="78273"/>
                  </a:cubicBezTo>
                  <a:cubicBezTo>
                    <a:pt x="44063" y="78250"/>
                    <a:pt x="47861" y="78182"/>
                    <a:pt x="51615" y="77773"/>
                  </a:cubicBezTo>
                  <a:cubicBezTo>
                    <a:pt x="52775" y="77659"/>
                    <a:pt x="53890" y="77477"/>
                    <a:pt x="55027" y="77295"/>
                  </a:cubicBezTo>
                  <a:cubicBezTo>
                    <a:pt x="55709" y="77181"/>
                    <a:pt x="55800" y="77090"/>
                    <a:pt x="55846" y="76430"/>
                  </a:cubicBezTo>
                  <a:cubicBezTo>
                    <a:pt x="55960" y="75134"/>
                    <a:pt x="56051" y="73837"/>
                    <a:pt x="56142" y="72563"/>
                  </a:cubicBezTo>
                  <a:cubicBezTo>
                    <a:pt x="56187" y="71403"/>
                    <a:pt x="56187" y="70266"/>
                    <a:pt x="56278" y="69106"/>
                  </a:cubicBezTo>
                  <a:cubicBezTo>
                    <a:pt x="56505" y="66080"/>
                    <a:pt x="56574" y="63032"/>
                    <a:pt x="56665" y="60007"/>
                  </a:cubicBezTo>
                  <a:cubicBezTo>
                    <a:pt x="56801" y="54707"/>
                    <a:pt x="56483" y="49429"/>
                    <a:pt x="56437" y="44129"/>
                  </a:cubicBezTo>
                  <a:cubicBezTo>
                    <a:pt x="56437" y="42696"/>
                    <a:pt x="56392" y="41240"/>
                    <a:pt x="56369" y="39807"/>
                  </a:cubicBezTo>
                  <a:cubicBezTo>
                    <a:pt x="56301" y="39488"/>
                    <a:pt x="56528" y="39193"/>
                    <a:pt x="56847" y="39170"/>
                  </a:cubicBezTo>
                  <a:cubicBezTo>
                    <a:pt x="57279" y="39079"/>
                    <a:pt x="57734" y="38988"/>
                    <a:pt x="58166" y="38897"/>
                  </a:cubicBezTo>
                  <a:cubicBezTo>
                    <a:pt x="60850" y="38419"/>
                    <a:pt x="63580" y="38124"/>
                    <a:pt x="66241" y="37373"/>
                  </a:cubicBezTo>
                  <a:cubicBezTo>
                    <a:pt x="67902" y="36918"/>
                    <a:pt x="67993" y="36850"/>
                    <a:pt x="67879" y="35144"/>
                  </a:cubicBezTo>
                  <a:cubicBezTo>
                    <a:pt x="67788" y="33233"/>
                    <a:pt x="67538" y="31368"/>
                    <a:pt x="67151" y="29502"/>
                  </a:cubicBezTo>
                  <a:cubicBezTo>
                    <a:pt x="66287" y="25612"/>
                    <a:pt x="65582" y="21677"/>
                    <a:pt x="64490" y="17833"/>
                  </a:cubicBezTo>
                  <a:cubicBezTo>
                    <a:pt x="63921" y="15831"/>
                    <a:pt x="63330" y="13807"/>
                    <a:pt x="62420" y="11918"/>
                  </a:cubicBezTo>
                  <a:cubicBezTo>
                    <a:pt x="60191" y="7278"/>
                    <a:pt x="56847" y="3820"/>
                    <a:pt x="51865" y="2137"/>
                  </a:cubicBezTo>
                  <a:cubicBezTo>
                    <a:pt x="51387" y="1978"/>
                    <a:pt x="50932" y="1796"/>
                    <a:pt x="50455" y="1637"/>
                  </a:cubicBezTo>
                  <a:cubicBezTo>
                    <a:pt x="48931" y="1045"/>
                    <a:pt x="47338" y="590"/>
                    <a:pt x="45723" y="249"/>
                  </a:cubicBezTo>
                  <a:cubicBezTo>
                    <a:pt x="45094" y="127"/>
                    <a:pt x="44703" y="1"/>
                    <a:pt x="44406" y="1"/>
                  </a:cubicBez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33"/>
            <p:cNvSpPr/>
            <p:nvPr/>
          </p:nvSpPr>
          <p:spPr>
            <a:xfrm>
              <a:off x="3811675" y="1538700"/>
              <a:ext cx="265600" cy="256025"/>
            </a:xfrm>
            <a:custGeom>
              <a:avLst/>
              <a:gdLst/>
              <a:ahLst/>
              <a:cxnLst/>
              <a:rect l="l" t="t" r="r" b="b"/>
              <a:pathLst>
                <a:path w="10624" h="10241" extrusionOk="0">
                  <a:moveTo>
                    <a:pt x="9600" y="1"/>
                  </a:moveTo>
                  <a:cubicBezTo>
                    <a:pt x="7075" y="23"/>
                    <a:pt x="4528" y="69"/>
                    <a:pt x="1980" y="114"/>
                  </a:cubicBezTo>
                  <a:cubicBezTo>
                    <a:pt x="1548" y="137"/>
                    <a:pt x="1093" y="183"/>
                    <a:pt x="660" y="251"/>
                  </a:cubicBezTo>
                  <a:cubicBezTo>
                    <a:pt x="274" y="274"/>
                    <a:pt x="1" y="592"/>
                    <a:pt x="46" y="956"/>
                  </a:cubicBezTo>
                  <a:cubicBezTo>
                    <a:pt x="23" y="1752"/>
                    <a:pt x="46" y="2548"/>
                    <a:pt x="46" y="3663"/>
                  </a:cubicBezTo>
                  <a:cubicBezTo>
                    <a:pt x="69" y="4141"/>
                    <a:pt x="92" y="4937"/>
                    <a:pt x="160" y="5733"/>
                  </a:cubicBezTo>
                  <a:cubicBezTo>
                    <a:pt x="228" y="6688"/>
                    <a:pt x="387" y="7621"/>
                    <a:pt x="638" y="8531"/>
                  </a:cubicBezTo>
                  <a:cubicBezTo>
                    <a:pt x="797" y="9282"/>
                    <a:pt x="1388" y="9873"/>
                    <a:pt x="2162" y="9987"/>
                  </a:cubicBezTo>
                  <a:cubicBezTo>
                    <a:pt x="2594" y="10100"/>
                    <a:pt x="3026" y="10169"/>
                    <a:pt x="3481" y="10214"/>
                  </a:cubicBezTo>
                  <a:cubicBezTo>
                    <a:pt x="4138" y="10227"/>
                    <a:pt x="4794" y="10240"/>
                    <a:pt x="5455" y="10240"/>
                  </a:cubicBezTo>
                  <a:cubicBezTo>
                    <a:pt x="5939" y="10240"/>
                    <a:pt x="6426" y="10233"/>
                    <a:pt x="6916" y="10214"/>
                  </a:cubicBezTo>
                  <a:cubicBezTo>
                    <a:pt x="7416" y="10169"/>
                    <a:pt x="7894" y="10078"/>
                    <a:pt x="8372" y="9941"/>
                  </a:cubicBezTo>
                  <a:cubicBezTo>
                    <a:pt x="9122" y="9782"/>
                    <a:pt x="9737" y="9213"/>
                    <a:pt x="9896" y="8463"/>
                  </a:cubicBezTo>
                  <a:cubicBezTo>
                    <a:pt x="10078" y="7894"/>
                    <a:pt x="10192" y="7302"/>
                    <a:pt x="10237" y="6711"/>
                  </a:cubicBezTo>
                  <a:cubicBezTo>
                    <a:pt x="10396" y="4914"/>
                    <a:pt x="10487" y="3140"/>
                    <a:pt x="10601" y="1343"/>
                  </a:cubicBezTo>
                  <a:cubicBezTo>
                    <a:pt x="10624" y="1092"/>
                    <a:pt x="10624" y="842"/>
                    <a:pt x="10601" y="592"/>
                  </a:cubicBezTo>
                  <a:cubicBezTo>
                    <a:pt x="10624" y="274"/>
                    <a:pt x="10374" y="23"/>
                    <a:pt x="10055" y="23"/>
                  </a:cubicBezTo>
                  <a:cubicBezTo>
                    <a:pt x="9896" y="1"/>
                    <a:pt x="9759" y="1"/>
                    <a:pt x="9600" y="1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33"/>
            <p:cNvSpPr/>
            <p:nvPr/>
          </p:nvSpPr>
          <p:spPr>
            <a:xfrm>
              <a:off x="3916900" y="1494825"/>
              <a:ext cx="68250" cy="377725"/>
            </a:xfrm>
            <a:custGeom>
              <a:avLst/>
              <a:gdLst/>
              <a:ahLst/>
              <a:cxnLst/>
              <a:rect l="l" t="t" r="r" b="b"/>
              <a:pathLst>
                <a:path w="2730" h="15109" extrusionOk="0">
                  <a:moveTo>
                    <a:pt x="792" y="0"/>
                  </a:moveTo>
                  <a:cubicBezTo>
                    <a:pt x="756" y="0"/>
                    <a:pt x="719" y="2"/>
                    <a:pt x="682" y="4"/>
                  </a:cubicBezTo>
                  <a:cubicBezTo>
                    <a:pt x="668" y="3"/>
                    <a:pt x="653" y="2"/>
                    <a:pt x="639" y="2"/>
                  </a:cubicBezTo>
                  <a:cubicBezTo>
                    <a:pt x="339" y="2"/>
                    <a:pt x="89" y="223"/>
                    <a:pt x="46" y="527"/>
                  </a:cubicBezTo>
                  <a:cubicBezTo>
                    <a:pt x="23" y="732"/>
                    <a:pt x="0" y="914"/>
                    <a:pt x="0" y="1119"/>
                  </a:cubicBezTo>
                  <a:cubicBezTo>
                    <a:pt x="0" y="3052"/>
                    <a:pt x="0" y="5008"/>
                    <a:pt x="0" y="6942"/>
                  </a:cubicBezTo>
                  <a:lnTo>
                    <a:pt x="23" y="6942"/>
                  </a:lnTo>
                  <a:cubicBezTo>
                    <a:pt x="68" y="8284"/>
                    <a:pt x="91" y="9626"/>
                    <a:pt x="137" y="10968"/>
                  </a:cubicBezTo>
                  <a:cubicBezTo>
                    <a:pt x="182" y="12060"/>
                    <a:pt x="273" y="13152"/>
                    <a:pt x="341" y="14244"/>
                  </a:cubicBezTo>
                  <a:cubicBezTo>
                    <a:pt x="387" y="14494"/>
                    <a:pt x="455" y="14722"/>
                    <a:pt x="569" y="14949"/>
                  </a:cubicBezTo>
                  <a:cubicBezTo>
                    <a:pt x="614" y="15040"/>
                    <a:pt x="705" y="15086"/>
                    <a:pt x="796" y="15108"/>
                  </a:cubicBezTo>
                  <a:cubicBezTo>
                    <a:pt x="955" y="15086"/>
                    <a:pt x="1069" y="15017"/>
                    <a:pt x="1160" y="14904"/>
                  </a:cubicBezTo>
                  <a:cubicBezTo>
                    <a:pt x="1251" y="14744"/>
                    <a:pt x="1297" y="14540"/>
                    <a:pt x="1319" y="14358"/>
                  </a:cubicBezTo>
                  <a:cubicBezTo>
                    <a:pt x="1410" y="13402"/>
                    <a:pt x="1501" y="12470"/>
                    <a:pt x="1524" y="11514"/>
                  </a:cubicBezTo>
                  <a:cubicBezTo>
                    <a:pt x="1570" y="9035"/>
                    <a:pt x="1570" y="6533"/>
                    <a:pt x="1592" y="4053"/>
                  </a:cubicBezTo>
                  <a:cubicBezTo>
                    <a:pt x="1592" y="3507"/>
                    <a:pt x="1592" y="2961"/>
                    <a:pt x="1615" y="2415"/>
                  </a:cubicBezTo>
                  <a:cubicBezTo>
                    <a:pt x="1615" y="2120"/>
                    <a:pt x="1752" y="2029"/>
                    <a:pt x="2047" y="1938"/>
                  </a:cubicBezTo>
                  <a:cubicBezTo>
                    <a:pt x="2525" y="1778"/>
                    <a:pt x="2730" y="1073"/>
                    <a:pt x="2389" y="755"/>
                  </a:cubicBezTo>
                  <a:cubicBezTo>
                    <a:pt x="1937" y="367"/>
                    <a:pt x="1424" y="0"/>
                    <a:pt x="792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33"/>
            <p:cNvSpPr/>
            <p:nvPr/>
          </p:nvSpPr>
          <p:spPr>
            <a:xfrm>
              <a:off x="2507125" y="1561150"/>
              <a:ext cx="1023650" cy="1024875"/>
            </a:xfrm>
            <a:custGeom>
              <a:avLst/>
              <a:gdLst/>
              <a:ahLst/>
              <a:cxnLst/>
              <a:rect l="l" t="t" r="r" b="b"/>
              <a:pathLst>
                <a:path w="40946" h="40995" extrusionOk="0">
                  <a:moveTo>
                    <a:pt x="16411" y="1"/>
                  </a:moveTo>
                  <a:cubicBezTo>
                    <a:pt x="16197" y="1"/>
                    <a:pt x="15946" y="142"/>
                    <a:pt x="15468" y="331"/>
                  </a:cubicBezTo>
                  <a:cubicBezTo>
                    <a:pt x="10555" y="2264"/>
                    <a:pt x="5641" y="4243"/>
                    <a:pt x="751" y="6200"/>
                  </a:cubicBezTo>
                  <a:cubicBezTo>
                    <a:pt x="455" y="6268"/>
                    <a:pt x="182" y="6450"/>
                    <a:pt x="0" y="6700"/>
                  </a:cubicBezTo>
                  <a:cubicBezTo>
                    <a:pt x="68" y="7269"/>
                    <a:pt x="500" y="7656"/>
                    <a:pt x="819" y="8088"/>
                  </a:cubicBezTo>
                  <a:cubicBezTo>
                    <a:pt x="3367" y="11341"/>
                    <a:pt x="5937" y="14594"/>
                    <a:pt x="8462" y="17869"/>
                  </a:cubicBezTo>
                  <a:cubicBezTo>
                    <a:pt x="14194" y="25353"/>
                    <a:pt x="19950" y="32814"/>
                    <a:pt x="25682" y="40298"/>
                  </a:cubicBezTo>
                  <a:cubicBezTo>
                    <a:pt x="26045" y="40774"/>
                    <a:pt x="26256" y="40995"/>
                    <a:pt x="26517" y="40995"/>
                  </a:cubicBezTo>
                  <a:cubicBezTo>
                    <a:pt x="26730" y="40995"/>
                    <a:pt x="26977" y="40847"/>
                    <a:pt x="27365" y="40571"/>
                  </a:cubicBezTo>
                  <a:cubicBezTo>
                    <a:pt x="27570" y="40435"/>
                    <a:pt x="27775" y="40276"/>
                    <a:pt x="27957" y="40116"/>
                  </a:cubicBezTo>
                  <a:cubicBezTo>
                    <a:pt x="32051" y="37023"/>
                    <a:pt x="35987" y="33701"/>
                    <a:pt x="39945" y="30426"/>
                  </a:cubicBezTo>
                  <a:cubicBezTo>
                    <a:pt x="40945" y="29607"/>
                    <a:pt x="40945" y="29584"/>
                    <a:pt x="40104" y="28561"/>
                  </a:cubicBezTo>
                  <a:cubicBezTo>
                    <a:pt x="32552" y="19348"/>
                    <a:pt x="24999" y="10112"/>
                    <a:pt x="17447" y="900"/>
                  </a:cubicBezTo>
                  <a:cubicBezTo>
                    <a:pt x="16897" y="234"/>
                    <a:pt x="16685" y="1"/>
                    <a:pt x="16411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33"/>
            <p:cNvSpPr/>
            <p:nvPr/>
          </p:nvSpPr>
          <p:spPr>
            <a:xfrm>
              <a:off x="2642450" y="1607325"/>
              <a:ext cx="203625" cy="112250"/>
            </a:xfrm>
            <a:custGeom>
              <a:avLst/>
              <a:gdLst/>
              <a:ahLst/>
              <a:cxnLst/>
              <a:rect l="l" t="t" r="r" b="b"/>
              <a:pathLst>
                <a:path w="8145" h="4490" extrusionOk="0">
                  <a:moveTo>
                    <a:pt x="3742" y="1"/>
                  </a:moveTo>
                  <a:cubicBezTo>
                    <a:pt x="3315" y="1"/>
                    <a:pt x="2912" y="310"/>
                    <a:pt x="2844" y="781"/>
                  </a:cubicBezTo>
                  <a:cubicBezTo>
                    <a:pt x="2822" y="941"/>
                    <a:pt x="2799" y="1077"/>
                    <a:pt x="2844" y="1236"/>
                  </a:cubicBezTo>
                  <a:cubicBezTo>
                    <a:pt x="3026" y="1873"/>
                    <a:pt x="2617" y="2101"/>
                    <a:pt x="2139" y="2328"/>
                  </a:cubicBezTo>
                  <a:cubicBezTo>
                    <a:pt x="1479" y="2578"/>
                    <a:pt x="888" y="2942"/>
                    <a:pt x="342" y="3375"/>
                  </a:cubicBezTo>
                  <a:cubicBezTo>
                    <a:pt x="92" y="3534"/>
                    <a:pt x="1" y="3875"/>
                    <a:pt x="115" y="4171"/>
                  </a:cubicBezTo>
                  <a:cubicBezTo>
                    <a:pt x="251" y="4421"/>
                    <a:pt x="501" y="4467"/>
                    <a:pt x="820" y="4489"/>
                  </a:cubicBezTo>
                  <a:cubicBezTo>
                    <a:pt x="1047" y="4467"/>
                    <a:pt x="1275" y="4421"/>
                    <a:pt x="1479" y="4353"/>
                  </a:cubicBezTo>
                  <a:cubicBezTo>
                    <a:pt x="3459" y="3579"/>
                    <a:pt x="5460" y="2829"/>
                    <a:pt x="7303" y="1760"/>
                  </a:cubicBezTo>
                  <a:cubicBezTo>
                    <a:pt x="7553" y="1600"/>
                    <a:pt x="7781" y="1418"/>
                    <a:pt x="7985" y="1191"/>
                  </a:cubicBezTo>
                  <a:cubicBezTo>
                    <a:pt x="8122" y="1054"/>
                    <a:pt x="8145" y="827"/>
                    <a:pt x="8031" y="645"/>
                  </a:cubicBezTo>
                  <a:cubicBezTo>
                    <a:pt x="7940" y="531"/>
                    <a:pt x="7826" y="463"/>
                    <a:pt x="7690" y="417"/>
                  </a:cubicBezTo>
                  <a:cubicBezTo>
                    <a:pt x="7600" y="409"/>
                    <a:pt x="7511" y="404"/>
                    <a:pt x="7422" y="404"/>
                  </a:cubicBezTo>
                  <a:cubicBezTo>
                    <a:pt x="7058" y="404"/>
                    <a:pt x="6699" y="480"/>
                    <a:pt x="6370" y="645"/>
                  </a:cubicBezTo>
                  <a:cubicBezTo>
                    <a:pt x="6044" y="777"/>
                    <a:pt x="5727" y="882"/>
                    <a:pt x="5432" y="882"/>
                  </a:cubicBezTo>
                  <a:cubicBezTo>
                    <a:pt x="5067" y="882"/>
                    <a:pt x="4736" y="723"/>
                    <a:pt x="4459" y="258"/>
                  </a:cubicBezTo>
                  <a:cubicBezTo>
                    <a:pt x="4391" y="190"/>
                    <a:pt x="4277" y="167"/>
                    <a:pt x="4186" y="122"/>
                  </a:cubicBezTo>
                  <a:cubicBezTo>
                    <a:pt x="4044" y="39"/>
                    <a:pt x="3892" y="1"/>
                    <a:pt x="374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33"/>
            <p:cNvSpPr/>
            <p:nvPr/>
          </p:nvSpPr>
          <p:spPr>
            <a:xfrm>
              <a:off x="2605700" y="1863300"/>
              <a:ext cx="236400" cy="284725"/>
            </a:xfrm>
            <a:custGeom>
              <a:avLst/>
              <a:gdLst/>
              <a:ahLst/>
              <a:cxnLst/>
              <a:rect l="l" t="t" r="r" b="b"/>
              <a:pathLst>
                <a:path w="9456" h="11389" extrusionOk="0">
                  <a:moveTo>
                    <a:pt x="6286" y="1"/>
                  </a:moveTo>
                  <a:cubicBezTo>
                    <a:pt x="6171" y="1"/>
                    <a:pt x="6045" y="16"/>
                    <a:pt x="5907" y="51"/>
                  </a:cubicBezTo>
                  <a:cubicBezTo>
                    <a:pt x="4405" y="415"/>
                    <a:pt x="629" y="3236"/>
                    <a:pt x="356" y="4350"/>
                  </a:cubicBezTo>
                  <a:cubicBezTo>
                    <a:pt x="1" y="5773"/>
                    <a:pt x="4663" y="11388"/>
                    <a:pt x="5597" y="11388"/>
                  </a:cubicBezTo>
                  <a:cubicBezTo>
                    <a:pt x="5619" y="11388"/>
                    <a:pt x="5639" y="11385"/>
                    <a:pt x="5656" y="11379"/>
                  </a:cubicBezTo>
                  <a:cubicBezTo>
                    <a:pt x="6430" y="11106"/>
                    <a:pt x="9273" y="7876"/>
                    <a:pt x="9387" y="7285"/>
                  </a:cubicBezTo>
                  <a:cubicBezTo>
                    <a:pt x="9455" y="6921"/>
                    <a:pt x="9433" y="6534"/>
                    <a:pt x="9273" y="6193"/>
                  </a:cubicBezTo>
                  <a:cubicBezTo>
                    <a:pt x="9137" y="5897"/>
                    <a:pt x="8955" y="5647"/>
                    <a:pt x="8727" y="5442"/>
                  </a:cubicBezTo>
                  <a:cubicBezTo>
                    <a:pt x="9046" y="4714"/>
                    <a:pt x="9046" y="4168"/>
                    <a:pt x="8136" y="3463"/>
                  </a:cubicBezTo>
                  <a:cubicBezTo>
                    <a:pt x="8272" y="3258"/>
                    <a:pt x="8363" y="3008"/>
                    <a:pt x="8409" y="2758"/>
                  </a:cubicBezTo>
                  <a:cubicBezTo>
                    <a:pt x="8614" y="1689"/>
                    <a:pt x="7453" y="1484"/>
                    <a:pt x="7453" y="1484"/>
                  </a:cubicBezTo>
                  <a:cubicBezTo>
                    <a:pt x="7453" y="1279"/>
                    <a:pt x="7408" y="1097"/>
                    <a:pt x="7363" y="915"/>
                  </a:cubicBezTo>
                  <a:cubicBezTo>
                    <a:pt x="7227" y="491"/>
                    <a:pt x="6929" y="1"/>
                    <a:pt x="6286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33"/>
            <p:cNvSpPr/>
            <p:nvPr/>
          </p:nvSpPr>
          <p:spPr>
            <a:xfrm>
              <a:off x="2663500" y="1886175"/>
              <a:ext cx="128550" cy="118875"/>
            </a:xfrm>
            <a:custGeom>
              <a:avLst/>
              <a:gdLst/>
              <a:ahLst/>
              <a:cxnLst/>
              <a:rect l="l" t="t" r="r" b="b"/>
              <a:pathLst>
                <a:path w="5142" h="4755" extrusionOk="0">
                  <a:moveTo>
                    <a:pt x="5051" y="0"/>
                  </a:moveTo>
                  <a:cubicBezTo>
                    <a:pt x="3777" y="250"/>
                    <a:pt x="2639" y="933"/>
                    <a:pt x="1798" y="1911"/>
                  </a:cubicBezTo>
                  <a:cubicBezTo>
                    <a:pt x="1206" y="2639"/>
                    <a:pt x="23" y="4686"/>
                    <a:pt x="1" y="4754"/>
                  </a:cubicBezTo>
                  <a:cubicBezTo>
                    <a:pt x="69" y="4686"/>
                    <a:pt x="2639" y="2025"/>
                    <a:pt x="3299" y="1547"/>
                  </a:cubicBezTo>
                  <a:cubicBezTo>
                    <a:pt x="3959" y="1092"/>
                    <a:pt x="4732" y="592"/>
                    <a:pt x="5141" y="569"/>
                  </a:cubicBezTo>
                  <a:cubicBezTo>
                    <a:pt x="5141" y="364"/>
                    <a:pt x="5096" y="182"/>
                    <a:pt x="5051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33"/>
            <p:cNvSpPr/>
            <p:nvPr/>
          </p:nvSpPr>
          <p:spPr>
            <a:xfrm>
              <a:off x="2713550" y="1932225"/>
              <a:ext cx="102375" cy="106950"/>
            </a:xfrm>
            <a:custGeom>
              <a:avLst/>
              <a:gdLst/>
              <a:ahLst/>
              <a:cxnLst/>
              <a:rect l="l" t="t" r="r" b="b"/>
              <a:pathLst>
                <a:path w="4095" h="4278" extrusionOk="0">
                  <a:moveTo>
                    <a:pt x="4095" y="1"/>
                  </a:moveTo>
                  <a:lnTo>
                    <a:pt x="4095" y="1"/>
                  </a:lnTo>
                  <a:cubicBezTo>
                    <a:pt x="3526" y="251"/>
                    <a:pt x="2958" y="547"/>
                    <a:pt x="2457" y="911"/>
                  </a:cubicBezTo>
                  <a:cubicBezTo>
                    <a:pt x="1320" y="1707"/>
                    <a:pt x="46" y="4209"/>
                    <a:pt x="0" y="4277"/>
                  </a:cubicBezTo>
                  <a:lnTo>
                    <a:pt x="3822" y="706"/>
                  </a:lnTo>
                  <a:cubicBezTo>
                    <a:pt x="3958" y="501"/>
                    <a:pt x="4049" y="251"/>
                    <a:pt x="4095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33"/>
            <p:cNvSpPr/>
            <p:nvPr/>
          </p:nvSpPr>
          <p:spPr>
            <a:xfrm>
              <a:off x="2766425" y="1999350"/>
              <a:ext cx="71125" cy="73950"/>
            </a:xfrm>
            <a:custGeom>
              <a:avLst/>
              <a:gdLst/>
              <a:ahLst/>
              <a:cxnLst/>
              <a:rect l="l" t="t" r="r" b="b"/>
              <a:pathLst>
                <a:path w="2845" h="2958" extrusionOk="0">
                  <a:moveTo>
                    <a:pt x="2298" y="0"/>
                  </a:moveTo>
                  <a:lnTo>
                    <a:pt x="1" y="2957"/>
                  </a:lnTo>
                  <a:cubicBezTo>
                    <a:pt x="1" y="2957"/>
                    <a:pt x="1934" y="1752"/>
                    <a:pt x="2844" y="751"/>
                  </a:cubicBezTo>
                  <a:cubicBezTo>
                    <a:pt x="2708" y="455"/>
                    <a:pt x="2526" y="205"/>
                    <a:pt x="2298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33"/>
            <p:cNvSpPr/>
            <p:nvPr/>
          </p:nvSpPr>
          <p:spPr>
            <a:xfrm>
              <a:off x="3981150" y="1024825"/>
              <a:ext cx="484550" cy="417650"/>
            </a:xfrm>
            <a:custGeom>
              <a:avLst/>
              <a:gdLst/>
              <a:ahLst/>
              <a:cxnLst/>
              <a:rect l="l" t="t" r="r" b="b"/>
              <a:pathLst>
                <a:path w="19382" h="16706" extrusionOk="0">
                  <a:moveTo>
                    <a:pt x="17551" y="0"/>
                  </a:moveTo>
                  <a:cubicBezTo>
                    <a:pt x="17068" y="0"/>
                    <a:pt x="16835" y="322"/>
                    <a:pt x="16242" y="1493"/>
                  </a:cubicBezTo>
                  <a:cubicBezTo>
                    <a:pt x="14058" y="5929"/>
                    <a:pt x="12170" y="8363"/>
                    <a:pt x="9805" y="12708"/>
                  </a:cubicBezTo>
                  <a:cubicBezTo>
                    <a:pt x="9600" y="13094"/>
                    <a:pt x="9372" y="13481"/>
                    <a:pt x="9145" y="13868"/>
                  </a:cubicBezTo>
                  <a:cubicBezTo>
                    <a:pt x="9110" y="13937"/>
                    <a:pt x="9032" y="13967"/>
                    <a:pt x="8943" y="13967"/>
                  </a:cubicBezTo>
                  <a:cubicBezTo>
                    <a:pt x="8798" y="13967"/>
                    <a:pt x="8624" y="13889"/>
                    <a:pt x="8554" y="13777"/>
                  </a:cubicBezTo>
                  <a:cubicBezTo>
                    <a:pt x="8281" y="13208"/>
                    <a:pt x="7939" y="12776"/>
                    <a:pt x="7712" y="12344"/>
                  </a:cubicBezTo>
                  <a:cubicBezTo>
                    <a:pt x="5938" y="9091"/>
                    <a:pt x="5141" y="7794"/>
                    <a:pt x="3549" y="4883"/>
                  </a:cubicBezTo>
                  <a:cubicBezTo>
                    <a:pt x="3071" y="4018"/>
                    <a:pt x="2730" y="3063"/>
                    <a:pt x="2275" y="2176"/>
                  </a:cubicBezTo>
                  <a:cubicBezTo>
                    <a:pt x="2071" y="1782"/>
                    <a:pt x="1905" y="1603"/>
                    <a:pt x="1638" y="1603"/>
                  </a:cubicBezTo>
                  <a:cubicBezTo>
                    <a:pt x="1488" y="1603"/>
                    <a:pt x="1307" y="1660"/>
                    <a:pt x="1070" y="1766"/>
                  </a:cubicBezTo>
                  <a:cubicBezTo>
                    <a:pt x="706" y="1903"/>
                    <a:pt x="364" y="2062"/>
                    <a:pt x="1" y="2198"/>
                  </a:cubicBezTo>
                  <a:lnTo>
                    <a:pt x="7462" y="16006"/>
                  </a:lnTo>
                  <a:cubicBezTo>
                    <a:pt x="7718" y="16473"/>
                    <a:pt x="8178" y="16706"/>
                    <a:pt x="8636" y="16706"/>
                  </a:cubicBezTo>
                  <a:cubicBezTo>
                    <a:pt x="9071" y="16706"/>
                    <a:pt x="9504" y="16495"/>
                    <a:pt x="9759" y="16074"/>
                  </a:cubicBezTo>
                  <a:lnTo>
                    <a:pt x="19381" y="356"/>
                  </a:lnTo>
                  <a:cubicBezTo>
                    <a:pt x="19199" y="333"/>
                    <a:pt x="19040" y="288"/>
                    <a:pt x="18858" y="242"/>
                  </a:cubicBezTo>
                  <a:cubicBezTo>
                    <a:pt x="18236" y="121"/>
                    <a:pt x="17847" y="0"/>
                    <a:pt x="17551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33"/>
            <p:cNvSpPr/>
            <p:nvPr/>
          </p:nvSpPr>
          <p:spPr>
            <a:xfrm>
              <a:off x="4358750" y="989600"/>
              <a:ext cx="488525" cy="977200"/>
            </a:xfrm>
            <a:custGeom>
              <a:avLst/>
              <a:gdLst/>
              <a:ahLst/>
              <a:cxnLst/>
              <a:rect l="l" t="t" r="r" b="b"/>
              <a:pathLst>
                <a:path w="19541" h="39088" extrusionOk="0">
                  <a:moveTo>
                    <a:pt x="755" y="0"/>
                  </a:moveTo>
                  <a:cubicBezTo>
                    <a:pt x="457" y="0"/>
                    <a:pt x="168" y="194"/>
                    <a:pt x="69" y="491"/>
                  </a:cubicBezTo>
                  <a:cubicBezTo>
                    <a:pt x="1" y="855"/>
                    <a:pt x="183" y="1219"/>
                    <a:pt x="547" y="1333"/>
                  </a:cubicBezTo>
                  <a:cubicBezTo>
                    <a:pt x="1002" y="1492"/>
                    <a:pt x="1479" y="1628"/>
                    <a:pt x="1980" y="1742"/>
                  </a:cubicBezTo>
                  <a:cubicBezTo>
                    <a:pt x="4209" y="2288"/>
                    <a:pt x="5779" y="3653"/>
                    <a:pt x="6780" y="5677"/>
                  </a:cubicBezTo>
                  <a:cubicBezTo>
                    <a:pt x="7553" y="7247"/>
                    <a:pt x="8053" y="8930"/>
                    <a:pt x="8304" y="10659"/>
                  </a:cubicBezTo>
                  <a:cubicBezTo>
                    <a:pt x="8599" y="12888"/>
                    <a:pt x="8781" y="15140"/>
                    <a:pt x="8827" y="17370"/>
                  </a:cubicBezTo>
                  <a:cubicBezTo>
                    <a:pt x="8872" y="19189"/>
                    <a:pt x="9077" y="19007"/>
                    <a:pt x="7303" y="19440"/>
                  </a:cubicBezTo>
                  <a:cubicBezTo>
                    <a:pt x="5710" y="19826"/>
                    <a:pt x="4414" y="21009"/>
                    <a:pt x="3936" y="22556"/>
                  </a:cubicBezTo>
                  <a:cubicBezTo>
                    <a:pt x="3754" y="23079"/>
                    <a:pt x="3595" y="23602"/>
                    <a:pt x="3504" y="24148"/>
                  </a:cubicBezTo>
                  <a:cubicBezTo>
                    <a:pt x="3185" y="25718"/>
                    <a:pt x="3117" y="27333"/>
                    <a:pt x="3276" y="28925"/>
                  </a:cubicBezTo>
                  <a:cubicBezTo>
                    <a:pt x="3436" y="31018"/>
                    <a:pt x="3845" y="33065"/>
                    <a:pt x="4755" y="34999"/>
                  </a:cubicBezTo>
                  <a:cubicBezTo>
                    <a:pt x="5187" y="36000"/>
                    <a:pt x="5870" y="36887"/>
                    <a:pt x="6757" y="37569"/>
                  </a:cubicBezTo>
                  <a:cubicBezTo>
                    <a:pt x="7257" y="37956"/>
                    <a:pt x="7826" y="38275"/>
                    <a:pt x="8235" y="38798"/>
                  </a:cubicBezTo>
                  <a:cubicBezTo>
                    <a:pt x="8392" y="38986"/>
                    <a:pt x="8625" y="39088"/>
                    <a:pt x="8867" y="39088"/>
                  </a:cubicBezTo>
                  <a:cubicBezTo>
                    <a:pt x="8975" y="39088"/>
                    <a:pt x="9085" y="39067"/>
                    <a:pt x="9191" y="39025"/>
                  </a:cubicBezTo>
                  <a:cubicBezTo>
                    <a:pt x="9805" y="38798"/>
                    <a:pt x="10169" y="37933"/>
                    <a:pt x="9964" y="37251"/>
                  </a:cubicBezTo>
                  <a:cubicBezTo>
                    <a:pt x="9826" y="36784"/>
                    <a:pt x="9543" y="36541"/>
                    <a:pt x="9066" y="36541"/>
                  </a:cubicBezTo>
                  <a:cubicBezTo>
                    <a:pt x="8915" y="36541"/>
                    <a:pt x="8745" y="36565"/>
                    <a:pt x="8554" y="36614"/>
                  </a:cubicBezTo>
                  <a:cubicBezTo>
                    <a:pt x="8452" y="36650"/>
                    <a:pt x="8346" y="36668"/>
                    <a:pt x="8240" y="36668"/>
                  </a:cubicBezTo>
                  <a:cubicBezTo>
                    <a:pt x="8013" y="36668"/>
                    <a:pt x="7784" y="36587"/>
                    <a:pt x="7598" y="36432"/>
                  </a:cubicBezTo>
                  <a:cubicBezTo>
                    <a:pt x="6916" y="35909"/>
                    <a:pt x="6393" y="35226"/>
                    <a:pt x="6074" y="34430"/>
                  </a:cubicBezTo>
                  <a:cubicBezTo>
                    <a:pt x="4550" y="31041"/>
                    <a:pt x="4346" y="27492"/>
                    <a:pt x="5005" y="23875"/>
                  </a:cubicBezTo>
                  <a:cubicBezTo>
                    <a:pt x="5074" y="23602"/>
                    <a:pt x="5165" y="23307"/>
                    <a:pt x="5278" y="23034"/>
                  </a:cubicBezTo>
                  <a:cubicBezTo>
                    <a:pt x="5642" y="21919"/>
                    <a:pt x="6552" y="21077"/>
                    <a:pt x="7689" y="20804"/>
                  </a:cubicBezTo>
                  <a:cubicBezTo>
                    <a:pt x="8918" y="20509"/>
                    <a:pt x="10146" y="20281"/>
                    <a:pt x="11375" y="20145"/>
                  </a:cubicBezTo>
                  <a:cubicBezTo>
                    <a:pt x="11583" y="20107"/>
                    <a:pt x="11791" y="20088"/>
                    <a:pt x="11998" y="20088"/>
                  </a:cubicBezTo>
                  <a:cubicBezTo>
                    <a:pt x="13148" y="20088"/>
                    <a:pt x="14245" y="20663"/>
                    <a:pt x="14900" y="21646"/>
                  </a:cubicBezTo>
                  <a:cubicBezTo>
                    <a:pt x="15264" y="22124"/>
                    <a:pt x="15583" y="22624"/>
                    <a:pt x="15856" y="23147"/>
                  </a:cubicBezTo>
                  <a:cubicBezTo>
                    <a:pt x="16516" y="24376"/>
                    <a:pt x="17039" y="25695"/>
                    <a:pt x="17380" y="27037"/>
                  </a:cubicBezTo>
                  <a:cubicBezTo>
                    <a:pt x="17903" y="28812"/>
                    <a:pt x="18085" y="30677"/>
                    <a:pt x="17949" y="32519"/>
                  </a:cubicBezTo>
                  <a:cubicBezTo>
                    <a:pt x="17903" y="33111"/>
                    <a:pt x="17744" y="33702"/>
                    <a:pt x="17494" y="34248"/>
                  </a:cubicBezTo>
                  <a:cubicBezTo>
                    <a:pt x="17221" y="34794"/>
                    <a:pt x="16948" y="35249"/>
                    <a:pt x="16174" y="35249"/>
                  </a:cubicBezTo>
                  <a:cubicBezTo>
                    <a:pt x="16163" y="35249"/>
                    <a:pt x="16151" y="35248"/>
                    <a:pt x="16140" y="35248"/>
                  </a:cubicBezTo>
                  <a:cubicBezTo>
                    <a:pt x="15549" y="35248"/>
                    <a:pt x="15267" y="35829"/>
                    <a:pt x="15378" y="36432"/>
                  </a:cubicBezTo>
                  <a:cubicBezTo>
                    <a:pt x="15469" y="36819"/>
                    <a:pt x="15674" y="37160"/>
                    <a:pt x="15992" y="37410"/>
                  </a:cubicBezTo>
                  <a:cubicBezTo>
                    <a:pt x="16208" y="37572"/>
                    <a:pt x="16455" y="37652"/>
                    <a:pt x="16690" y="37652"/>
                  </a:cubicBezTo>
                  <a:cubicBezTo>
                    <a:pt x="17049" y="37652"/>
                    <a:pt x="17379" y="37463"/>
                    <a:pt x="17516" y="37092"/>
                  </a:cubicBezTo>
                  <a:cubicBezTo>
                    <a:pt x="17721" y="36591"/>
                    <a:pt x="17971" y="36113"/>
                    <a:pt x="18290" y="35659"/>
                  </a:cubicBezTo>
                  <a:cubicBezTo>
                    <a:pt x="18995" y="34635"/>
                    <a:pt x="19382" y="33407"/>
                    <a:pt x="19404" y="32155"/>
                  </a:cubicBezTo>
                  <a:cubicBezTo>
                    <a:pt x="19541" y="28357"/>
                    <a:pt x="18495" y="24853"/>
                    <a:pt x="16607" y="21601"/>
                  </a:cubicBezTo>
                  <a:cubicBezTo>
                    <a:pt x="16288" y="21100"/>
                    <a:pt x="15924" y="20622"/>
                    <a:pt x="15515" y="20190"/>
                  </a:cubicBezTo>
                  <a:cubicBezTo>
                    <a:pt x="14656" y="19224"/>
                    <a:pt x="13411" y="18683"/>
                    <a:pt x="12126" y="18683"/>
                  </a:cubicBezTo>
                  <a:cubicBezTo>
                    <a:pt x="12050" y="18683"/>
                    <a:pt x="11974" y="18685"/>
                    <a:pt x="11898" y="18689"/>
                  </a:cubicBezTo>
                  <a:cubicBezTo>
                    <a:pt x="11614" y="18702"/>
                    <a:pt x="11321" y="18764"/>
                    <a:pt x="11021" y="18764"/>
                  </a:cubicBezTo>
                  <a:cubicBezTo>
                    <a:pt x="10817" y="18764"/>
                    <a:pt x="10608" y="18736"/>
                    <a:pt x="10396" y="18643"/>
                  </a:cubicBezTo>
                  <a:lnTo>
                    <a:pt x="10419" y="18643"/>
                  </a:lnTo>
                  <a:cubicBezTo>
                    <a:pt x="10169" y="17961"/>
                    <a:pt x="10214" y="17279"/>
                    <a:pt x="10192" y="16573"/>
                  </a:cubicBezTo>
                  <a:cubicBezTo>
                    <a:pt x="10169" y="14731"/>
                    <a:pt x="10032" y="12888"/>
                    <a:pt x="9805" y="11046"/>
                  </a:cubicBezTo>
                  <a:cubicBezTo>
                    <a:pt x="9555" y="9135"/>
                    <a:pt x="9032" y="7247"/>
                    <a:pt x="8258" y="5450"/>
                  </a:cubicBezTo>
                  <a:cubicBezTo>
                    <a:pt x="6825" y="2242"/>
                    <a:pt x="4255" y="582"/>
                    <a:pt x="888" y="13"/>
                  </a:cubicBezTo>
                  <a:cubicBezTo>
                    <a:pt x="844" y="4"/>
                    <a:pt x="799" y="0"/>
                    <a:pt x="755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33"/>
            <p:cNvSpPr/>
            <p:nvPr/>
          </p:nvSpPr>
          <p:spPr>
            <a:xfrm>
              <a:off x="3576250" y="1031925"/>
              <a:ext cx="469750" cy="825275"/>
            </a:xfrm>
            <a:custGeom>
              <a:avLst/>
              <a:gdLst/>
              <a:ahLst/>
              <a:cxnLst/>
              <a:rect l="l" t="t" r="r" b="b"/>
              <a:pathLst>
                <a:path w="18790" h="33011" extrusionOk="0">
                  <a:moveTo>
                    <a:pt x="17930" y="0"/>
                  </a:moveTo>
                  <a:cubicBezTo>
                    <a:pt x="17795" y="0"/>
                    <a:pt x="17661" y="23"/>
                    <a:pt x="17539" y="72"/>
                  </a:cubicBezTo>
                  <a:cubicBezTo>
                    <a:pt x="16424" y="322"/>
                    <a:pt x="15332" y="686"/>
                    <a:pt x="14286" y="1164"/>
                  </a:cubicBezTo>
                  <a:cubicBezTo>
                    <a:pt x="12056" y="2301"/>
                    <a:pt x="10123" y="3939"/>
                    <a:pt x="8667" y="5986"/>
                  </a:cubicBezTo>
                  <a:cubicBezTo>
                    <a:pt x="6734" y="8648"/>
                    <a:pt x="5551" y="11650"/>
                    <a:pt x="4709" y="14812"/>
                  </a:cubicBezTo>
                  <a:cubicBezTo>
                    <a:pt x="3708" y="18565"/>
                    <a:pt x="2980" y="22387"/>
                    <a:pt x="2594" y="26254"/>
                  </a:cubicBezTo>
                  <a:cubicBezTo>
                    <a:pt x="2503" y="27096"/>
                    <a:pt x="2366" y="27846"/>
                    <a:pt x="1456" y="28188"/>
                  </a:cubicBezTo>
                  <a:cubicBezTo>
                    <a:pt x="1297" y="28279"/>
                    <a:pt x="1138" y="28415"/>
                    <a:pt x="1024" y="28574"/>
                  </a:cubicBezTo>
                  <a:cubicBezTo>
                    <a:pt x="364" y="29462"/>
                    <a:pt x="0" y="30417"/>
                    <a:pt x="455" y="31509"/>
                  </a:cubicBezTo>
                  <a:cubicBezTo>
                    <a:pt x="887" y="32532"/>
                    <a:pt x="1775" y="32942"/>
                    <a:pt x="2684" y="33010"/>
                  </a:cubicBezTo>
                  <a:cubicBezTo>
                    <a:pt x="2703" y="33010"/>
                    <a:pt x="2722" y="33011"/>
                    <a:pt x="2740" y="33011"/>
                  </a:cubicBezTo>
                  <a:cubicBezTo>
                    <a:pt x="3947" y="33011"/>
                    <a:pt x="5035" y="32288"/>
                    <a:pt x="5505" y="31168"/>
                  </a:cubicBezTo>
                  <a:cubicBezTo>
                    <a:pt x="5937" y="30053"/>
                    <a:pt x="5551" y="28779"/>
                    <a:pt x="4573" y="28097"/>
                  </a:cubicBezTo>
                  <a:cubicBezTo>
                    <a:pt x="3936" y="27687"/>
                    <a:pt x="3822" y="27278"/>
                    <a:pt x="3936" y="26618"/>
                  </a:cubicBezTo>
                  <a:cubicBezTo>
                    <a:pt x="4118" y="25435"/>
                    <a:pt x="4254" y="24252"/>
                    <a:pt x="4436" y="23069"/>
                  </a:cubicBezTo>
                  <a:cubicBezTo>
                    <a:pt x="4959" y="19566"/>
                    <a:pt x="5755" y="16109"/>
                    <a:pt x="6825" y="12742"/>
                  </a:cubicBezTo>
                  <a:cubicBezTo>
                    <a:pt x="7575" y="10467"/>
                    <a:pt x="8690" y="8306"/>
                    <a:pt x="10146" y="6396"/>
                  </a:cubicBezTo>
                  <a:cubicBezTo>
                    <a:pt x="11920" y="4075"/>
                    <a:pt x="14172" y="2437"/>
                    <a:pt x="17038" y="1664"/>
                  </a:cubicBezTo>
                  <a:cubicBezTo>
                    <a:pt x="17379" y="1573"/>
                    <a:pt x="17698" y="1459"/>
                    <a:pt x="18039" y="1346"/>
                  </a:cubicBezTo>
                  <a:cubicBezTo>
                    <a:pt x="18221" y="1277"/>
                    <a:pt x="18380" y="1164"/>
                    <a:pt x="18517" y="1027"/>
                  </a:cubicBezTo>
                  <a:cubicBezTo>
                    <a:pt x="18790" y="709"/>
                    <a:pt x="18676" y="208"/>
                    <a:pt x="18267" y="49"/>
                  </a:cubicBezTo>
                  <a:cubicBezTo>
                    <a:pt x="18161" y="17"/>
                    <a:pt x="18046" y="0"/>
                    <a:pt x="17930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33"/>
            <p:cNvSpPr/>
            <p:nvPr/>
          </p:nvSpPr>
          <p:spPr>
            <a:xfrm>
              <a:off x="4138100" y="2960425"/>
              <a:ext cx="526075" cy="174500"/>
            </a:xfrm>
            <a:custGeom>
              <a:avLst/>
              <a:gdLst/>
              <a:ahLst/>
              <a:cxnLst/>
              <a:rect l="l" t="t" r="r" b="b"/>
              <a:pathLst>
                <a:path w="21043" h="6980" extrusionOk="0">
                  <a:moveTo>
                    <a:pt x="21042" y="0"/>
                  </a:moveTo>
                  <a:lnTo>
                    <a:pt x="21042" y="0"/>
                  </a:lnTo>
                  <a:cubicBezTo>
                    <a:pt x="20201" y="137"/>
                    <a:pt x="19336" y="251"/>
                    <a:pt x="18472" y="342"/>
                  </a:cubicBezTo>
                  <a:cubicBezTo>
                    <a:pt x="14718" y="751"/>
                    <a:pt x="10920" y="819"/>
                    <a:pt x="8941" y="842"/>
                  </a:cubicBezTo>
                  <a:cubicBezTo>
                    <a:pt x="5733" y="842"/>
                    <a:pt x="2935" y="774"/>
                    <a:pt x="365" y="660"/>
                  </a:cubicBezTo>
                  <a:cubicBezTo>
                    <a:pt x="228" y="2753"/>
                    <a:pt x="1" y="6301"/>
                    <a:pt x="1" y="6301"/>
                  </a:cubicBezTo>
                  <a:cubicBezTo>
                    <a:pt x="1" y="6301"/>
                    <a:pt x="4537" y="6979"/>
                    <a:pt x="10232" y="6979"/>
                  </a:cubicBezTo>
                  <a:cubicBezTo>
                    <a:pt x="13573" y="6979"/>
                    <a:pt x="17312" y="6746"/>
                    <a:pt x="20769" y="6006"/>
                  </a:cubicBezTo>
                  <a:cubicBezTo>
                    <a:pt x="20769" y="6006"/>
                    <a:pt x="20974" y="2480"/>
                    <a:pt x="21042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1" name="Google Shape;331;p33"/>
          <p:cNvGrpSpPr/>
          <p:nvPr/>
        </p:nvGrpSpPr>
        <p:grpSpPr>
          <a:xfrm>
            <a:off x="214340" y="110379"/>
            <a:ext cx="1141406" cy="1539977"/>
            <a:chOff x="1927175" y="238100"/>
            <a:chExt cx="3727650" cy="5216725"/>
          </a:xfrm>
        </p:grpSpPr>
        <p:sp>
          <p:nvSpPr>
            <p:cNvPr id="332" name="Google Shape;332;p33"/>
            <p:cNvSpPr/>
            <p:nvPr/>
          </p:nvSpPr>
          <p:spPr>
            <a:xfrm>
              <a:off x="2522500" y="245075"/>
              <a:ext cx="923075" cy="990725"/>
            </a:xfrm>
            <a:custGeom>
              <a:avLst/>
              <a:gdLst/>
              <a:ahLst/>
              <a:cxnLst/>
              <a:rect l="l" t="t" r="r" b="b"/>
              <a:pathLst>
                <a:path w="36923" h="39629" extrusionOk="0">
                  <a:moveTo>
                    <a:pt x="13329" y="1"/>
                  </a:moveTo>
                  <a:cubicBezTo>
                    <a:pt x="11744" y="1"/>
                    <a:pt x="10176" y="691"/>
                    <a:pt x="9115" y="2017"/>
                  </a:cubicBezTo>
                  <a:cubicBezTo>
                    <a:pt x="8166" y="3165"/>
                    <a:pt x="7548" y="4555"/>
                    <a:pt x="6776" y="5835"/>
                  </a:cubicBezTo>
                  <a:cubicBezTo>
                    <a:pt x="5165" y="8550"/>
                    <a:pt x="2252" y="10139"/>
                    <a:pt x="861" y="13052"/>
                  </a:cubicBezTo>
                  <a:cubicBezTo>
                    <a:pt x="0" y="14862"/>
                    <a:pt x="221" y="17179"/>
                    <a:pt x="927" y="19011"/>
                  </a:cubicBezTo>
                  <a:cubicBezTo>
                    <a:pt x="1634" y="20931"/>
                    <a:pt x="3068" y="22520"/>
                    <a:pt x="2825" y="24683"/>
                  </a:cubicBezTo>
                  <a:cubicBezTo>
                    <a:pt x="2671" y="25985"/>
                    <a:pt x="2207" y="27243"/>
                    <a:pt x="1987" y="28523"/>
                  </a:cubicBezTo>
                  <a:cubicBezTo>
                    <a:pt x="1766" y="29803"/>
                    <a:pt x="1854" y="31237"/>
                    <a:pt x="2649" y="32275"/>
                  </a:cubicBezTo>
                  <a:cubicBezTo>
                    <a:pt x="3478" y="33362"/>
                    <a:pt x="4887" y="33748"/>
                    <a:pt x="6296" y="33748"/>
                  </a:cubicBezTo>
                  <a:cubicBezTo>
                    <a:pt x="6688" y="33748"/>
                    <a:pt x="7080" y="33718"/>
                    <a:pt x="7460" y="33665"/>
                  </a:cubicBezTo>
                  <a:cubicBezTo>
                    <a:pt x="9063" y="33442"/>
                    <a:pt x="10628" y="32901"/>
                    <a:pt x="12225" y="32901"/>
                  </a:cubicBezTo>
                  <a:cubicBezTo>
                    <a:pt x="12365" y="32901"/>
                    <a:pt x="12506" y="32906"/>
                    <a:pt x="12646" y="32915"/>
                  </a:cubicBezTo>
                  <a:cubicBezTo>
                    <a:pt x="15052" y="33069"/>
                    <a:pt x="17126" y="34526"/>
                    <a:pt x="19068" y="35938"/>
                  </a:cubicBezTo>
                  <a:cubicBezTo>
                    <a:pt x="20702" y="37152"/>
                    <a:pt x="22578" y="39116"/>
                    <a:pt x="24630" y="39513"/>
                  </a:cubicBezTo>
                  <a:cubicBezTo>
                    <a:pt x="25031" y="39590"/>
                    <a:pt x="25429" y="39629"/>
                    <a:pt x="25820" y="39629"/>
                  </a:cubicBezTo>
                  <a:cubicBezTo>
                    <a:pt x="27453" y="39629"/>
                    <a:pt x="28956" y="38951"/>
                    <a:pt x="29971" y="37527"/>
                  </a:cubicBezTo>
                  <a:cubicBezTo>
                    <a:pt x="31185" y="35850"/>
                    <a:pt x="31538" y="33731"/>
                    <a:pt x="31913" y="31723"/>
                  </a:cubicBezTo>
                  <a:cubicBezTo>
                    <a:pt x="32266" y="29692"/>
                    <a:pt x="32178" y="27839"/>
                    <a:pt x="33568" y="26338"/>
                  </a:cubicBezTo>
                  <a:cubicBezTo>
                    <a:pt x="35179" y="24572"/>
                    <a:pt x="36923" y="22520"/>
                    <a:pt x="36746" y="20136"/>
                  </a:cubicBezTo>
                  <a:cubicBezTo>
                    <a:pt x="36592" y="17863"/>
                    <a:pt x="34760" y="16098"/>
                    <a:pt x="32862" y="14840"/>
                  </a:cubicBezTo>
                  <a:cubicBezTo>
                    <a:pt x="31317" y="13824"/>
                    <a:pt x="29574" y="13008"/>
                    <a:pt x="28227" y="11684"/>
                  </a:cubicBezTo>
                  <a:cubicBezTo>
                    <a:pt x="27036" y="10536"/>
                    <a:pt x="26682" y="8484"/>
                    <a:pt x="26263" y="6939"/>
                  </a:cubicBezTo>
                  <a:cubicBezTo>
                    <a:pt x="26064" y="6100"/>
                    <a:pt x="25800" y="5284"/>
                    <a:pt x="25491" y="4489"/>
                  </a:cubicBezTo>
                  <a:cubicBezTo>
                    <a:pt x="25093" y="3430"/>
                    <a:pt x="23858" y="2900"/>
                    <a:pt x="22710" y="2768"/>
                  </a:cubicBezTo>
                  <a:cubicBezTo>
                    <a:pt x="21584" y="2657"/>
                    <a:pt x="20415" y="2790"/>
                    <a:pt x="19289" y="2525"/>
                  </a:cubicBezTo>
                  <a:cubicBezTo>
                    <a:pt x="18340" y="2260"/>
                    <a:pt x="17457" y="1797"/>
                    <a:pt x="16707" y="1179"/>
                  </a:cubicBezTo>
                  <a:cubicBezTo>
                    <a:pt x="15707" y="386"/>
                    <a:pt x="14513" y="1"/>
                    <a:pt x="13329" y="1"/>
                  </a:cubicBezTo>
                  <a:close/>
                </a:path>
              </a:pathLst>
            </a:custGeom>
            <a:solidFill>
              <a:srgbClr val="CE4E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33"/>
            <p:cNvSpPr/>
            <p:nvPr/>
          </p:nvSpPr>
          <p:spPr>
            <a:xfrm>
              <a:off x="2643325" y="474200"/>
              <a:ext cx="667625" cy="590975"/>
            </a:xfrm>
            <a:custGeom>
              <a:avLst/>
              <a:gdLst/>
              <a:ahLst/>
              <a:cxnLst/>
              <a:rect l="l" t="t" r="r" b="b"/>
              <a:pathLst>
                <a:path w="26705" h="23639" extrusionOk="0">
                  <a:moveTo>
                    <a:pt x="14741" y="1"/>
                  </a:moveTo>
                  <a:cubicBezTo>
                    <a:pt x="13933" y="1"/>
                    <a:pt x="13124" y="196"/>
                    <a:pt x="12360" y="488"/>
                  </a:cubicBezTo>
                  <a:cubicBezTo>
                    <a:pt x="10991" y="1018"/>
                    <a:pt x="9733" y="1812"/>
                    <a:pt x="8321" y="2210"/>
                  </a:cubicBezTo>
                  <a:cubicBezTo>
                    <a:pt x="6489" y="2695"/>
                    <a:pt x="4569" y="2210"/>
                    <a:pt x="2804" y="2894"/>
                  </a:cubicBezTo>
                  <a:cubicBezTo>
                    <a:pt x="1435" y="3424"/>
                    <a:pt x="266" y="4461"/>
                    <a:pt x="133" y="6006"/>
                  </a:cubicBezTo>
                  <a:cubicBezTo>
                    <a:pt x="1" y="7418"/>
                    <a:pt x="883" y="8786"/>
                    <a:pt x="1148" y="10155"/>
                  </a:cubicBezTo>
                  <a:cubicBezTo>
                    <a:pt x="1457" y="11633"/>
                    <a:pt x="1523" y="13156"/>
                    <a:pt x="1347" y="14657"/>
                  </a:cubicBezTo>
                  <a:cubicBezTo>
                    <a:pt x="1215" y="15650"/>
                    <a:pt x="994" y="16643"/>
                    <a:pt x="1237" y="17614"/>
                  </a:cubicBezTo>
                  <a:cubicBezTo>
                    <a:pt x="1590" y="18740"/>
                    <a:pt x="2539" y="19600"/>
                    <a:pt x="3708" y="19843"/>
                  </a:cubicBezTo>
                  <a:cubicBezTo>
                    <a:pt x="4437" y="19998"/>
                    <a:pt x="5209" y="19998"/>
                    <a:pt x="5959" y="20174"/>
                  </a:cubicBezTo>
                  <a:cubicBezTo>
                    <a:pt x="6710" y="20329"/>
                    <a:pt x="7438" y="20572"/>
                    <a:pt x="8144" y="20858"/>
                  </a:cubicBezTo>
                  <a:cubicBezTo>
                    <a:pt x="9844" y="21543"/>
                    <a:pt x="11389" y="22558"/>
                    <a:pt x="13110" y="23176"/>
                  </a:cubicBezTo>
                  <a:cubicBezTo>
                    <a:pt x="13937" y="23483"/>
                    <a:pt x="14803" y="23639"/>
                    <a:pt x="15669" y="23639"/>
                  </a:cubicBezTo>
                  <a:cubicBezTo>
                    <a:pt x="16420" y="23639"/>
                    <a:pt x="17171" y="23522"/>
                    <a:pt x="17899" y="23286"/>
                  </a:cubicBezTo>
                  <a:cubicBezTo>
                    <a:pt x="19267" y="22845"/>
                    <a:pt x="19620" y="21388"/>
                    <a:pt x="20238" y="20196"/>
                  </a:cubicBezTo>
                  <a:cubicBezTo>
                    <a:pt x="21077" y="18519"/>
                    <a:pt x="21938" y="16776"/>
                    <a:pt x="23306" y="15451"/>
                  </a:cubicBezTo>
                  <a:cubicBezTo>
                    <a:pt x="23924" y="14856"/>
                    <a:pt x="24674" y="14480"/>
                    <a:pt x="25204" y="13730"/>
                  </a:cubicBezTo>
                  <a:cubicBezTo>
                    <a:pt x="26705" y="11678"/>
                    <a:pt x="26352" y="8808"/>
                    <a:pt x="24387" y="7175"/>
                  </a:cubicBezTo>
                  <a:cubicBezTo>
                    <a:pt x="23218" y="6182"/>
                    <a:pt x="21629" y="5807"/>
                    <a:pt x="20459" y="4836"/>
                  </a:cubicBezTo>
                  <a:cubicBezTo>
                    <a:pt x="19687" y="4196"/>
                    <a:pt x="19135" y="3357"/>
                    <a:pt x="18561" y="2541"/>
                  </a:cubicBezTo>
                  <a:cubicBezTo>
                    <a:pt x="17921" y="1592"/>
                    <a:pt x="17281" y="599"/>
                    <a:pt x="16156" y="223"/>
                  </a:cubicBezTo>
                  <a:cubicBezTo>
                    <a:pt x="15690" y="68"/>
                    <a:pt x="15215" y="1"/>
                    <a:pt x="14741" y="1"/>
                  </a:cubicBezTo>
                  <a:close/>
                </a:path>
              </a:pathLst>
            </a:custGeom>
            <a:solidFill>
              <a:srgbClr val="AD42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33"/>
            <p:cNvSpPr/>
            <p:nvPr/>
          </p:nvSpPr>
          <p:spPr>
            <a:xfrm>
              <a:off x="1942075" y="1048875"/>
              <a:ext cx="654925" cy="818025"/>
            </a:xfrm>
            <a:custGeom>
              <a:avLst/>
              <a:gdLst/>
              <a:ahLst/>
              <a:cxnLst/>
              <a:rect l="l" t="t" r="r" b="b"/>
              <a:pathLst>
                <a:path w="26197" h="32721" extrusionOk="0">
                  <a:moveTo>
                    <a:pt x="22333" y="0"/>
                  </a:moveTo>
                  <a:cubicBezTo>
                    <a:pt x="21861" y="0"/>
                    <a:pt x="21334" y="67"/>
                    <a:pt x="20746" y="211"/>
                  </a:cubicBezTo>
                  <a:cubicBezTo>
                    <a:pt x="18936" y="652"/>
                    <a:pt x="8078" y="13232"/>
                    <a:pt x="2914" y="22369"/>
                  </a:cubicBezTo>
                  <a:cubicBezTo>
                    <a:pt x="1126" y="25547"/>
                    <a:pt x="0" y="28305"/>
                    <a:pt x="199" y="29983"/>
                  </a:cubicBezTo>
                  <a:cubicBezTo>
                    <a:pt x="428" y="31974"/>
                    <a:pt x="1534" y="32720"/>
                    <a:pt x="3012" y="32720"/>
                  </a:cubicBezTo>
                  <a:cubicBezTo>
                    <a:pt x="5662" y="32720"/>
                    <a:pt x="9506" y="30320"/>
                    <a:pt x="11631" y="28394"/>
                  </a:cubicBezTo>
                  <a:cubicBezTo>
                    <a:pt x="13375" y="26805"/>
                    <a:pt x="17104" y="22015"/>
                    <a:pt x="20238" y="17822"/>
                  </a:cubicBezTo>
                  <a:cubicBezTo>
                    <a:pt x="21452" y="16211"/>
                    <a:pt x="22555" y="14688"/>
                    <a:pt x="23438" y="13497"/>
                  </a:cubicBezTo>
                  <a:cubicBezTo>
                    <a:pt x="25248" y="11025"/>
                    <a:pt x="26197" y="8045"/>
                    <a:pt x="26109" y="5000"/>
                  </a:cubicBezTo>
                  <a:cubicBezTo>
                    <a:pt x="26014" y="2443"/>
                    <a:pt x="25188" y="0"/>
                    <a:pt x="22333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33"/>
            <p:cNvSpPr/>
            <p:nvPr/>
          </p:nvSpPr>
          <p:spPr>
            <a:xfrm>
              <a:off x="3276725" y="1051200"/>
              <a:ext cx="361400" cy="865725"/>
            </a:xfrm>
            <a:custGeom>
              <a:avLst/>
              <a:gdLst/>
              <a:ahLst/>
              <a:cxnLst/>
              <a:rect l="l" t="t" r="r" b="b"/>
              <a:pathLst>
                <a:path w="14456" h="34629" extrusionOk="0">
                  <a:moveTo>
                    <a:pt x="955" y="1"/>
                  </a:moveTo>
                  <a:cubicBezTo>
                    <a:pt x="448" y="1"/>
                    <a:pt x="130" y="268"/>
                    <a:pt x="111" y="890"/>
                  </a:cubicBezTo>
                  <a:cubicBezTo>
                    <a:pt x="22" y="3428"/>
                    <a:pt x="0" y="5856"/>
                    <a:pt x="45" y="8173"/>
                  </a:cubicBezTo>
                  <a:cubicBezTo>
                    <a:pt x="354" y="22938"/>
                    <a:pt x="3200" y="32781"/>
                    <a:pt x="5562" y="33796"/>
                  </a:cubicBezTo>
                  <a:cubicBezTo>
                    <a:pt x="6600" y="34239"/>
                    <a:pt x="7859" y="34629"/>
                    <a:pt x="9109" y="34629"/>
                  </a:cubicBezTo>
                  <a:cubicBezTo>
                    <a:pt x="11155" y="34629"/>
                    <a:pt x="13174" y="33584"/>
                    <a:pt x="14147" y="30022"/>
                  </a:cubicBezTo>
                  <a:cubicBezTo>
                    <a:pt x="14456" y="28919"/>
                    <a:pt x="13970" y="25763"/>
                    <a:pt x="13176" y="22055"/>
                  </a:cubicBezTo>
                  <a:cubicBezTo>
                    <a:pt x="11918" y="16162"/>
                    <a:pt x="9799" y="8924"/>
                    <a:pt x="8696" y="6606"/>
                  </a:cubicBezTo>
                  <a:cubicBezTo>
                    <a:pt x="7255" y="3638"/>
                    <a:pt x="2824" y="1"/>
                    <a:pt x="955" y="1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33"/>
            <p:cNvSpPr/>
            <p:nvPr/>
          </p:nvSpPr>
          <p:spPr>
            <a:xfrm>
              <a:off x="3260175" y="5137550"/>
              <a:ext cx="805000" cy="317275"/>
            </a:xfrm>
            <a:custGeom>
              <a:avLst/>
              <a:gdLst/>
              <a:ahLst/>
              <a:cxnLst/>
              <a:rect l="l" t="t" r="r" b="b"/>
              <a:pathLst>
                <a:path w="32200" h="12691" extrusionOk="0">
                  <a:moveTo>
                    <a:pt x="12139" y="0"/>
                  </a:moveTo>
                  <a:lnTo>
                    <a:pt x="0" y="949"/>
                  </a:lnTo>
                  <a:lnTo>
                    <a:pt x="883" y="6974"/>
                  </a:lnTo>
                  <a:lnTo>
                    <a:pt x="1722" y="12690"/>
                  </a:lnTo>
                  <a:lnTo>
                    <a:pt x="32200" y="12690"/>
                  </a:lnTo>
                  <a:cubicBezTo>
                    <a:pt x="32200" y="12690"/>
                    <a:pt x="30037" y="8938"/>
                    <a:pt x="24961" y="7835"/>
                  </a:cubicBezTo>
                  <a:cubicBezTo>
                    <a:pt x="22776" y="7394"/>
                    <a:pt x="20613" y="6731"/>
                    <a:pt x="18561" y="5871"/>
                  </a:cubicBezTo>
                  <a:cubicBezTo>
                    <a:pt x="12337" y="3200"/>
                    <a:pt x="12139" y="0"/>
                    <a:pt x="12139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33"/>
            <p:cNvSpPr/>
            <p:nvPr/>
          </p:nvSpPr>
          <p:spPr>
            <a:xfrm>
              <a:off x="3282250" y="5284300"/>
              <a:ext cx="782925" cy="170525"/>
            </a:xfrm>
            <a:custGeom>
              <a:avLst/>
              <a:gdLst/>
              <a:ahLst/>
              <a:cxnLst/>
              <a:rect l="l" t="t" r="r" b="b"/>
              <a:pathLst>
                <a:path w="31317" h="6821" extrusionOk="0">
                  <a:moveTo>
                    <a:pt x="17678" y="1"/>
                  </a:moveTo>
                  <a:cubicBezTo>
                    <a:pt x="16486" y="1303"/>
                    <a:pt x="15272" y="2892"/>
                    <a:pt x="14698" y="4503"/>
                  </a:cubicBezTo>
                  <a:cubicBezTo>
                    <a:pt x="7393" y="3863"/>
                    <a:pt x="2891" y="1943"/>
                    <a:pt x="0" y="1104"/>
                  </a:cubicBezTo>
                  <a:lnTo>
                    <a:pt x="0" y="1104"/>
                  </a:lnTo>
                  <a:lnTo>
                    <a:pt x="839" y="6820"/>
                  </a:lnTo>
                  <a:lnTo>
                    <a:pt x="31317" y="6820"/>
                  </a:lnTo>
                  <a:cubicBezTo>
                    <a:pt x="31317" y="6820"/>
                    <a:pt x="29154" y="3068"/>
                    <a:pt x="24078" y="1965"/>
                  </a:cubicBezTo>
                  <a:cubicBezTo>
                    <a:pt x="21893" y="1524"/>
                    <a:pt x="19730" y="861"/>
                    <a:pt x="17678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33"/>
            <p:cNvSpPr/>
            <p:nvPr/>
          </p:nvSpPr>
          <p:spPr>
            <a:xfrm>
              <a:off x="2942925" y="2502450"/>
              <a:ext cx="727750" cy="2829325"/>
            </a:xfrm>
            <a:custGeom>
              <a:avLst/>
              <a:gdLst/>
              <a:ahLst/>
              <a:cxnLst/>
              <a:rect l="l" t="t" r="r" b="b"/>
              <a:pathLst>
                <a:path w="29110" h="113173" extrusionOk="0">
                  <a:moveTo>
                    <a:pt x="19841" y="0"/>
                  </a:moveTo>
                  <a:lnTo>
                    <a:pt x="0" y="221"/>
                  </a:lnTo>
                  <a:lnTo>
                    <a:pt x="640" y="7592"/>
                  </a:lnTo>
                  <a:lnTo>
                    <a:pt x="9976" y="113173"/>
                  </a:lnTo>
                  <a:lnTo>
                    <a:pt x="29110" y="106508"/>
                  </a:lnTo>
                  <a:lnTo>
                    <a:pt x="20503" y="7592"/>
                  </a:lnTo>
                  <a:lnTo>
                    <a:pt x="19841" y="0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33"/>
            <p:cNvSpPr/>
            <p:nvPr/>
          </p:nvSpPr>
          <p:spPr>
            <a:xfrm>
              <a:off x="2942925" y="2502450"/>
              <a:ext cx="512575" cy="189825"/>
            </a:xfrm>
            <a:custGeom>
              <a:avLst/>
              <a:gdLst/>
              <a:ahLst/>
              <a:cxnLst/>
              <a:rect l="l" t="t" r="r" b="b"/>
              <a:pathLst>
                <a:path w="20503" h="7593" extrusionOk="0">
                  <a:moveTo>
                    <a:pt x="19841" y="0"/>
                  </a:moveTo>
                  <a:lnTo>
                    <a:pt x="0" y="221"/>
                  </a:lnTo>
                  <a:lnTo>
                    <a:pt x="640" y="7592"/>
                  </a:lnTo>
                  <a:lnTo>
                    <a:pt x="20503" y="7592"/>
                  </a:lnTo>
                  <a:lnTo>
                    <a:pt x="19841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33"/>
            <p:cNvSpPr/>
            <p:nvPr/>
          </p:nvSpPr>
          <p:spPr>
            <a:xfrm>
              <a:off x="2112000" y="5137550"/>
              <a:ext cx="772475" cy="317275"/>
            </a:xfrm>
            <a:custGeom>
              <a:avLst/>
              <a:gdLst/>
              <a:ahLst/>
              <a:cxnLst/>
              <a:rect l="l" t="t" r="r" b="b"/>
              <a:pathLst>
                <a:path w="30899" h="12691" extrusionOk="0">
                  <a:moveTo>
                    <a:pt x="18650" y="0"/>
                  </a:moveTo>
                  <a:cubicBezTo>
                    <a:pt x="18650" y="0"/>
                    <a:pt x="18804" y="3200"/>
                    <a:pt x="12889" y="5871"/>
                  </a:cubicBezTo>
                  <a:cubicBezTo>
                    <a:pt x="10903" y="6731"/>
                    <a:pt x="8829" y="7394"/>
                    <a:pt x="6688" y="7835"/>
                  </a:cubicBezTo>
                  <a:cubicBezTo>
                    <a:pt x="1744" y="8938"/>
                    <a:pt x="1" y="12690"/>
                    <a:pt x="1" y="12690"/>
                  </a:cubicBezTo>
                  <a:lnTo>
                    <a:pt x="30457" y="12690"/>
                  </a:lnTo>
                  <a:lnTo>
                    <a:pt x="30677" y="6974"/>
                  </a:lnTo>
                  <a:lnTo>
                    <a:pt x="30898" y="949"/>
                  </a:lnTo>
                  <a:lnTo>
                    <a:pt x="18650" y="0"/>
                  </a:ln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33"/>
            <p:cNvSpPr/>
            <p:nvPr/>
          </p:nvSpPr>
          <p:spPr>
            <a:xfrm>
              <a:off x="2112000" y="5284300"/>
              <a:ext cx="766950" cy="170525"/>
            </a:xfrm>
            <a:custGeom>
              <a:avLst/>
              <a:gdLst/>
              <a:ahLst/>
              <a:cxnLst/>
              <a:rect l="l" t="t" r="r" b="b"/>
              <a:pathLst>
                <a:path w="30678" h="6821" extrusionOk="0">
                  <a:moveTo>
                    <a:pt x="12889" y="1"/>
                  </a:moveTo>
                  <a:cubicBezTo>
                    <a:pt x="10903" y="861"/>
                    <a:pt x="8829" y="1524"/>
                    <a:pt x="6688" y="1965"/>
                  </a:cubicBezTo>
                  <a:cubicBezTo>
                    <a:pt x="1744" y="3068"/>
                    <a:pt x="1" y="6820"/>
                    <a:pt x="1" y="6820"/>
                  </a:cubicBezTo>
                  <a:lnTo>
                    <a:pt x="30457" y="6820"/>
                  </a:lnTo>
                  <a:lnTo>
                    <a:pt x="30677" y="1104"/>
                  </a:lnTo>
                  <a:lnTo>
                    <a:pt x="30677" y="1104"/>
                  </a:lnTo>
                  <a:cubicBezTo>
                    <a:pt x="27875" y="1943"/>
                    <a:pt x="23593" y="3863"/>
                    <a:pt x="16354" y="4503"/>
                  </a:cubicBezTo>
                  <a:cubicBezTo>
                    <a:pt x="15604" y="2914"/>
                    <a:pt x="14214" y="1303"/>
                    <a:pt x="12889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33"/>
            <p:cNvSpPr/>
            <p:nvPr/>
          </p:nvSpPr>
          <p:spPr>
            <a:xfrm>
              <a:off x="2411050" y="2502450"/>
              <a:ext cx="560025" cy="2829325"/>
            </a:xfrm>
            <a:custGeom>
              <a:avLst/>
              <a:gdLst/>
              <a:ahLst/>
              <a:cxnLst/>
              <a:rect l="l" t="t" r="r" b="b"/>
              <a:pathLst>
                <a:path w="22401" h="113173" extrusionOk="0">
                  <a:moveTo>
                    <a:pt x="0" y="0"/>
                  </a:moveTo>
                  <a:lnTo>
                    <a:pt x="177" y="7592"/>
                  </a:lnTo>
                  <a:lnTo>
                    <a:pt x="2538" y="106508"/>
                  </a:lnTo>
                  <a:lnTo>
                    <a:pt x="22401" y="113173"/>
                  </a:lnTo>
                  <a:lnTo>
                    <a:pt x="22401" y="113173"/>
                  </a:lnTo>
                  <a:lnTo>
                    <a:pt x="20017" y="7592"/>
                  </a:lnTo>
                  <a:lnTo>
                    <a:pt x="19863" y="2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33"/>
            <p:cNvSpPr/>
            <p:nvPr/>
          </p:nvSpPr>
          <p:spPr>
            <a:xfrm>
              <a:off x="2411050" y="2502450"/>
              <a:ext cx="500450" cy="189825"/>
            </a:xfrm>
            <a:custGeom>
              <a:avLst/>
              <a:gdLst/>
              <a:ahLst/>
              <a:cxnLst/>
              <a:rect l="l" t="t" r="r" b="b"/>
              <a:pathLst>
                <a:path w="20018" h="7593" extrusionOk="0">
                  <a:moveTo>
                    <a:pt x="0" y="0"/>
                  </a:moveTo>
                  <a:lnTo>
                    <a:pt x="177" y="7592"/>
                  </a:lnTo>
                  <a:lnTo>
                    <a:pt x="20017" y="7592"/>
                  </a:lnTo>
                  <a:lnTo>
                    <a:pt x="19863" y="2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33"/>
            <p:cNvSpPr/>
            <p:nvPr/>
          </p:nvSpPr>
          <p:spPr>
            <a:xfrm>
              <a:off x="2346500" y="974125"/>
              <a:ext cx="1157550" cy="1572475"/>
            </a:xfrm>
            <a:custGeom>
              <a:avLst/>
              <a:gdLst/>
              <a:ahLst/>
              <a:cxnLst/>
              <a:rect l="l" t="t" r="r" b="b"/>
              <a:pathLst>
                <a:path w="46302" h="62899" extrusionOk="0">
                  <a:moveTo>
                    <a:pt x="14147" y="1"/>
                  </a:moveTo>
                  <a:cubicBezTo>
                    <a:pt x="14147" y="1"/>
                    <a:pt x="13441" y="89"/>
                    <a:pt x="12403" y="288"/>
                  </a:cubicBezTo>
                  <a:cubicBezTo>
                    <a:pt x="9954" y="729"/>
                    <a:pt x="5628" y="1744"/>
                    <a:pt x="4569" y="3201"/>
                  </a:cubicBezTo>
                  <a:cubicBezTo>
                    <a:pt x="3046" y="5297"/>
                    <a:pt x="7835" y="29155"/>
                    <a:pt x="7835" y="29155"/>
                  </a:cubicBezTo>
                  <a:cubicBezTo>
                    <a:pt x="7835" y="29155"/>
                    <a:pt x="0" y="55064"/>
                    <a:pt x="1060" y="62899"/>
                  </a:cubicBezTo>
                  <a:lnTo>
                    <a:pt x="46258" y="62899"/>
                  </a:lnTo>
                  <a:cubicBezTo>
                    <a:pt x="46302" y="61398"/>
                    <a:pt x="46214" y="59919"/>
                    <a:pt x="45971" y="58441"/>
                  </a:cubicBezTo>
                  <a:cubicBezTo>
                    <a:pt x="45574" y="56123"/>
                    <a:pt x="38975" y="34738"/>
                    <a:pt x="37629" y="31185"/>
                  </a:cubicBezTo>
                  <a:cubicBezTo>
                    <a:pt x="39549" y="21364"/>
                    <a:pt x="40100" y="5915"/>
                    <a:pt x="39769" y="4106"/>
                  </a:cubicBezTo>
                  <a:cubicBezTo>
                    <a:pt x="39438" y="2296"/>
                    <a:pt x="35929" y="1391"/>
                    <a:pt x="34296" y="1060"/>
                  </a:cubicBezTo>
                  <a:cubicBezTo>
                    <a:pt x="33502" y="906"/>
                    <a:pt x="32332" y="729"/>
                    <a:pt x="31339" y="575"/>
                  </a:cubicBezTo>
                  <a:cubicBezTo>
                    <a:pt x="30258" y="442"/>
                    <a:pt x="29397" y="332"/>
                    <a:pt x="29397" y="332"/>
                  </a:cubicBezTo>
                  <a:lnTo>
                    <a:pt x="14147" y="1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33"/>
            <p:cNvSpPr/>
            <p:nvPr/>
          </p:nvSpPr>
          <p:spPr>
            <a:xfrm>
              <a:off x="3073675" y="2140500"/>
              <a:ext cx="235625" cy="269800"/>
            </a:xfrm>
            <a:custGeom>
              <a:avLst/>
              <a:gdLst/>
              <a:ahLst/>
              <a:cxnLst/>
              <a:rect l="l" t="t" r="r" b="b"/>
              <a:pathLst>
                <a:path w="9425" h="10792" extrusionOk="0">
                  <a:moveTo>
                    <a:pt x="1" y="1"/>
                  </a:moveTo>
                  <a:lnTo>
                    <a:pt x="1" y="7504"/>
                  </a:lnTo>
                  <a:cubicBezTo>
                    <a:pt x="1" y="7504"/>
                    <a:pt x="222" y="9711"/>
                    <a:pt x="3135" y="10550"/>
                  </a:cubicBezTo>
                  <a:cubicBezTo>
                    <a:pt x="3721" y="10717"/>
                    <a:pt x="4299" y="10792"/>
                    <a:pt x="4852" y="10792"/>
                  </a:cubicBezTo>
                  <a:cubicBezTo>
                    <a:pt x="7066" y="10792"/>
                    <a:pt x="8864" y="9601"/>
                    <a:pt x="9093" y="8453"/>
                  </a:cubicBezTo>
                  <a:cubicBezTo>
                    <a:pt x="9425" y="6886"/>
                    <a:pt x="9226" y="354"/>
                    <a:pt x="9204" y="199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33"/>
            <p:cNvSpPr/>
            <p:nvPr/>
          </p:nvSpPr>
          <p:spPr>
            <a:xfrm>
              <a:off x="2529675" y="2140500"/>
              <a:ext cx="235050" cy="269800"/>
            </a:xfrm>
            <a:custGeom>
              <a:avLst/>
              <a:gdLst/>
              <a:ahLst/>
              <a:cxnLst/>
              <a:rect l="l" t="t" r="r" b="b"/>
              <a:pathLst>
                <a:path w="9402" h="10792" extrusionOk="0">
                  <a:moveTo>
                    <a:pt x="0" y="1"/>
                  </a:moveTo>
                  <a:lnTo>
                    <a:pt x="0" y="7504"/>
                  </a:lnTo>
                  <a:cubicBezTo>
                    <a:pt x="0" y="7504"/>
                    <a:pt x="199" y="9711"/>
                    <a:pt x="3134" y="10550"/>
                  </a:cubicBezTo>
                  <a:cubicBezTo>
                    <a:pt x="3716" y="10717"/>
                    <a:pt x="4292" y="10792"/>
                    <a:pt x="4843" y="10792"/>
                  </a:cubicBezTo>
                  <a:cubicBezTo>
                    <a:pt x="7051" y="10792"/>
                    <a:pt x="8863" y="9601"/>
                    <a:pt x="9093" y="8453"/>
                  </a:cubicBezTo>
                  <a:cubicBezTo>
                    <a:pt x="9402" y="6886"/>
                    <a:pt x="9225" y="354"/>
                    <a:pt x="9203" y="199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33"/>
            <p:cNvSpPr/>
            <p:nvPr/>
          </p:nvSpPr>
          <p:spPr>
            <a:xfrm>
              <a:off x="2656575" y="974125"/>
              <a:ext cx="473400" cy="299625"/>
            </a:xfrm>
            <a:custGeom>
              <a:avLst/>
              <a:gdLst/>
              <a:ahLst/>
              <a:cxnLst/>
              <a:rect l="l" t="t" r="r" b="b"/>
              <a:pathLst>
                <a:path w="18936" h="11985" extrusionOk="0">
                  <a:moveTo>
                    <a:pt x="1722" y="1"/>
                  </a:moveTo>
                  <a:cubicBezTo>
                    <a:pt x="1722" y="1"/>
                    <a:pt x="1038" y="89"/>
                    <a:pt x="0" y="288"/>
                  </a:cubicBezTo>
                  <a:cubicBezTo>
                    <a:pt x="376" y="2936"/>
                    <a:pt x="4326" y="10793"/>
                    <a:pt x="9512" y="11984"/>
                  </a:cubicBezTo>
                  <a:cubicBezTo>
                    <a:pt x="15250" y="9689"/>
                    <a:pt x="18495" y="4481"/>
                    <a:pt x="18936" y="575"/>
                  </a:cubicBezTo>
                  <a:cubicBezTo>
                    <a:pt x="17855" y="442"/>
                    <a:pt x="16994" y="332"/>
                    <a:pt x="16994" y="332"/>
                  </a:cubicBezTo>
                  <a:lnTo>
                    <a:pt x="1722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33"/>
            <p:cNvSpPr/>
            <p:nvPr/>
          </p:nvSpPr>
          <p:spPr>
            <a:xfrm>
              <a:off x="3183475" y="1337175"/>
              <a:ext cx="128575" cy="113675"/>
            </a:xfrm>
            <a:custGeom>
              <a:avLst/>
              <a:gdLst/>
              <a:ahLst/>
              <a:cxnLst/>
              <a:rect l="l" t="t" r="r" b="b"/>
              <a:pathLst>
                <a:path w="5143" h="4547" extrusionOk="0">
                  <a:moveTo>
                    <a:pt x="3664" y="0"/>
                  </a:moveTo>
                  <a:lnTo>
                    <a:pt x="1" y="221"/>
                  </a:lnTo>
                  <a:lnTo>
                    <a:pt x="1832" y="4547"/>
                  </a:lnTo>
                  <a:lnTo>
                    <a:pt x="5143" y="2472"/>
                  </a:lnTo>
                  <a:lnTo>
                    <a:pt x="3664" y="0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33"/>
            <p:cNvSpPr/>
            <p:nvPr/>
          </p:nvSpPr>
          <p:spPr>
            <a:xfrm>
              <a:off x="3011900" y="1168000"/>
              <a:ext cx="268150" cy="204900"/>
            </a:xfrm>
            <a:custGeom>
              <a:avLst/>
              <a:gdLst/>
              <a:ahLst/>
              <a:cxnLst/>
              <a:rect l="l" t="t" r="r" b="b"/>
              <a:pathLst>
                <a:path w="10726" h="8196" extrusionOk="0">
                  <a:moveTo>
                    <a:pt x="5219" y="0"/>
                  </a:moveTo>
                  <a:cubicBezTo>
                    <a:pt x="4283" y="0"/>
                    <a:pt x="3009" y="279"/>
                    <a:pt x="2604" y="522"/>
                  </a:cubicBezTo>
                  <a:cubicBezTo>
                    <a:pt x="2030" y="875"/>
                    <a:pt x="1876" y="2000"/>
                    <a:pt x="1589" y="2221"/>
                  </a:cubicBezTo>
                  <a:cubicBezTo>
                    <a:pt x="1302" y="2442"/>
                    <a:pt x="0" y="2795"/>
                    <a:pt x="0" y="3126"/>
                  </a:cubicBezTo>
                  <a:cubicBezTo>
                    <a:pt x="0" y="3409"/>
                    <a:pt x="498" y="3804"/>
                    <a:pt x="1344" y="3804"/>
                  </a:cubicBezTo>
                  <a:cubicBezTo>
                    <a:pt x="1489" y="3804"/>
                    <a:pt x="1645" y="3792"/>
                    <a:pt x="1810" y="3766"/>
                  </a:cubicBezTo>
                  <a:cubicBezTo>
                    <a:pt x="2935" y="3612"/>
                    <a:pt x="3686" y="1824"/>
                    <a:pt x="3686" y="1824"/>
                  </a:cubicBezTo>
                  <a:lnTo>
                    <a:pt x="4855" y="1691"/>
                  </a:lnTo>
                  <a:cubicBezTo>
                    <a:pt x="4855" y="1691"/>
                    <a:pt x="5407" y="6348"/>
                    <a:pt x="5959" y="6878"/>
                  </a:cubicBezTo>
                  <a:cubicBezTo>
                    <a:pt x="6047" y="6966"/>
                    <a:pt x="6753" y="8003"/>
                    <a:pt x="7857" y="8180"/>
                  </a:cubicBezTo>
                  <a:cubicBezTo>
                    <a:pt x="7932" y="8190"/>
                    <a:pt x="8008" y="8195"/>
                    <a:pt x="8086" y="8195"/>
                  </a:cubicBezTo>
                  <a:cubicBezTo>
                    <a:pt x="9141" y="8195"/>
                    <a:pt x="10342" y="7261"/>
                    <a:pt x="10527" y="6767"/>
                  </a:cubicBezTo>
                  <a:cubicBezTo>
                    <a:pt x="10726" y="6216"/>
                    <a:pt x="6775" y="478"/>
                    <a:pt x="6047" y="125"/>
                  </a:cubicBezTo>
                  <a:cubicBezTo>
                    <a:pt x="5854" y="37"/>
                    <a:pt x="5559" y="0"/>
                    <a:pt x="5219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33"/>
            <p:cNvSpPr/>
            <p:nvPr/>
          </p:nvSpPr>
          <p:spPr>
            <a:xfrm>
              <a:off x="3031750" y="1111325"/>
              <a:ext cx="78375" cy="321900"/>
            </a:xfrm>
            <a:custGeom>
              <a:avLst/>
              <a:gdLst/>
              <a:ahLst/>
              <a:cxnLst/>
              <a:rect l="l" t="t" r="r" b="b"/>
              <a:pathLst>
                <a:path w="3135" h="12876" extrusionOk="0">
                  <a:moveTo>
                    <a:pt x="2338" y="1"/>
                  </a:moveTo>
                  <a:cubicBezTo>
                    <a:pt x="2002" y="1"/>
                    <a:pt x="1744" y="207"/>
                    <a:pt x="1744" y="207"/>
                  </a:cubicBezTo>
                  <a:cubicBezTo>
                    <a:pt x="1744" y="207"/>
                    <a:pt x="1" y="10359"/>
                    <a:pt x="1" y="10668"/>
                  </a:cubicBezTo>
                  <a:cubicBezTo>
                    <a:pt x="1" y="10973"/>
                    <a:pt x="259" y="12875"/>
                    <a:pt x="500" y="12875"/>
                  </a:cubicBezTo>
                  <a:cubicBezTo>
                    <a:pt x="503" y="12875"/>
                    <a:pt x="505" y="12875"/>
                    <a:pt x="508" y="12875"/>
                  </a:cubicBezTo>
                  <a:cubicBezTo>
                    <a:pt x="773" y="12808"/>
                    <a:pt x="1612" y="11065"/>
                    <a:pt x="1612" y="11065"/>
                  </a:cubicBezTo>
                  <a:cubicBezTo>
                    <a:pt x="1612" y="11065"/>
                    <a:pt x="2825" y="3451"/>
                    <a:pt x="3134" y="494"/>
                  </a:cubicBezTo>
                  <a:cubicBezTo>
                    <a:pt x="2873" y="111"/>
                    <a:pt x="2584" y="1"/>
                    <a:pt x="2338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33"/>
            <p:cNvSpPr/>
            <p:nvPr/>
          </p:nvSpPr>
          <p:spPr>
            <a:xfrm>
              <a:off x="3029550" y="1183225"/>
              <a:ext cx="217950" cy="174425"/>
            </a:xfrm>
            <a:custGeom>
              <a:avLst/>
              <a:gdLst/>
              <a:ahLst/>
              <a:cxnLst/>
              <a:rect l="l" t="t" r="r" b="b"/>
              <a:pathLst>
                <a:path w="8718" h="6977" extrusionOk="0">
                  <a:moveTo>
                    <a:pt x="4607" y="0"/>
                  </a:moveTo>
                  <a:cubicBezTo>
                    <a:pt x="3735" y="0"/>
                    <a:pt x="965" y="1954"/>
                    <a:pt x="375" y="2914"/>
                  </a:cubicBezTo>
                  <a:cubicBezTo>
                    <a:pt x="0" y="3510"/>
                    <a:pt x="331" y="3907"/>
                    <a:pt x="640" y="4128"/>
                  </a:cubicBezTo>
                  <a:cubicBezTo>
                    <a:pt x="773" y="4194"/>
                    <a:pt x="883" y="4260"/>
                    <a:pt x="1015" y="4327"/>
                  </a:cubicBezTo>
                  <a:cubicBezTo>
                    <a:pt x="1015" y="4327"/>
                    <a:pt x="905" y="5187"/>
                    <a:pt x="1700" y="5276"/>
                  </a:cubicBezTo>
                  <a:cubicBezTo>
                    <a:pt x="1782" y="5285"/>
                    <a:pt x="1860" y="5290"/>
                    <a:pt x="1938" y="5290"/>
                  </a:cubicBezTo>
                  <a:cubicBezTo>
                    <a:pt x="2048" y="5290"/>
                    <a:pt x="2157" y="5279"/>
                    <a:pt x="2273" y="5254"/>
                  </a:cubicBezTo>
                  <a:cubicBezTo>
                    <a:pt x="2498" y="5926"/>
                    <a:pt x="2817" y="6108"/>
                    <a:pt x="3257" y="6108"/>
                  </a:cubicBezTo>
                  <a:cubicBezTo>
                    <a:pt x="3337" y="6108"/>
                    <a:pt x="3421" y="6102"/>
                    <a:pt x="3509" y="6092"/>
                  </a:cubicBezTo>
                  <a:cubicBezTo>
                    <a:pt x="3598" y="6313"/>
                    <a:pt x="3752" y="6490"/>
                    <a:pt x="3907" y="6644"/>
                  </a:cubicBezTo>
                  <a:cubicBezTo>
                    <a:pt x="4127" y="6843"/>
                    <a:pt x="4392" y="6953"/>
                    <a:pt x="4657" y="6975"/>
                  </a:cubicBezTo>
                  <a:cubicBezTo>
                    <a:pt x="4664" y="6976"/>
                    <a:pt x="4672" y="6976"/>
                    <a:pt x="4681" y="6976"/>
                  </a:cubicBezTo>
                  <a:cubicBezTo>
                    <a:pt x="5176" y="6976"/>
                    <a:pt x="7996" y="5753"/>
                    <a:pt x="8365" y="5276"/>
                  </a:cubicBezTo>
                  <a:cubicBezTo>
                    <a:pt x="8718" y="4790"/>
                    <a:pt x="5738" y="67"/>
                    <a:pt x="4635" y="1"/>
                  </a:cubicBezTo>
                  <a:cubicBezTo>
                    <a:pt x="4626" y="1"/>
                    <a:pt x="4616" y="0"/>
                    <a:pt x="4607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33"/>
            <p:cNvSpPr/>
            <p:nvPr/>
          </p:nvSpPr>
          <p:spPr>
            <a:xfrm>
              <a:off x="3045550" y="1224625"/>
              <a:ext cx="112025" cy="66775"/>
            </a:xfrm>
            <a:custGeom>
              <a:avLst/>
              <a:gdLst/>
              <a:ahLst/>
              <a:cxnLst/>
              <a:rect l="l" t="t" r="r" b="b"/>
              <a:pathLst>
                <a:path w="4481" h="2671" extrusionOk="0">
                  <a:moveTo>
                    <a:pt x="4480" y="0"/>
                  </a:moveTo>
                  <a:cubicBezTo>
                    <a:pt x="4414" y="22"/>
                    <a:pt x="2737" y="398"/>
                    <a:pt x="2075" y="618"/>
                  </a:cubicBezTo>
                  <a:cubicBezTo>
                    <a:pt x="1192" y="993"/>
                    <a:pt x="486" y="1633"/>
                    <a:pt x="0" y="2472"/>
                  </a:cubicBezTo>
                  <a:cubicBezTo>
                    <a:pt x="133" y="2538"/>
                    <a:pt x="243" y="2604"/>
                    <a:pt x="375" y="2671"/>
                  </a:cubicBezTo>
                  <a:cubicBezTo>
                    <a:pt x="486" y="2384"/>
                    <a:pt x="1016" y="1942"/>
                    <a:pt x="1501" y="1589"/>
                  </a:cubicBezTo>
                  <a:cubicBezTo>
                    <a:pt x="1964" y="1236"/>
                    <a:pt x="4414" y="44"/>
                    <a:pt x="4480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33"/>
            <p:cNvSpPr/>
            <p:nvPr/>
          </p:nvSpPr>
          <p:spPr>
            <a:xfrm>
              <a:off x="3072025" y="1267650"/>
              <a:ext cx="97675" cy="47850"/>
            </a:xfrm>
            <a:custGeom>
              <a:avLst/>
              <a:gdLst/>
              <a:ahLst/>
              <a:cxnLst/>
              <a:rect l="l" t="t" r="r" b="b"/>
              <a:pathLst>
                <a:path w="3907" h="1914" extrusionOk="0">
                  <a:moveTo>
                    <a:pt x="3907" y="1"/>
                  </a:moveTo>
                  <a:cubicBezTo>
                    <a:pt x="3863" y="1"/>
                    <a:pt x="1832" y="332"/>
                    <a:pt x="1016" y="950"/>
                  </a:cubicBezTo>
                  <a:cubicBezTo>
                    <a:pt x="641" y="1237"/>
                    <a:pt x="310" y="1546"/>
                    <a:pt x="1" y="1899"/>
                  </a:cubicBezTo>
                  <a:cubicBezTo>
                    <a:pt x="83" y="1908"/>
                    <a:pt x="161" y="1913"/>
                    <a:pt x="239" y="1913"/>
                  </a:cubicBezTo>
                  <a:cubicBezTo>
                    <a:pt x="349" y="1913"/>
                    <a:pt x="458" y="1902"/>
                    <a:pt x="574" y="1877"/>
                  </a:cubicBezTo>
                  <a:lnTo>
                    <a:pt x="3907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33"/>
            <p:cNvSpPr/>
            <p:nvPr/>
          </p:nvSpPr>
          <p:spPr>
            <a:xfrm>
              <a:off x="3117275" y="1312350"/>
              <a:ext cx="64575" cy="36975"/>
            </a:xfrm>
            <a:custGeom>
              <a:avLst/>
              <a:gdLst/>
              <a:ahLst/>
              <a:cxnLst/>
              <a:rect l="l" t="t" r="r" b="b"/>
              <a:pathLst>
                <a:path w="2583" h="1479" extrusionOk="0">
                  <a:moveTo>
                    <a:pt x="2582" y="0"/>
                  </a:moveTo>
                  <a:lnTo>
                    <a:pt x="0" y="927"/>
                  </a:lnTo>
                  <a:cubicBezTo>
                    <a:pt x="89" y="1148"/>
                    <a:pt x="243" y="1325"/>
                    <a:pt x="398" y="1479"/>
                  </a:cubicBezTo>
                  <a:cubicBezTo>
                    <a:pt x="1324" y="1082"/>
                    <a:pt x="2582" y="0"/>
                    <a:pt x="2582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33"/>
            <p:cNvSpPr/>
            <p:nvPr/>
          </p:nvSpPr>
          <p:spPr>
            <a:xfrm>
              <a:off x="3136025" y="1330550"/>
              <a:ext cx="512050" cy="599400"/>
            </a:xfrm>
            <a:custGeom>
              <a:avLst/>
              <a:gdLst/>
              <a:ahLst/>
              <a:cxnLst/>
              <a:rect l="l" t="t" r="r" b="b"/>
              <a:pathLst>
                <a:path w="20482" h="23976" extrusionOk="0">
                  <a:moveTo>
                    <a:pt x="7151" y="1"/>
                  </a:moveTo>
                  <a:lnTo>
                    <a:pt x="1" y="4282"/>
                  </a:lnTo>
                  <a:cubicBezTo>
                    <a:pt x="1" y="4282"/>
                    <a:pt x="7151" y="19885"/>
                    <a:pt x="8828" y="21651"/>
                  </a:cubicBezTo>
                  <a:cubicBezTo>
                    <a:pt x="10087" y="22959"/>
                    <a:pt x="12024" y="23976"/>
                    <a:pt x="14101" y="23976"/>
                  </a:cubicBezTo>
                  <a:cubicBezTo>
                    <a:pt x="14828" y="23976"/>
                    <a:pt x="15572" y="23851"/>
                    <a:pt x="16310" y="23571"/>
                  </a:cubicBezTo>
                  <a:cubicBezTo>
                    <a:pt x="19157" y="22512"/>
                    <a:pt x="20481" y="19576"/>
                    <a:pt x="19775" y="16641"/>
                  </a:cubicBezTo>
                  <a:cubicBezTo>
                    <a:pt x="19091" y="13706"/>
                    <a:pt x="7151" y="1"/>
                    <a:pt x="7151" y="1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33"/>
            <p:cNvSpPr/>
            <p:nvPr/>
          </p:nvSpPr>
          <p:spPr>
            <a:xfrm>
              <a:off x="2579325" y="1325600"/>
              <a:ext cx="614100" cy="706225"/>
            </a:xfrm>
            <a:custGeom>
              <a:avLst/>
              <a:gdLst/>
              <a:ahLst/>
              <a:cxnLst/>
              <a:rect l="l" t="t" r="r" b="b"/>
              <a:pathLst>
                <a:path w="24564" h="28249" extrusionOk="0">
                  <a:moveTo>
                    <a:pt x="1" y="0"/>
                  </a:moveTo>
                  <a:lnTo>
                    <a:pt x="950" y="28249"/>
                  </a:lnTo>
                  <a:lnTo>
                    <a:pt x="23924" y="28249"/>
                  </a:lnTo>
                  <a:lnTo>
                    <a:pt x="24564" y="79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33"/>
            <p:cNvSpPr/>
            <p:nvPr/>
          </p:nvSpPr>
          <p:spPr>
            <a:xfrm>
              <a:off x="2433675" y="1429600"/>
              <a:ext cx="185950" cy="253425"/>
            </a:xfrm>
            <a:custGeom>
              <a:avLst/>
              <a:gdLst/>
              <a:ahLst/>
              <a:cxnLst/>
              <a:rect l="l" t="t" r="r" b="b"/>
              <a:pathLst>
                <a:path w="7438" h="10137" extrusionOk="0">
                  <a:moveTo>
                    <a:pt x="6144" y="0"/>
                  </a:moveTo>
                  <a:cubicBezTo>
                    <a:pt x="5769" y="0"/>
                    <a:pt x="5394" y="120"/>
                    <a:pt x="5076" y="342"/>
                  </a:cubicBezTo>
                  <a:cubicBezTo>
                    <a:pt x="4414" y="850"/>
                    <a:pt x="1369" y="4491"/>
                    <a:pt x="795" y="6014"/>
                  </a:cubicBezTo>
                  <a:cubicBezTo>
                    <a:pt x="221" y="7559"/>
                    <a:pt x="0" y="9324"/>
                    <a:pt x="905" y="9788"/>
                  </a:cubicBezTo>
                  <a:cubicBezTo>
                    <a:pt x="1332" y="10007"/>
                    <a:pt x="1818" y="10137"/>
                    <a:pt x="2361" y="10137"/>
                  </a:cubicBezTo>
                  <a:cubicBezTo>
                    <a:pt x="2968" y="10137"/>
                    <a:pt x="3646" y="9974"/>
                    <a:pt x="4392" y="9589"/>
                  </a:cubicBezTo>
                  <a:cubicBezTo>
                    <a:pt x="5805" y="8861"/>
                    <a:pt x="6356" y="6764"/>
                    <a:pt x="6356" y="6698"/>
                  </a:cubicBezTo>
                  <a:cubicBezTo>
                    <a:pt x="6356" y="6610"/>
                    <a:pt x="7438" y="1070"/>
                    <a:pt x="7438" y="1070"/>
                  </a:cubicBezTo>
                  <a:cubicBezTo>
                    <a:pt x="7438" y="1070"/>
                    <a:pt x="7151" y="210"/>
                    <a:pt x="6577" y="55"/>
                  </a:cubicBezTo>
                  <a:cubicBezTo>
                    <a:pt x="6435" y="18"/>
                    <a:pt x="6289" y="0"/>
                    <a:pt x="6144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33"/>
            <p:cNvSpPr/>
            <p:nvPr/>
          </p:nvSpPr>
          <p:spPr>
            <a:xfrm>
              <a:off x="2555050" y="1430475"/>
              <a:ext cx="156175" cy="207575"/>
            </a:xfrm>
            <a:custGeom>
              <a:avLst/>
              <a:gdLst/>
              <a:ahLst/>
              <a:cxnLst/>
              <a:rect l="l" t="t" r="r" b="b"/>
              <a:pathLst>
                <a:path w="6247" h="8303" extrusionOk="0">
                  <a:moveTo>
                    <a:pt x="1860" y="1"/>
                  </a:moveTo>
                  <a:cubicBezTo>
                    <a:pt x="1807" y="1"/>
                    <a:pt x="1760" y="7"/>
                    <a:pt x="1722" y="20"/>
                  </a:cubicBezTo>
                  <a:cubicBezTo>
                    <a:pt x="1104" y="241"/>
                    <a:pt x="861" y="1102"/>
                    <a:pt x="1236" y="1344"/>
                  </a:cubicBezTo>
                  <a:cubicBezTo>
                    <a:pt x="883" y="1477"/>
                    <a:pt x="619" y="1808"/>
                    <a:pt x="574" y="2205"/>
                  </a:cubicBezTo>
                  <a:cubicBezTo>
                    <a:pt x="486" y="2602"/>
                    <a:pt x="1060" y="2911"/>
                    <a:pt x="1060" y="2911"/>
                  </a:cubicBezTo>
                  <a:cubicBezTo>
                    <a:pt x="773" y="3066"/>
                    <a:pt x="508" y="3242"/>
                    <a:pt x="265" y="3441"/>
                  </a:cubicBezTo>
                  <a:cubicBezTo>
                    <a:pt x="89" y="3684"/>
                    <a:pt x="310" y="4545"/>
                    <a:pt x="508" y="4655"/>
                  </a:cubicBezTo>
                  <a:cubicBezTo>
                    <a:pt x="243" y="5317"/>
                    <a:pt x="1" y="5648"/>
                    <a:pt x="89" y="5935"/>
                  </a:cubicBezTo>
                  <a:cubicBezTo>
                    <a:pt x="177" y="6244"/>
                    <a:pt x="1832" y="7745"/>
                    <a:pt x="2384" y="7965"/>
                  </a:cubicBezTo>
                  <a:cubicBezTo>
                    <a:pt x="2734" y="8113"/>
                    <a:pt x="3527" y="8302"/>
                    <a:pt x="4157" y="8302"/>
                  </a:cubicBezTo>
                  <a:cubicBezTo>
                    <a:pt x="4561" y="8302"/>
                    <a:pt x="4898" y="8225"/>
                    <a:pt x="5010" y="8009"/>
                  </a:cubicBezTo>
                  <a:cubicBezTo>
                    <a:pt x="5077" y="7943"/>
                    <a:pt x="5099" y="7833"/>
                    <a:pt x="5099" y="7745"/>
                  </a:cubicBezTo>
                  <a:cubicBezTo>
                    <a:pt x="5077" y="7391"/>
                    <a:pt x="4569" y="7237"/>
                    <a:pt x="4326" y="7149"/>
                  </a:cubicBezTo>
                  <a:cubicBezTo>
                    <a:pt x="3766" y="6825"/>
                    <a:pt x="3226" y="6460"/>
                    <a:pt x="2708" y="6073"/>
                  </a:cubicBezTo>
                  <a:lnTo>
                    <a:pt x="2708" y="6073"/>
                  </a:lnTo>
                  <a:cubicBezTo>
                    <a:pt x="2897" y="6150"/>
                    <a:pt x="3863" y="6701"/>
                    <a:pt x="4515" y="6701"/>
                  </a:cubicBezTo>
                  <a:cubicBezTo>
                    <a:pt x="4756" y="6701"/>
                    <a:pt x="4955" y="6625"/>
                    <a:pt x="5054" y="6420"/>
                  </a:cubicBezTo>
                  <a:cubicBezTo>
                    <a:pt x="5430" y="5626"/>
                    <a:pt x="3973" y="4831"/>
                    <a:pt x="3554" y="4589"/>
                  </a:cubicBezTo>
                  <a:cubicBezTo>
                    <a:pt x="3068" y="4236"/>
                    <a:pt x="2605" y="3860"/>
                    <a:pt x="2163" y="3441"/>
                  </a:cubicBezTo>
                  <a:lnTo>
                    <a:pt x="2163" y="3441"/>
                  </a:lnTo>
                  <a:cubicBezTo>
                    <a:pt x="2201" y="3460"/>
                    <a:pt x="3840" y="4256"/>
                    <a:pt x="4701" y="4256"/>
                  </a:cubicBezTo>
                  <a:cubicBezTo>
                    <a:pt x="4856" y="4256"/>
                    <a:pt x="4986" y="4230"/>
                    <a:pt x="5077" y="4169"/>
                  </a:cubicBezTo>
                  <a:cubicBezTo>
                    <a:pt x="5143" y="4125"/>
                    <a:pt x="5187" y="4059"/>
                    <a:pt x="5231" y="3993"/>
                  </a:cubicBezTo>
                  <a:cubicBezTo>
                    <a:pt x="5430" y="3551"/>
                    <a:pt x="4746" y="2911"/>
                    <a:pt x="4723" y="2889"/>
                  </a:cubicBezTo>
                  <a:cubicBezTo>
                    <a:pt x="4726" y="2889"/>
                    <a:pt x="4729" y="2888"/>
                    <a:pt x="4732" y="2888"/>
                  </a:cubicBezTo>
                  <a:cubicBezTo>
                    <a:pt x="4811" y="2888"/>
                    <a:pt x="5062" y="3073"/>
                    <a:pt x="5382" y="3073"/>
                  </a:cubicBezTo>
                  <a:cubicBezTo>
                    <a:pt x="5487" y="3073"/>
                    <a:pt x="5600" y="3053"/>
                    <a:pt x="5717" y="3000"/>
                  </a:cubicBezTo>
                  <a:cubicBezTo>
                    <a:pt x="6246" y="2757"/>
                    <a:pt x="6246" y="2029"/>
                    <a:pt x="5717" y="1808"/>
                  </a:cubicBezTo>
                  <a:cubicBezTo>
                    <a:pt x="5219" y="1538"/>
                    <a:pt x="2692" y="1"/>
                    <a:pt x="1860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33"/>
            <p:cNvSpPr/>
            <p:nvPr/>
          </p:nvSpPr>
          <p:spPr>
            <a:xfrm>
              <a:off x="2599750" y="1466675"/>
              <a:ext cx="91050" cy="63625"/>
            </a:xfrm>
            <a:custGeom>
              <a:avLst/>
              <a:gdLst/>
              <a:ahLst/>
              <a:cxnLst/>
              <a:rect l="l" t="t" r="r" b="b"/>
              <a:pathLst>
                <a:path w="3642" h="2545" extrusionOk="0">
                  <a:moveTo>
                    <a:pt x="112" y="1"/>
                  </a:moveTo>
                  <a:cubicBezTo>
                    <a:pt x="64" y="1"/>
                    <a:pt x="26" y="9"/>
                    <a:pt x="0" y="29"/>
                  </a:cubicBezTo>
                  <a:cubicBezTo>
                    <a:pt x="574" y="382"/>
                    <a:pt x="2538" y="1618"/>
                    <a:pt x="3443" y="2545"/>
                  </a:cubicBezTo>
                  <a:cubicBezTo>
                    <a:pt x="3642" y="2103"/>
                    <a:pt x="2958" y="1463"/>
                    <a:pt x="2935" y="1441"/>
                  </a:cubicBezTo>
                  <a:cubicBezTo>
                    <a:pt x="2935" y="1441"/>
                    <a:pt x="717" y="1"/>
                    <a:pt x="112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33"/>
            <p:cNvSpPr/>
            <p:nvPr/>
          </p:nvSpPr>
          <p:spPr>
            <a:xfrm>
              <a:off x="2578775" y="1554550"/>
              <a:ext cx="103750" cy="69550"/>
            </a:xfrm>
            <a:custGeom>
              <a:avLst/>
              <a:gdLst/>
              <a:ahLst/>
              <a:cxnLst/>
              <a:rect l="l" t="t" r="r" b="b"/>
              <a:pathLst>
                <a:path w="4150" h="2782" extrusionOk="0">
                  <a:moveTo>
                    <a:pt x="1" y="1"/>
                  </a:moveTo>
                  <a:lnTo>
                    <a:pt x="1" y="1"/>
                  </a:lnTo>
                  <a:cubicBezTo>
                    <a:pt x="332" y="464"/>
                    <a:pt x="707" y="906"/>
                    <a:pt x="1104" y="1325"/>
                  </a:cubicBezTo>
                  <a:cubicBezTo>
                    <a:pt x="1678" y="2031"/>
                    <a:pt x="3355" y="2274"/>
                    <a:pt x="4150" y="2782"/>
                  </a:cubicBezTo>
                  <a:cubicBezTo>
                    <a:pt x="4105" y="2428"/>
                    <a:pt x="3620" y="2252"/>
                    <a:pt x="3377" y="2186"/>
                  </a:cubicBezTo>
                  <a:cubicBezTo>
                    <a:pt x="2803" y="1855"/>
                    <a:pt x="2252" y="1480"/>
                    <a:pt x="1722" y="1082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33"/>
            <p:cNvSpPr/>
            <p:nvPr/>
          </p:nvSpPr>
          <p:spPr>
            <a:xfrm>
              <a:off x="1927175" y="1550150"/>
              <a:ext cx="599200" cy="366400"/>
            </a:xfrm>
            <a:custGeom>
              <a:avLst/>
              <a:gdLst/>
              <a:ahLst/>
              <a:cxnLst/>
              <a:rect l="l" t="t" r="r" b="b"/>
              <a:pathLst>
                <a:path w="23968" h="14656" extrusionOk="0">
                  <a:moveTo>
                    <a:pt x="20856" y="0"/>
                  </a:moveTo>
                  <a:cubicBezTo>
                    <a:pt x="20856" y="0"/>
                    <a:pt x="2605" y="3620"/>
                    <a:pt x="1303" y="7129"/>
                  </a:cubicBezTo>
                  <a:cubicBezTo>
                    <a:pt x="1" y="10638"/>
                    <a:pt x="1788" y="14544"/>
                    <a:pt x="6114" y="14654"/>
                  </a:cubicBezTo>
                  <a:cubicBezTo>
                    <a:pt x="6154" y="14655"/>
                    <a:pt x="6195" y="14656"/>
                    <a:pt x="6236" y="14656"/>
                  </a:cubicBezTo>
                  <a:cubicBezTo>
                    <a:pt x="10594" y="14656"/>
                    <a:pt x="19901" y="8912"/>
                    <a:pt x="23968" y="6136"/>
                  </a:cubicBezTo>
                  <a:cubicBezTo>
                    <a:pt x="23372" y="4635"/>
                    <a:pt x="20856" y="0"/>
                    <a:pt x="20856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33"/>
            <p:cNvSpPr/>
            <p:nvPr/>
          </p:nvSpPr>
          <p:spPr>
            <a:xfrm>
              <a:off x="2610225" y="499425"/>
              <a:ext cx="164450" cy="164500"/>
            </a:xfrm>
            <a:custGeom>
              <a:avLst/>
              <a:gdLst/>
              <a:ahLst/>
              <a:cxnLst/>
              <a:rect l="l" t="t" r="r" b="b"/>
              <a:pathLst>
                <a:path w="6578" h="6580" extrusionOk="0">
                  <a:moveTo>
                    <a:pt x="2434" y="0"/>
                  </a:moveTo>
                  <a:cubicBezTo>
                    <a:pt x="2195" y="0"/>
                    <a:pt x="1942" y="74"/>
                    <a:pt x="1678" y="252"/>
                  </a:cubicBezTo>
                  <a:cubicBezTo>
                    <a:pt x="1" y="1355"/>
                    <a:pt x="1281" y="3408"/>
                    <a:pt x="2207" y="4092"/>
                  </a:cubicBezTo>
                  <a:cubicBezTo>
                    <a:pt x="3323" y="4888"/>
                    <a:pt x="3984" y="6580"/>
                    <a:pt x="4794" y="6580"/>
                  </a:cubicBezTo>
                  <a:cubicBezTo>
                    <a:pt x="4994" y="6580"/>
                    <a:pt x="5203" y="6477"/>
                    <a:pt x="5430" y="6233"/>
                  </a:cubicBezTo>
                  <a:cubicBezTo>
                    <a:pt x="6577" y="5019"/>
                    <a:pt x="4503" y="1929"/>
                    <a:pt x="4503" y="1929"/>
                  </a:cubicBezTo>
                  <a:cubicBezTo>
                    <a:pt x="4503" y="1929"/>
                    <a:pt x="3654" y="0"/>
                    <a:pt x="2434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33"/>
            <p:cNvSpPr/>
            <p:nvPr/>
          </p:nvSpPr>
          <p:spPr>
            <a:xfrm>
              <a:off x="3027900" y="499425"/>
              <a:ext cx="164425" cy="164500"/>
            </a:xfrm>
            <a:custGeom>
              <a:avLst/>
              <a:gdLst/>
              <a:ahLst/>
              <a:cxnLst/>
              <a:rect l="l" t="t" r="r" b="b"/>
              <a:pathLst>
                <a:path w="6577" h="6580" extrusionOk="0">
                  <a:moveTo>
                    <a:pt x="4164" y="0"/>
                  </a:moveTo>
                  <a:cubicBezTo>
                    <a:pt x="2939" y="0"/>
                    <a:pt x="2075" y="1929"/>
                    <a:pt x="2075" y="1929"/>
                  </a:cubicBezTo>
                  <a:cubicBezTo>
                    <a:pt x="2075" y="1929"/>
                    <a:pt x="0" y="5019"/>
                    <a:pt x="1148" y="6233"/>
                  </a:cubicBezTo>
                  <a:cubicBezTo>
                    <a:pt x="1375" y="6477"/>
                    <a:pt x="1584" y="6580"/>
                    <a:pt x="1785" y="6580"/>
                  </a:cubicBezTo>
                  <a:cubicBezTo>
                    <a:pt x="2601" y="6580"/>
                    <a:pt x="3272" y="4888"/>
                    <a:pt x="4370" y="4092"/>
                  </a:cubicBezTo>
                  <a:cubicBezTo>
                    <a:pt x="5319" y="3408"/>
                    <a:pt x="6577" y="1355"/>
                    <a:pt x="4922" y="252"/>
                  </a:cubicBezTo>
                  <a:cubicBezTo>
                    <a:pt x="4658" y="74"/>
                    <a:pt x="4404" y="0"/>
                    <a:pt x="4164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33"/>
            <p:cNvSpPr/>
            <p:nvPr/>
          </p:nvSpPr>
          <p:spPr>
            <a:xfrm>
              <a:off x="2699600" y="745150"/>
              <a:ext cx="391775" cy="473975"/>
            </a:xfrm>
            <a:custGeom>
              <a:avLst/>
              <a:gdLst/>
              <a:ahLst/>
              <a:cxnLst/>
              <a:rect l="l" t="t" r="r" b="b"/>
              <a:pathLst>
                <a:path w="15671" h="18959" extrusionOk="0">
                  <a:moveTo>
                    <a:pt x="4746" y="1"/>
                  </a:moveTo>
                  <a:lnTo>
                    <a:pt x="4746" y="1"/>
                  </a:lnTo>
                  <a:cubicBezTo>
                    <a:pt x="4790" y="111"/>
                    <a:pt x="4657" y="5320"/>
                    <a:pt x="4039" y="6732"/>
                  </a:cubicBezTo>
                  <a:cubicBezTo>
                    <a:pt x="3179" y="8696"/>
                    <a:pt x="1" y="9160"/>
                    <a:pt x="1" y="9160"/>
                  </a:cubicBezTo>
                  <a:cubicBezTo>
                    <a:pt x="1" y="9160"/>
                    <a:pt x="3289" y="18076"/>
                    <a:pt x="8056" y="18959"/>
                  </a:cubicBezTo>
                  <a:cubicBezTo>
                    <a:pt x="11962" y="17392"/>
                    <a:pt x="14522" y="12713"/>
                    <a:pt x="15670" y="9535"/>
                  </a:cubicBezTo>
                  <a:cubicBezTo>
                    <a:pt x="12691" y="9116"/>
                    <a:pt x="11896" y="7681"/>
                    <a:pt x="11742" y="6335"/>
                  </a:cubicBezTo>
                  <a:cubicBezTo>
                    <a:pt x="11631" y="5187"/>
                    <a:pt x="11300" y="155"/>
                    <a:pt x="11300" y="155"/>
                  </a:cubicBezTo>
                  <a:lnTo>
                    <a:pt x="4746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33"/>
            <p:cNvSpPr/>
            <p:nvPr/>
          </p:nvSpPr>
          <p:spPr>
            <a:xfrm>
              <a:off x="2701825" y="358950"/>
              <a:ext cx="402775" cy="459625"/>
            </a:xfrm>
            <a:custGeom>
              <a:avLst/>
              <a:gdLst/>
              <a:ahLst/>
              <a:cxnLst/>
              <a:rect l="l" t="t" r="r" b="b"/>
              <a:pathLst>
                <a:path w="16111" h="18385" extrusionOk="0">
                  <a:moveTo>
                    <a:pt x="12646" y="0"/>
                  </a:moveTo>
                  <a:cubicBezTo>
                    <a:pt x="11631" y="1611"/>
                    <a:pt x="9909" y="3156"/>
                    <a:pt x="7504" y="3553"/>
                  </a:cubicBezTo>
                  <a:cubicBezTo>
                    <a:pt x="5120" y="3951"/>
                    <a:pt x="4480" y="3642"/>
                    <a:pt x="2339" y="4083"/>
                  </a:cubicBezTo>
                  <a:cubicBezTo>
                    <a:pt x="2295" y="4083"/>
                    <a:pt x="2273" y="4083"/>
                    <a:pt x="2229" y="4105"/>
                  </a:cubicBezTo>
                  <a:cubicBezTo>
                    <a:pt x="883" y="4458"/>
                    <a:pt x="0" y="5782"/>
                    <a:pt x="221" y="7173"/>
                  </a:cubicBezTo>
                  <a:cubicBezTo>
                    <a:pt x="640" y="10108"/>
                    <a:pt x="1412" y="13043"/>
                    <a:pt x="2428" y="14654"/>
                  </a:cubicBezTo>
                  <a:cubicBezTo>
                    <a:pt x="4304" y="17634"/>
                    <a:pt x="6930" y="18384"/>
                    <a:pt x="8386" y="18384"/>
                  </a:cubicBezTo>
                  <a:cubicBezTo>
                    <a:pt x="10152" y="18384"/>
                    <a:pt x="14058" y="16420"/>
                    <a:pt x="15073" y="12138"/>
                  </a:cubicBezTo>
                  <a:cubicBezTo>
                    <a:pt x="15338" y="11057"/>
                    <a:pt x="15559" y="9909"/>
                    <a:pt x="15736" y="8784"/>
                  </a:cubicBezTo>
                  <a:cubicBezTo>
                    <a:pt x="16111" y="6533"/>
                    <a:pt x="15405" y="4216"/>
                    <a:pt x="13838" y="2560"/>
                  </a:cubicBezTo>
                  <a:cubicBezTo>
                    <a:pt x="13153" y="1876"/>
                    <a:pt x="12734" y="971"/>
                    <a:pt x="12646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33"/>
            <p:cNvSpPr/>
            <p:nvPr/>
          </p:nvSpPr>
          <p:spPr>
            <a:xfrm>
              <a:off x="2816575" y="543625"/>
              <a:ext cx="39200" cy="38800"/>
            </a:xfrm>
            <a:custGeom>
              <a:avLst/>
              <a:gdLst/>
              <a:ahLst/>
              <a:cxnLst/>
              <a:rect l="l" t="t" r="r" b="b"/>
              <a:pathLst>
                <a:path w="1568" h="1552" extrusionOk="0">
                  <a:moveTo>
                    <a:pt x="843" y="1"/>
                  </a:moveTo>
                  <a:cubicBezTo>
                    <a:pt x="820" y="1"/>
                    <a:pt x="796" y="3"/>
                    <a:pt x="773" y="7"/>
                  </a:cubicBezTo>
                  <a:cubicBezTo>
                    <a:pt x="442" y="7"/>
                    <a:pt x="177" y="205"/>
                    <a:pt x="67" y="492"/>
                  </a:cubicBezTo>
                  <a:cubicBezTo>
                    <a:pt x="23" y="580"/>
                    <a:pt x="0" y="691"/>
                    <a:pt x="0" y="801"/>
                  </a:cubicBezTo>
                  <a:lnTo>
                    <a:pt x="45" y="978"/>
                  </a:lnTo>
                  <a:cubicBezTo>
                    <a:pt x="67" y="1110"/>
                    <a:pt x="155" y="1242"/>
                    <a:pt x="243" y="1331"/>
                  </a:cubicBezTo>
                  <a:cubicBezTo>
                    <a:pt x="309" y="1375"/>
                    <a:pt x="354" y="1419"/>
                    <a:pt x="420" y="1463"/>
                  </a:cubicBezTo>
                  <a:cubicBezTo>
                    <a:pt x="530" y="1529"/>
                    <a:pt x="663" y="1551"/>
                    <a:pt x="795" y="1551"/>
                  </a:cubicBezTo>
                  <a:cubicBezTo>
                    <a:pt x="905" y="1551"/>
                    <a:pt x="994" y="1529"/>
                    <a:pt x="1082" y="1485"/>
                  </a:cubicBezTo>
                  <a:cubicBezTo>
                    <a:pt x="1281" y="1397"/>
                    <a:pt x="1435" y="1242"/>
                    <a:pt x="1501" y="1044"/>
                  </a:cubicBezTo>
                  <a:cubicBezTo>
                    <a:pt x="1545" y="955"/>
                    <a:pt x="1567" y="867"/>
                    <a:pt x="1567" y="757"/>
                  </a:cubicBezTo>
                  <a:lnTo>
                    <a:pt x="1523" y="558"/>
                  </a:lnTo>
                  <a:cubicBezTo>
                    <a:pt x="1501" y="426"/>
                    <a:pt x="1413" y="315"/>
                    <a:pt x="1325" y="205"/>
                  </a:cubicBezTo>
                  <a:lnTo>
                    <a:pt x="1148" y="95"/>
                  </a:lnTo>
                  <a:cubicBezTo>
                    <a:pt x="1057" y="40"/>
                    <a:pt x="952" y="1"/>
                    <a:pt x="843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33"/>
            <p:cNvSpPr/>
            <p:nvPr/>
          </p:nvSpPr>
          <p:spPr>
            <a:xfrm>
              <a:off x="2944025" y="543625"/>
              <a:ext cx="39200" cy="38800"/>
            </a:xfrm>
            <a:custGeom>
              <a:avLst/>
              <a:gdLst/>
              <a:ahLst/>
              <a:cxnLst/>
              <a:rect l="l" t="t" r="r" b="b"/>
              <a:pathLst>
                <a:path w="1568" h="1552" extrusionOk="0">
                  <a:moveTo>
                    <a:pt x="843" y="1"/>
                  </a:moveTo>
                  <a:cubicBezTo>
                    <a:pt x="820" y="1"/>
                    <a:pt x="796" y="3"/>
                    <a:pt x="773" y="7"/>
                  </a:cubicBezTo>
                  <a:cubicBezTo>
                    <a:pt x="464" y="7"/>
                    <a:pt x="177" y="205"/>
                    <a:pt x="67" y="492"/>
                  </a:cubicBezTo>
                  <a:cubicBezTo>
                    <a:pt x="23" y="580"/>
                    <a:pt x="1" y="691"/>
                    <a:pt x="23" y="801"/>
                  </a:cubicBezTo>
                  <a:lnTo>
                    <a:pt x="45" y="978"/>
                  </a:lnTo>
                  <a:cubicBezTo>
                    <a:pt x="89" y="1110"/>
                    <a:pt x="155" y="1242"/>
                    <a:pt x="265" y="1331"/>
                  </a:cubicBezTo>
                  <a:cubicBezTo>
                    <a:pt x="310" y="1375"/>
                    <a:pt x="376" y="1419"/>
                    <a:pt x="420" y="1463"/>
                  </a:cubicBezTo>
                  <a:cubicBezTo>
                    <a:pt x="552" y="1529"/>
                    <a:pt x="685" y="1551"/>
                    <a:pt x="817" y="1551"/>
                  </a:cubicBezTo>
                  <a:cubicBezTo>
                    <a:pt x="905" y="1551"/>
                    <a:pt x="1016" y="1529"/>
                    <a:pt x="1104" y="1485"/>
                  </a:cubicBezTo>
                  <a:cubicBezTo>
                    <a:pt x="1192" y="1441"/>
                    <a:pt x="1281" y="1397"/>
                    <a:pt x="1347" y="1309"/>
                  </a:cubicBezTo>
                  <a:cubicBezTo>
                    <a:pt x="1479" y="1154"/>
                    <a:pt x="1567" y="955"/>
                    <a:pt x="1567" y="757"/>
                  </a:cubicBezTo>
                  <a:cubicBezTo>
                    <a:pt x="1567" y="691"/>
                    <a:pt x="1545" y="624"/>
                    <a:pt x="1545" y="558"/>
                  </a:cubicBezTo>
                  <a:cubicBezTo>
                    <a:pt x="1501" y="426"/>
                    <a:pt x="1435" y="315"/>
                    <a:pt x="1325" y="205"/>
                  </a:cubicBezTo>
                  <a:cubicBezTo>
                    <a:pt x="1281" y="183"/>
                    <a:pt x="1214" y="139"/>
                    <a:pt x="1170" y="95"/>
                  </a:cubicBezTo>
                  <a:cubicBezTo>
                    <a:pt x="1061" y="40"/>
                    <a:pt x="952" y="1"/>
                    <a:pt x="843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33"/>
            <p:cNvSpPr/>
            <p:nvPr/>
          </p:nvSpPr>
          <p:spPr>
            <a:xfrm>
              <a:off x="2800575" y="485275"/>
              <a:ext cx="65125" cy="31500"/>
            </a:xfrm>
            <a:custGeom>
              <a:avLst/>
              <a:gdLst/>
              <a:ahLst/>
              <a:cxnLst/>
              <a:rect l="l" t="t" r="r" b="b"/>
              <a:pathLst>
                <a:path w="2605" h="1260" extrusionOk="0">
                  <a:moveTo>
                    <a:pt x="1330" y="1"/>
                  </a:moveTo>
                  <a:cubicBezTo>
                    <a:pt x="1321" y="1"/>
                    <a:pt x="1312" y="1"/>
                    <a:pt x="1303" y="1"/>
                  </a:cubicBezTo>
                  <a:cubicBezTo>
                    <a:pt x="398" y="23"/>
                    <a:pt x="0" y="1259"/>
                    <a:pt x="0" y="1259"/>
                  </a:cubicBezTo>
                  <a:cubicBezTo>
                    <a:pt x="420" y="1016"/>
                    <a:pt x="861" y="840"/>
                    <a:pt x="1303" y="729"/>
                  </a:cubicBezTo>
                  <a:cubicBezTo>
                    <a:pt x="1436" y="716"/>
                    <a:pt x="1570" y="709"/>
                    <a:pt x="1703" y="709"/>
                  </a:cubicBezTo>
                  <a:cubicBezTo>
                    <a:pt x="2009" y="709"/>
                    <a:pt x="2312" y="747"/>
                    <a:pt x="2605" y="840"/>
                  </a:cubicBezTo>
                  <a:cubicBezTo>
                    <a:pt x="2605" y="840"/>
                    <a:pt x="2045" y="1"/>
                    <a:pt x="1330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33"/>
            <p:cNvSpPr/>
            <p:nvPr/>
          </p:nvSpPr>
          <p:spPr>
            <a:xfrm>
              <a:off x="2932450" y="485275"/>
              <a:ext cx="65125" cy="31500"/>
            </a:xfrm>
            <a:custGeom>
              <a:avLst/>
              <a:gdLst/>
              <a:ahLst/>
              <a:cxnLst/>
              <a:rect l="l" t="t" r="r" b="b"/>
              <a:pathLst>
                <a:path w="2605" h="1260" extrusionOk="0">
                  <a:moveTo>
                    <a:pt x="1275" y="1"/>
                  </a:moveTo>
                  <a:cubicBezTo>
                    <a:pt x="581" y="1"/>
                    <a:pt x="0" y="840"/>
                    <a:pt x="0" y="840"/>
                  </a:cubicBezTo>
                  <a:cubicBezTo>
                    <a:pt x="292" y="747"/>
                    <a:pt x="596" y="709"/>
                    <a:pt x="902" y="709"/>
                  </a:cubicBezTo>
                  <a:cubicBezTo>
                    <a:pt x="1035" y="709"/>
                    <a:pt x="1169" y="716"/>
                    <a:pt x="1302" y="729"/>
                  </a:cubicBezTo>
                  <a:cubicBezTo>
                    <a:pt x="1766" y="840"/>
                    <a:pt x="2207" y="1016"/>
                    <a:pt x="2604" y="1259"/>
                  </a:cubicBezTo>
                  <a:cubicBezTo>
                    <a:pt x="2604" y="1259"/>
                    <a:pt x="2207" y="23"/>
                    <a:pt x="1302" y="1"/>
                  </a:cubicBezTo>
                  <a:cubicBezTo>
                    <a:pt x="1293" y="1"/>
                    <a:pt x="1284" y="1"/>
                    <a:pt x="1275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33"/>
            <p:cNvSpPr/>
            <p:nvPr/>
          </p:nvSpPr>
          <p:spPr>
            <a:xfrm>
              <a:off x="2860725" y="657425"/>
              <a:ext cx="113125" cy="55300"/>
            </a:xfrm>
            <a:custGeom>
              <a:avLst/>
              <a:gdLst/>
              <a:ahLst/>
              <a:cxnLst/>
              <a:rect l="l" t="t" r="r" b="b"/>
              <a:pathLst>
                <a:path w="4525" h="2212" extrusionOk="0">
                  <a:moveTo>
                    <a:pt x="4524" y="1"/>
                  </a:moveTo>
                  <a:cubicBezTo>
                    <a:pt x="4524" y="1"/>
                    <a:pt x="3222" y="795"/>
                    <a:pt x="1920" y="795"/>
                  </a:cubicBezTo>
                  <a:cubicBezTo>
                    <a:pt x="1879" y="797"/>
                    <a:pt x="1837" y="797"/>
                    <a:pt x="1796" y="797"/>
                  </a:cubicBezTo>
                  <a:cubicBezTo>
                    <a:pt x="1176" y="797"/>
                    <a:pt x="559" y="642"/>
                    <a:pt x="0" y="332"/>
                  </a:cubicBezTo>
                  <a:lnTo>
                    <a:pt x="0" y="332"/>
                  </a:lnTo>
                  <a:cubicBezTo>
                    <a:pt x="127" y="1415"/>
                    <a:pt x="1031" y="2212"/>
                    <a:pt x="2082" y="2212"/>
                  </a:cubicBezTo>
                  <a:cubicBezTo>
                    <a:pt x="2123" y="2212"/>
                    <a:pt x="2165" y="2210"/>
                    <a:pt x="2207" y="2208"/>
                  </a:cubicBezTo>
                  <a:cubicBezTo>
                    <a:pt x="4237" y="2208"/>
                    <a:pt x="4524" y="1"/>
                    <a:pt x="452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33"/>
            <p:cNvSpPr/>
            <p:nvPr/>
          </p:nvSpPr>
          <p:spPr>
            <a:xfrm>
              <a:off x="2871750" y="492125"/>
              <a:ext cx="43050" cy="145025"/>
            </a:xfrm>
            <a:custGeom>
              <a:avLst/>
              <a:gdLst/>
              <a:ahLst/>
              <a:cxnLst/>
              <a:rect l="l" t="t" r="r" b="b"/>
              <a:pathLst>
                <a:path w="1722" h="5801" extrusionOk="0">
                  <a:moveTo>
                    <a:pt x="972" y="0"/>
                  </a:moveTo>
                  <a:cubicBezTo>
                    <a:pt x="922" y="0"/>
                    <a:pt x="861" y="47"/>
                    <a:pt x="861" y="102"/>
                  </a:cubicBezTo>
                  <a:cubicBezTo>
                    <a:pt x="861" y="831"/>
                    <a:pt x="1038" y="1537"/>
                    <a:pt x="1016" y="2243"/>
                  </a:cubicBezTo>
                  <a:cubicBezTo>
                    <a:pt x="1016" y="2861"/>
                    <a:pt x="883" y="3457"/>
                    <a:pt x="640" y="4009"/>
                  </a:cubicBezTo>
                  <a:cubicBezTo>
                    <a:pt x="442" y="4406"/>
                    <a:pt x="0" y="4803"/>
                    <a:pt x="199" y="5289"/>
                  </a:cubicBezTo>
                  <a:cubicBezTo>
                    <a:pt x="367" y="5692"/>
                    <a:pt x="790" y="5801"/>
                    <a:pt x="1197" y="5801"/>
                  </a:cubicBezTo>
                  <a:cubicBezTo>
                    <a:pt x="1325" y="5801"/>
                    <a:pt x="1451" y="5790"/>
                    <a:pt x="1567" y="5774"/>
                  </a:cubicBezTo>
                  <a:cubicBezTo>
                    <a:pt x="1722" y="5752"/>
                    <a:pt x="1700" y="5531"/>
                    <a:pt x="1545" y="5531"/>
                  </a:cubicBezTo>
                  <a:cubicBezTo>
                    <a:pt x="1236" y="5509"/>
                    <a:pt x="861" y="5553"/>
                    <a:pt x="618" y="5289"/>
                  </a:cubicBezTo>
                  <a:cubicBezTo>
                    <a:pt x="376" y="5068"/>
                    <a:pt x="508" y="4825"/>
                    <a:pt x="663" y="4582"/>
                  </a:cubicBezTo>
                  <a:cubicBezTo>
                    <a:pt x="927" y="4185"/>
                    <a:pt x="1126" y="3744"/>
                    <a:pt x="1214" y="3280"/>
                  </a:cubicBezTo>
                  <a:cubicBezTo>
                    <a:pt x="1325" y="2795"/>
                    <a:pt x="1347" y="2287"/>
                    <a:pt x="1325" y="1780"/>
                  </a:cubicBezTo>
                  <a:cubicBezTo>
                    <a:pt x="1303" y="1206"/>
                    <a:pt x="1214" y="632"/>
                    <a:pt x="1038" y="58"/>
                  </a:cubicBezTo>
                  <a:cubicBezTo>
                    <a:pt x="1029" y="17"/>
                    <a:pt x="1003" y="0"/>
                    <a:pt x="972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33"/>
            <p:cNvSpPr/>
            <p:nvPr/>
          </p:nvSpPr>
          <p:spPr>
            <a:xfrm>
              <a:off x="2700150" y="505800"/>
              <a:ext cx="405300" cy="327425"/>
            </a:xfrm>
            <a:custGeom>
              <a:avLst/>
              <a:gdLst/>
              <a:ahLst/>
              <a:cxnLst/>
              <a:rect l="l" t="t" r="r" b="b"/>
              <a:pathLst>
                <a:path w="16212" h="13097" extrusionOk="0">
                  <a:moveTo>
                    <a:pt x="15960" y="0"/>
                  </a:moveTo>
                  <a:cubicBezTo>
                    <a:pt x="15886" y="0"/>
                    <a:pt x="15813" y="39"/>
                    <a:pt x="15780" y="129"/>
                  </a:cubicBezTo>
                  <a:cubicBezTo>
                    <a:pt x="15185" y="1475"/>
                    <a:pt x="14699" y="2888"/>
                    <a:pt x="14191" y="4278"/>
                  </a:cubicBezTo>
                  <a:cubicBezTo>
                    <a:pt x="13927" y="4984"/>
                    <a:pt x="13684" y="5691"/>
                    <a:pt x="13463" y="6397"/>
                  </a:cubicBezTo>
                  <a:cubicBezTo>
                    <a:pt x="13353" y="6706"/>
                    <a:pt x="13243" y="7037"/>
                    <a:pt x="13154" y="7368"/>
                  </a:cubicBezTo>
                  <a:cubicBezTo>
                    <a:pt x="13110" y="7478"/>
                    <a:pt x="13088" y="7589"/>
                    <a:pt x="13044" y="7721"/>
                  </a:cubicBezTo>
                  <a:cubicBezTo>
                    <a:pt x="11631" y="8449"/>
                    <a:pt x="10065" y="8847"/>
                    <a:pt x="8453" y="8847"/>
                  </a:cubicBezTo>
                  <a:cubicBezTo>
                    <a:pt x="8414" y="8847"/>
                    <a:pt x="8374" y="8847"/>
                    <a:pt x="8335" y="8847"/>
                  </a:cubicBezTo>
                  <a:cubicBezTo>
                    <a:pt x="6325" y="8847"/>
                    <a:pt x="4381" y="8297"/>
                    <a:pt x="2649" y="7280"/>
                  </a:cubicBezTo>
                  <a:cubicBezTo>
                    <a:pt x="2362" y="6198"/>
                    <a:pt x="1987" y="5139"/>
                    <a:pt x="1656" y="4080"/>
                  </a:cubicBezTo>
                  <a:cubicBezTo>
                    <a:pt x="1457" y="3440"/>
                    <a:pt x="1237" y="2777"/>
                    <a:pt x="1038" y="2115"/>
                  </a:cubicBezTo>
                  <a:cubicBezTo>
                    <a:pt x="928" y="1784"/>
                    <a:pt x="817" y="1453"/>
                    <a:pt x="707" y="1144"/>
                  </a:cubicBezTo>
                  <a:cubicBezTo>
                    <a:pt x="619" y="857"/>
                    <a:pt x="553" y="460"/>
                    <a:pt x="310" y="306"/>
                  </a:cubicBezTo>
                  <a:cubicBezTo>
                    <a:pt x="286" y="290"/>
                    <a:pt x="257" y="283"/>
                    <a:pt x="229" y="283"/>
                  </a:cubicBezTo>
                  <a:cubicBezTo>
                    <a:pt x="177" y="283"/>
                    <a:pt x="125" y="307"/>
                    <a:pt x="111" y="350"/>
                  </a:cubicBezTo>
                  <a:cubicBezTo>
                    <a:pt x="1" y="637"/>
                    <a:pt x="155" y="946"/>
                    <a:pt x="244" y="1211"/>
                  </a:cubicBezTo>
                  <a:cubicBezTo>
                    <a:pt x="332" y="1564"/>
                    <a:pt x="442" y="1917"/>
                    <a:pt x="553" y="2270"/>
                  </a:cubicBezTo>
                  <a:cubicBezTo>
                    <a:pt x="751" y="2910"/>
                    <a:pt x="950" y="3550"/>
                    <a:pt x="1171" y="4190"/>
                  </a:cubicBezTo>
                  <a:cubicBezTo>
                    <a:pt x="1524" y="5293"/>
                    <a:pt x="1833" y="6441"/>
                    <a:pt x="2252" y="7522"/>
                  </a:cubicBezTo>
                  <a:cubicBezTo>
                    <a:pt x="2120" y="7699"/>
                    <a:pt x="1987" y="7920"/>
                    <a:pt x="1833" y="8185"/>
                  </a:cubicBezTo>
                  <a:cubicBezTo>
                    <a:pt x="1722" y="7898"/>
                    <a:pt x="1590" y="7589"/>
                    <a:pt x="1479" y="7302"/>
                  </a:cubicBezTo>
                  <a:cubicBezTo>
                    <a:pt x="1369" y="7037"/>
                    <a:pt x="1259" y="6750"/>
                    <a:pt x="1148" y="6485"/>
                  </a:cubicBezTo>
                  <a:cubicBezTo>
                    <a:pt x="1060" y="6220"/>
                    <a:pt x="972" y="5845"/>
                    <a:pt x="751" y="5647"/>
                  </a:cubicBezTo>
                  <a:cubicBezTo>
                    <a:pt x="724" y="5626"/>
                    <a:pt x="690" y="5616"/>
                    <a:pt x="656" y="5616"/>
                  </a:cubicBezTo>
                  <a:cubicBezTo>
                    <a:pt x="580" y="5616"/>
                    <a:pt x="502" y="5665"/>
                    <a:pt x="486" y="5757"/>
                  </a:cubicBezTo>
                  <a:cubicBezTo>
                    <a:pt x="486" y="6022"/>
                    <a:pt x="553" y="6287"/>
                    <a:pt x="685" y="6529"/>
                  </a:cubicBezTo>
                  <a:cubicBezTo>
                    <a:pt x="795" y="6838"/>
                    <a:pt x="928" y="7147"/>
                    <a:pt x="1038" y="7478"/>
                  </a:cubicBezTo>
                  <a:cubicBezTo>
                    <a:pt x="1193" y="7876"/>
                    <a:pt x="1347" y="8339"/>
                    <a:pt x="1524" y="8758"/>
                  </a:cubicBezTo>
                  <a:cubicBezTo>
                    <a:pt x="1391" y="8979"/>
                    <a:pt x="1281" y="9200"/>
                    <a:pt x="1193" y="9420"/>
                  </a:cubicBezTo>
                  <a:cubicBezTo>
                    <a:pt x="2610" y="11859"/>
                    <a:pt x="4460" y="13097"/>
                    <a:pt x="8231" y="13097"/>
                  </a:cubicBezTo>
                  <a:cubicBezTo>
                    <a:pt x="8453" y="13097"/>
                    <a:pt x="8681" y="13093"/>
                    <a:pt x="8917" y="13084"/>
                  </a:cubicBezTo>
                  <a:cubicBezTo>
                    <a:pt x="12956" y="12952"/>
                    <a:pt x="15449" y="9641"/>
                    <a:pt x="15405" y="9310"/>
                  </a:cubicBezTo>
                  <a:cubicBezTo>
                    <a:pt x="15251" y="8891"/>
                    <a:pt x="15074" y="8493"/>
                    <a:pt x="14854" y="8118"/>
                  </a:cubicBezTo>
                  <a:cubicBezTo>
                    <a:pt x="15074" y="7522"/>
                    <a:pt x="15251" y="6927"/>
                    <a:pt x="15405" y="6309"/>
                  </a:cubicBezTo>
                  <a:cubicBezTo>
                    <a:pt x="15431" y="6193"/>
                    <a:pt x="15337" y="6122"/>
                    <a:pt x="15241" y="6122"/>
                  </a:cubicBezTo>
                  <a:cubicBezTo>
                    <a:pt x="15172" y="6122"/>
                    <a:pt x="15102" y="6159"/>
                    <a:pt x="15074" y="6242"/>
                  </a:cubicBezTo>
                  <a:cubicBezTo>
                    <a:pt x="14942" y="6728"/>
                    <a:pt x="14787" y="7213"/>
                    <a:pt x="14633" y="7677"/>
                  </a:cubicBezTo>
                  <a:cubicBezTo>
                    <a:pt x="14412" y="7258"/>
                    <a:pt x="14236" y="6927"/>
                    <a:pt x="14236" y="6927"/>
                  </a:cubicBezTo>
                  <a:cubicBezTo>
                    <a:pt x="14015" y="7125"/>
                    <a:pt x="13772" y="7280"/>
                    <a:pt x="13529" y="7434"/>
                  </a:cubicBezTo>
                  <a:cubicBezTo>
                    <a:pt x="13618" y="7191"/>
                    <a:pt x="13706" y="6949"/>
                    <a:pt x="13794" y="6706"/>
                  </a:cubicBezTo>
                  <a:cubicBezTo>
                    <a:pt x="14037" y="5978"/>
                    <a:pt x="14302" y="5249"/>
                    <a:pt x="14545" y="4521"/>
                  </a:cubicBezTo>
                  <a:cubicBezTo>
                    <a:pt x="15074" y="3086"/>
                    <a:pt x="15648" y="1696"/>
                    <a:pt x="16156" y="262"/>
                  </a:cubicBezTo>
                  <a:cubicBezTo>
                    <a:pt x="16211" y="109"/>
                    <a:pt x="16084" y="0"/>
                    <a:pt x="159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33"/>
            <p:cNvSpPr/>
            <p:nvPr/>
          </p:nvSpPr>
          <p:spPr>
            <a:xfrm>
              <a:off x="3439475" y="5142500"/>
              <a:ext cx="760875" cy="312325"/>
            </a:xfrm>
            <a:custGeom>
              <a:avLst/>
              <a:gdLst/>
              <a:ahLst/>
              <a:cxnLst/>
              <a:rect l="l" t="t" r="r" b="b"/>
              <a:pathLst>
                <a:path w="30435" h="12493" extrusionOk="0">
                  <a:moveTo>
                    <a:pt x="18385" y="1"/>
                  </a:moveTo>
                  <a:cubicBezTo>
                    <a:pt x="18385" y="1"/>
                    <a:pt x="18517" y="3135"/>
                    <a:pt x="12691" y="5783"/>
                  </a:cubicBezTo>
                  <a:cubicBezTo>
                    <a:pt x="10749" y="6622"/>
                    <a:pt x="8696" y="7284"/>
                    <a:pt x="6600" y="7703"/>
                  </a:cubicBezTo>
                  <a:cubicBezTo>
                    <a:pt x="1722" y="8785"/>
                    <a:pt x="1" y="12492"/>
                    <a:pt x="1" y="12492"/>
                  </a:cubicBezTo>
                  <a:lnTo>
                    <a:pt x="30015" y="12492"/>
                  </a:lnTo>
                  <a:lnTo>
                    <a:pt x="30214" y="6865"/>
                  </a:lnTo>
                  <a:lnTo>
                    <a:pt x="30435" y="928"/>
                  </a:lnTo>
                  <a:lnTo>
                    <a:pt x="18385" y="1"/>
                  </a:ln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33"/>
            <p:cNvSpPr/>
            <p:nvPr/>
          </p:nvSpPr>
          <p:spPr>
            <a:xfrm>
              <a:off x="3439475" y="5287075"/>
              <a:ext cx="755350" cy="167750"/>
            </a:xfrm>
            <a:custGeom>
              <a:avLst/>
              <a:gdLst/>
              <a:ahLst/>
              <a:cxnLst/>
              <a:rect l="l" t="t" r="r" b="b"/>
              <a:pathLst>
                <a:path w="30214" h="6710" extrusionOk="0">
                  <a:moveTo>
                    <a:pt x="12691" y="0"/>
                  </a:moveTo>
                  <a:cubicBezTo>
                    <a:pt x="10749" y="839"/>
                    <a:pt x="8696" y="1501"/>
                    <a:pt x="6622" y="1920"/>
                  </a:cubicBezTo>
                  <a:cubicBezTo>
                    <a:pt x="1722" y="3002"/>
                    <a:pt x="1" y="6709"/>
                    <a:pt x="1" y="6709"/>
                  </a:cubicBezTo>
                  <a:lnTo>
                    <a:pt x="30015" y="6709"/>
                  </a:lnTo>
                  <a:lnTo>
                    <a:pt x="30214" y="1082"/>
                  </a:lnTo>
                  <a:lnTo>
                    <a:pt x="30214" y="1082"/>
                  </a:lnTo>
                  <a:cubicBezTo>
                    <a:pt x="27477" y="1920"/>
                    <a:pt x="23262" y="3796"/>
                    <a:pt x="16112" y="4436"/>
                  </a:cubicBezTo>
                  <a:cubicBezTo>
                    <a:pt x="15383" y="2847"/>
                    <a:pt x="14015" y="1280"/>
                    <a:pt x="12691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33"/>
            <p:cNvSpPr/>
            <p:nvPr/>
          </p:nvSpPr>
          <p:spPr>
            <a:xfrm>
              <a:off x="3734100" y="2547675"/>
              <a:ext cx="551225" cy="2785750"/>
            </a:xfrm>
            <a:custGeom>
              <a:avLst/>
              <a:gdLst/>
              <a:ahLst/>
              <a:cxnLst/>
              <a:rect l="l" t="t" r="r" b="b"/>
              <a:pathLst>
                <a:path w="22049" h="111430" extrusionOk="0">
                  <a:moveTo>
                    <a:pt x="1" y="1"/>
                  </a:moveTo>
                  <a:lnTo>
                    <a:pt x="178" y="7460"/>
                  </a:lnTo>
                  <a:lnTo>
                    <a:pt x="2495" y="104875"/>
                  </a:lnTo>
                  <a:lnTo>
                    <a:pt x="22048" y="111430"/>
                  </a:lnTo>
                  <a:lnTo>
                    <a:pt x="19731" y="7460"/>
                  </a:lnTo>
                  <a:lnTo>
                    <a:pt x="19554" y="20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33"/>
            <p:cNvSpPr/>
            <p:nvPr/>
          </p:nvSpPr>
          <p:spPr>
            <a:xfrm>
              <a:off x="3734100" y="2547675"/>
              <a:ext cx="493300" cy="186525"/>
            </a:xfrm>
            <a:custGeom>
              <a:avLst/>
              <a:gdLst/>
              <a:ahLst/>
              <a:cxnLst/>
              <a:rect l="l" t="t" r="r" b="b"/>
              <a:pathLst>
                <a:path w="19732" h="7461" extrusionOk="0">
                  <a:moveTo>
                    <a:pt x="1" y="1"/>
                  </a:moveTo>
                  <a:lnTo>
                    <a:pt x="178" y="7460"/>
                  </a:lnTo>
                  <a:lnTo>
                    <a:pt x="19731" y="7460"/>
                  </a:lnTo>
                  <a:lnTo>
                    <a:pt x="19554" y="20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33"/>
            <p:cNvSpPr/>
            <p:nvPr/>
          </p:nvSpPr>
          <p:spPr>
            <a:xfrm>
              <a:off x="4570550" y="5142500"/>
              <a:ext cx="792850" cy="312325"/>
            </a:xfrm>
            <a:custGeom>
              <a:avLst/>
              <a:gdLst/>
              <a:ahLst/>
              <a:cxnLst/>
              <a:rect l="l" t="t" r="r" b="b"/>
              <a:pathLst>
                <a:path w="31714" h="12493" extrusionOk="0">
                  <a:moveTo>
                    <a:pt x="11940" y="1"/>
                  </a:moveTo>
                  <a:lnTo>
                    <a:pt x="0" y="928"/>
                  </a:lnTo>
                  <a:lnTo>
                    <a:pt x="883" y="6865"/>
                  </a:lnTo>
                  <a:lnTo>
                    <a:pt x="1700" y="12492"/>
                  </a:lnTo>
                  <a:lnTo>
                    <a:pt x="31714" y="12492"/>
                  </a:lnTo>
                  <a:cubicBezTo>
                    <a:pt x="31714" y="12492"/>
                    <a:pt x="29573" y="8785"/>
                    <a:pt x="24586" y="7703"/>
                  </a:cubicBezTo>
                  <a:cubicBezTo>
                    <a:pt x="22423" y="7262"/>
                    <a:pt x="20304" y="6622"/>
                    <a:pt x="18274" y="5783"/>
                  </a:cubicBezTo>
                  <a:cubicBezTo>
                    <a:pt x="12160" y="3135"/>
                    <a:pt x="11940" y="1"/>
                    <a:pt x="11940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33"/>
            <p:cNvSpPr/>
            <p:nvPr/>
          </p:nvSpPr>
          <p:spPr>
            <a:xfrm>
              <a:off x="4592050" y="5287075"/>
              <a:ext cx="771350" cy="167750"/>
            </a:xfrm>
            <a:custGeom>
              <a:avLst/>
              <a:gdLst/>
              <a:ahLst/>
              <a:cxnLst/>
              <a:rect l="l" t="t" r="r" b="b"/>
              <a:pathLst>
                <a:path w="30854" h="6710" extrusionOk="0">
                  <a:moveTo>
                    <a:pt x="17414" y="0"/>
                  </a:moveTo>
                  <a:cubicBezTo>
                    <a:pt x="16244" y="1280"/>
                    <a:pt x="15052" y="2847"/>
                    <a:pt x="14478" y="4436"/>
                  </a:cubicBezTo>
                  <a:cubicBezTo>
                    <a:pt x="7284" y="3796"/>
                    <a:pt x="2848" y="1920"/>
                    <a:pt x="23" y="1082"/>
                  </a:cubicBezTo>
                  <a:lnTo>
                    <a:pt x="1" y="1082"/>
                  </a:lnTo>
                  <a:lnTo>
                    <a:pt x="840" y="6709"/>
                  </a:lnTo>
                  <a:lnTo>
                    <a:pt x="30854" y="6709"/>
                  </a:lnTo>
                  <a:cubicBezTo>
                    <a:pt x="30854" y="6709"/>
                    <a:pt x="28713" y="3002"/>
                    <a:pt x="23726" y="1920"/>
                  </a:cubicBezTo>
                  <a:cubicBezTo>
                    <a:pt x="21563" y="1479"/>
                    <a:pt x="19444" y="839"/>
                    <a:pt x="17414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33"/>
            <p:cNvSpPr/>
            <p:nvPr/>
          </p:nvSpPr>
          <p:spPr>
            <a:xfrm>
              <a:off x="4257700" y="2547675"/>
              <a:ext cx="717300" cy="2785750"/>
            </a:xfrm>
            <a:custGeom>
              <a:avLst/>
              <a:gdLst/>
              <a:ahLst/>
              <a:cxnLst/>
              <a:rect l="l" t="t" r="r" b="b"/>
              <a:pathLst>
                <a:path w="28692" h="111430" extrusionOk="0">
                  <a:moveTo>
                    <a:pt x="19554" y="1"/>
                  </a:moveTo>
                  <a:lnTo>
                    <a:pt x="1" y="200"/>
                  </a:lnTo>
                  <a:lnTo>
                    <a:pt x="641" y="7460"/>
                  </a:lnTo>
                  <a:lnTo>
                    <a:pt x="9844" y="111430"/>
                  </a:lnTo>
                  <a:lnTo>
                    <a:pt x="28691" y="104875"/>
                  </a:lnTo>
                  <a:lnTo>
                    <a:pt x="20194" y="7460"/>
                  </a:lnTo>
                  <a:lnTo>
                    <a:pt x="19554" y="1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33"/>
            <p:cNvSpPr/>
            <p:nvPr/>
          </p:nvSpPr>
          <p:spPr>
            <a:xfrm>
              <a:off x="4257700" y="2547675"/>
              <a:ext cx="504875" cy="186525"/>
            </a:xfrm>
            <a:custGeom>
              <a:avLst/>
              <a:gdLst/>
              <a:ahLst/>
              <a:cxnLst/>
              <a:rect l="l" t="t" r="r" b="b"/>
              <a:pathLst>
                <a:path w="20195" h="7461" extrusionOk="0">
                  <a:moveTo>
                    <a:pt x="19554" y="1"/>
                  </a:moveTo>
                  <a:lnTo>
                    <a:pt x="1" y="200"/>
                  </a:lnTo>
                  <a:lnTo>
                    <a:pt x="641" y="7460"/>
                  </a:lnTo>
                  <a:lnTo>
                    <a:pt x="20194" y="7460"/>
                  </a:lnTo>
                  <a:lnTo>
                    <a:pt x="19554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33"/>
            <p:cNvSpPr/>
            <p:nvPr/>
          </p:nvSpPr>
          <p:spPr>
            <a:xfrm>
              <a:off x="3401975" y="1086600"/>
              <a:ext cx="585950" cy="820775"/>
            </a:xfrm>
            <a:custGeom>
              <a:avLst/>
              <a:gdLst/>
              <a:ahLst/>
              <a:cxnLst/>
              <a:rect l="l" t="t" r="r" b="b"/>
              <a:pathLst>
                <a:path w="23438" h="32831" extrusionOk="0">
                  <a:moveTo>
                    <a:pt x="18307" y="0"/>
                  </a:moveTo>
                  <a:cubicBezTo>
                    <a:pt x="16189" y="0"/>
                    <a:pt x="13522" y="2385"/>
                    <a:pt x="9336" y="8103"/>
                  </a:cubicBezTo>
                  <a:cubicBezTo>
                    <a:pt x="3884" y="15563"/>
                    <a:pt x="111" y="26554"/>
                    <a:pt x="111" y="26554"/>
                  </a:cubicBezTo>
                  <a:cubicBezTo>
                    <a:pt x="111" y="26554"/>
                    <a:pt x="0" y="30217"/>
                    <a:pt x="3774" y="32115"/>
                  </a:cubicBezTo>
                  <a:cubicBezTo>
                    <a:pt x="4793" y="32621"/>
                    <a:pt x="5771" y="32830"/>
                    <a:pt x="6681" y="32830"/>
                  </a:cubicBezTo>
                  <a:cubicBezTo>
                    <a:pt x="9142" y="32830"/>
                    <a:pt x="11104" y="31302"/>
                    <a:pt x="12006" y="29996"/>
                  </a:cubicBezTo>
                  <a:cubicBezTo>
                    <a:pt x="13220" y="28231"/>
                    <a:pt x="22555" y="10995"/>
                    <a:pt x="22997" y="7000"/>
                  </a:cubicBezTo>
                  <a:cubicBezTo>
                    <a:pt x="23438" y="3005"/>
                    <a:pt x="20878" y="114"/>
                    <a:pt x="18450" y="4"/>
                  </a:cubicBezTo>
                  <a:cubicBezTo>
                    <a:pt x="18403" y="1"/>
                    <a:pt x="18355" y="0"/>
                    <a:pt x="18307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33"/>
            <p:cNvSpPr/>
            <p:nvPr/>
          </p:nvSpPr>
          <p:spPr>
            <a:xfrm>
              <a:off x="5342925" y="1130400"/>
              <a:ext cx="157325" cy="106825"/>
            </a:xfrm>
            <a:custGeom>
              <a:avLst/>
              <a:gdLst/>
              <a:ahLst/>
              <a:cxnLst/>
              <a:rect l="l" t="t" r="r" b="b"/>
              <a:pathLst>
                <a:path w="6293" h="4273" extrusionOk="0">
                  <a:moveTo>
                    <a:pt x="5375" y="1"/>
                  </a:moveTo>
                  <a:cubicBezTo>
                    <a:pt x="4175" y="1"/>
                    <a:pt x="47" y="2931"/>
                    <a:pt x="47" y="2931"/>
                  </a:cubicBezTo>
                  <a:cubicBezTo>
                    <a:pt x="0" y="4014"/>
                    <a:pt x="466" y="4273"/>
                    <a:pt x="921" y="4273"/>
                  </a:cubicBezTo>
                  <a:cubicBezTo>
                    <a:pt x="1338" y="4273"/>
                    <a:pt x="1746" y="4056"/>
                    <a:pt x="1746" y="4056"/>
                  </a:cubicBezTo>
                  <a:cubicBezTo>
                    <a:pt x="1746" y="4056"/>
                    <a:pt x="4438" y="2776"/>
                    <a:pt x="5211" y="1915"/>
                  </a:cubicBezTo>
                  <a:cubicBezTo>
                    <a:pt x="5961" y="1055"/>
                    <a:pt x="6292" y="724"/>
                    <a:pt x="5630" y="84"/>
                  </a:cubicBezTo>
                  <a:cubicBezTo>
                    <a:pt x="5575" y="27"/>
                    <a:pt x="5488" y="1"/>
                    <a:pt x="5375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33"/>
            <p:cNvSpPr/>
            <p:nvPr/>
          </p:nvSpPr>
          <p:spPr>
            <a:xfrm>
              <a:off x="5516875" y="1063900"/>
              <a:ext cx="78275" cy="169675"/>
            </a:xfrm>
            <a:custGeom>
              <a:avLst/>
              <a:gdLst/>
              <a:ahLst/>
              <a:cxnLst/>
              <a:rect l="l" t="t" r="r" b="b"/>
              <a:pathLst>
                <a:path w="3131" h="6787" extrusionOk="0">
                  <a:moveTo>
                    <a:pt x="2318" y="1"/>
                  </a:moveTo>
                  <a:cubicBezTo>
                    <a:pt x="2057" y="1"/>
                    <a:pt x="1674" y="159"/>
                    <a:pt x="1519" y="360"/>
                  </a:cubicBezTo>
                  <a:cubicBezTo>
                    <a:pt x="1298" y="647"/>
                    <a:pt x="1188" y="1795"/>
                    <a:pt x="1387" y="3141"/>
                  </a:cubicBezTo>
                  <a:cubicBezTo>
                    <a:pt x="1276" y="3538"/>
                    <a:pt x="129" y="5061"/>
                    <a:pt x="40" y="6032"/>
                  </a:cubicBezTo>
                  <a:cubicBezTo>
                    <a:pt x="1" y="6597"/>
                    <a:pt x="197" y="6787"/>
                    <a:pt x="562" y="6787"/>
                  </a:cubicBezTo>
                  <a:cubicBezTo>
                    <a:pt x="810" y="6787"/>
                    <a:pt x="1136" y="6700"/>
                    <a:pt x="1519" y="6584"/>
                  </a:cubicBezTo>
                  <a:cubicBezTo>
                    <a:pt x="2490" y="6275"/>
                    <a:pt x="2887" y="4333"/>
                    <a:pt x="3020" y="3317"/>
                  </a:cubicBezTo>
                  <a:cubicBezTo>
                    <a:pt x="3130" y="2324"/>
                    <a:pt x="2711" y="316"/>
                    <a:pt x="2556" y="95"/>
                  </a:cubicBezTo>
                  <a:cubicBezTo>
                    <a:pt x="2517" y="30"/>
                    <a:pt x="2428" y="1"/>
                    <a:pt x="2318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33"/>
            <p:cNvSpPr/>
            <p:nvPr/>
          </p:nvSpPr>
          <p:spPr>
            <a:xfrm>
              <a:off x="5196775" y="1089475"/>
              <a:ext cx="458050" cy="327725"/>
            </a:xfrm>
            <a:custGeom>
              <a:avLst/>
              <a:gdLst/>
              <a:ahLst/>
              <a:cxnLst/>
              <a:rect l="l" t="t" r="r" b="b"/>
              <a:pathLst>
                <a:path w="18322" h="13109" extrusionOk="0">
                  <a:moveTo>
                    <a:pt x="17346" y="0"/>
                  </a:moveTo>
                  <a:cubicBezTo>
                    <a:pt x="17233" y="0"/>
                    <a:pt x="17115" y="14"/>
                    <a:pt x="16993" y="43"/>
                  </a:cubicBezTo>
                  <a:cubicBezTo>
                    <a:pt x="16287" y="198"/>
                    <a:pt x="14522" y="4568"/>
                    <a:pt x="14522" y="4568"/>
                  </a:cubicBezTo>
                  <a:cubicBezTo>
                    <a:pt x="14522" y="4568"/>
                    <a:pt x="11275" y="4411"/>
                    <a:pt x="8718" y="4411"/>
                  </a:cubicBezTo>
                  <a:cubicBezTo>
                    <a:pt x="7440" y="4411"/>
                    <a:pt x="6334" y="4450"/>
                    <a:pt x="5893" y="4568"/>
                  </a:cubicBezTo>
                  <a:cubicBezTo>
                    <a:pt x="4546" y="4899"/>
                    <a:pt x="0" y="9445"/>
                    <a:pt x="0" y="9445"/>
                  </a:cubicBezTo>
                  <a:lnTo>
                    <a:pt x="4436" y="13109"/>
                  </a:lnTo>
                  <a:lnTo>
                    <a:pt x="9004" y="8275"/>
                  </a:lnTo>
                  <a:cubicBezTo>
                    <a:pt x="9004" y="8275"/>
                    <a:pt x="9964" y="8325"/>
                    <a:pt x="11093" y="8325"/>
                  </a:cubicBezTo>
                  <a:cubicBezTo>
                    <a:pt x="12221" y="8325"/>
                    <a:pt x="13518" y="8275"/>
                    <a:pt x="14191" y="8077"/>
                  </a:cubicBezTo>
                  <a:cubicBezTo>
                    <a:pt x="15515" y="7679"/>
                    <a:pt x="18119" y="1147"/>
                    <a:pt x="18229" y="705"/>
                  </a:cubicBezTo>
                  <a:cubicBezTo>
                    <a:pt x="18321" y="338"/>
                    <a:pt x="17908" y="0"/>
                    <a:pt x="17346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33"/>
            <p:cNvSpPr/>
            <p:nvPr/>
          </p:nvSpPr>
          <p:spPr>
            <a:xfrm>
              <a:off x="4420125" y="1093700"/>
              <a:ext cx="974725" cy="754850"/>
            </a:xfrm>
            <a:custGeom>
              <a:avLst/>
              <a:gdLst/>
              <a:ahLst/>
              <a:cxnLst/>
              <a:rect l="l" t="t" r="r" b="b"/>
              <a:pathLst>
                <a:path w="38989" h="30194" extrusionOk="0">
                  <a:moveTo>
                    <a:pt x="6588" y="0"/>
                  </a:moveTo>
                  <a:cubicBezTo>
                    <a:pt x="3456" y="0"/>
                    <a:pt x="1" y="3830"/>
                    <a:pt x="897" y="7157"/>
                  </a:cubicBezTo>
                  <a:cubicBezTo>
                    <a:pt x="2157" y="11750"/>
                    <a:pt x="17248" y="30194"/>
                    <a:pt x="22919" y="30194"/>
                  </a:cubicBezTo>
                  <a:cubicBezTo>
                    <a:pt x="23108" y="30194"/>
                    <a:pt x="23285" y="30174"/>
                    <a:pt x="23452" y="30132"/>
                  </a:cubicBezTo>
                  <a:cubicBezTo>
                    <a:pt x="28638" y="28830"/>
                    <a:pt x="38989" y="12432"/>
                    <a:pt x="38989" y="12432"/>
                  </a:cubicBezTo>
                  <a:lnTo>
                    <a:pt x="32633" y="5966"/>
                  </a:lnTo>
                  <a:lnTo>
                    <a:pt x="23121" y="16206"/>
                  </a:lnTo>
                  <a:cubicBezTo>
                    <a:pt x="23121" y="16206"/>
                    <a:pt x="10939" y="1110"/>
                    <a:pt x="7584" y="139"/>
                  </a:cubicBezTo>
                  <a:cubicBezTo>
                    <a:pt x="7260" y="45"/>
                    <a:pt x="6926" y="0"/>
                    <a:pt x="6588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33"/>
            <p:cNvSpPr/>
            <p:nvPr/>
          </p:nvSpPr>
          <p:spPr>
            <a:xfrm>
              <a:off x="3670650" y="1042000"/>
              <a:ext cx="1140475" cy="1548750"/>
            </a:xfrm>
            <a:custGeom>
              <a:avLst/>
              <a:gdLst/>
              <a:ahLst/>
              <a:cxnLst/>
              <a:rect l="l" t="t" r="r" b="b"/>
              <a:pathLst>
                <a:path w="45619" h="61950" extrusionOk="0">
                  <a:moveTo>
                    <a:pt x="13927" y="0"/>
                  </a:moveTo>
                  <a:cubicBezTo>
                    <a:pt x="13927" y="0"/>
                    <a:pt x="13243" y="111"/>
                    <a:pt x="12227" y="287"/>
                  </a:cubicBezTo>
                  <a:cubicBezTo>
                    <a:pt x="9822" y="751"/>
                    <a:pt x="5562" y="1722"/>
                    <a:pt x="4503" y="3178"/>
                  </a:cubicBezTo>
                  <a:cubicBezTo>
                    <a:pt x="3002" y="5231"/>
                    <a:pt x="7725" y="28735"/>
                    <a:pt x="7725" y="28735"/>
                  </a:cubicBezTo>
                  <a:cubicBezTo>
                    <a:pt x="7725" y="28735"/>
                    <a:pt x="1" y="54225"/>
                    <a:pt x="1060" y="61949"/>
                  </a:cubicBezTo>
                  <a:lnTo>
                    <a:pt x="45552" y="61949"/>
                  </a:lnTo>
                  <a:cubicBezTo>
                    <a:pt x="45618" y="60493"/>
                    <a:pt x="45508" y="59014"/>
                    <a:pt x="45287" y="57558"/>
                  </a:cubicBezTo>
                  <a:cubicBezTo>
                    <a:pt x="44890" y="55284"/>
                    <a:pt x="38380" y="34230"/>
                    <a:pt x="37056" y="30721"/>
                  </a:cubicBezTo>
                  <a:cubicBezTo>
                    <a:pt x="38954" y="21055"/>
                    <a:pt x="39505" y="5827"/>
                    <a:pt x="39174" y="4061"/>
                  </a:cubicBezTo>
                  <a:cubicBezTo>
                    <a:pt x="38843" y="2273"/>
                    <a:pt x="35400" y="1391"/>
                    <a:pt x="33789" y="1060"/>
                  </a:cubicBezTo>
                  <a:cubicBezTo>
                    <a:pt x="32995" y="905"/>
                    <a:pt x="31847" y="729"/>
                    <a:pt x="30876" y="596"/>
                  </a:cubicBezTo>
                  <a:cubicBezTo>
                    <a:pt x="29817" y="442"/>
                    <a:pt x="28956" y="331"/>
                    <a:pt x="28956" y="331"/>
                  </a:cubicBezTo>
                  <a:lnTo>
                    <a:pt x="13927" y="0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33"/>
            <p:cNvSpPr/>
            <p:nvPr/>
          </p:nvSpPr>
          <p:spPr>
            <a:xfrm>
              <a:off x="4386825" y="2190725"/>
              <a:ext cx="231750" cy="265775"/>
            </a:xfrm>
            <a:custGeom>
              <a:avLst/>
              <a:gdLst/>
              <a:ahLst/>
              <a:cxnLst/>
              <a:rect l="l" t="t" r="r" b="b"/>
              <a:pathLst>
                <a:path w="9270" h="10631" extrusionOk="0">
                  <a:moveTo>
                    <a:pt x="0" y="0"/>
                  </a:moveTo>
                  <a:lnTo>
                    <a:pt x="0" y="7415"/>
                  </a:lnTo>
                  <a:cubicBezTo>
                    <a:pt x="0" y="7415"/>
                    <a:pt x="221" y="9578"/>
                    <a:pt x="3090" y="10395"/>
                  </a:cubicBezTo>
                  <a:cubicBezTo>
                    <a:pt x="3668" y="10558"/>
                    <a:pt x="4238" y="10630"/>
                    <a:pt x="4783" y="10630"/>
                  </a:cubicBezTo>
                  <a:cubicBezTo>
                    <a:pt x="6962" y="10630"/>
                    <a:pt x="8731" y="9472"/>
                    <a:pt x="8960" y="8342"/>
                  </a:cubicBezTo>
                  <a:cubicBezTo>
                    <a:pt x="9269" y="6797"/>
                    <a:pt x="9093" y="353"/>
                    <a:pt x="9071" y="19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33"/>
            <p:cNvSpPr/>
            <p:nvPr/>
          </p:nvSpPr>
          <p:spPr>
            <a:xfrm>
              <a:off x="3851075" y="2190725"/>
              <a:ext cx="231750" cy="265775"/>
            </a:xfrm>
            <a:custGeom>
              <a:avLst/>
              <a:gdLst/>
              <a:ahLst/>
              <a:cxnLst/>
              <a:rect l="l" t="t" r="r" b="b"/>
              <a:pathLst>
                <a:path w="9270" h="10631" extrusionOk="0">
                  <a:moveTo>
                    <a:pt x="1" y="0"/>
                  </a:moveTo>
                  <a:lnTo>
                    <a:pt x="1" y="7415"/>
                  </a:lnTo>
                  <a:cubicBezTo>
                    <a:pt x="1" y="7415"/>
                    <a:pt x="199" y="9578"/>
                    <a:pt x="3090" y="10395"/>
                  </a:cubicBezTo>
                  <a:cubicBezTo>
                    <a:pt x="3664" y="10558"/>
                    <a:pt x="4232" y="10630"/>
                    <a:pt x="4775" y="10630"/>
                  </a:cubicBezTo>
                  <a:cubicBezTo>
                    <a:pt x="6948" y="10630"/>
                    <a:pt x="8731" y="9472"/>
                    <a:pt x="8961" y="8342"/>
                  </a:cubicBezTo>
                  <a:cubicBezTo>
                    <a:pt x="9270" y="6797"/>
                    <a:pt x="9071" y="353"/>
                    <a:pt x="9049" y="199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33"/>
            <p:cNvSpPr/>
            <p:nvPr/>
          </p:nvSpPr>
          <p:spPr>
            <a:xfrm>
              <a:off x="3976325" y="1042000"/>
              <a:ext cx="466250" cy="295200"/>
            </a:xfrm>
            <a:custGeom>
              <a:avLst/>
              <a:gdLst/>
              <a:ahLst/>
              <a:cxnLst/>
              <a:rect l="l" t="t" r="r" b="b"/>
              <a:pathLst>
                <a:path w="18650" h="11808" extrusionOk="0">
                  <a:moveTo>
                    <a:pt x="1700" y="0"/>
                  </a:moveTo>
                  <a:cubicBezTo>
                    <a:pt x="1700" y="0"/>
                    <a:pt x="1016" y="111"/>
                    <a:pt x="0" y="287"/>
                  </a:cubicBezTo>
                  <a:cubicBezTo>
                    <a:pt x="376" y="2891"/>
                    <a:pt x="4260" y="10638"/>
                    <a:pt x="9358" y="11807"/>
                  </a:cubicBezTo>
                  <a:cubicBezTo>
                    <a:pt x="15008" y="9556"/>
                    <a:pt x="18208" y="4414"/>
                    <a:pt x="18649" y="596"/>
                  </a:cubicBezTo>
                  <a:cubicBezTo>
                    <a:pt x="17590" y="442"/>
                    <a:pt x="16707" y="331"/>
                    <a:pt x="16707" y="331"/>
                  </a:cubicBezTo>
                  <a:lnTo>
                    <a:pt x="1700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33"/>
            <p:cNvSpPr/>
            <p:nvPr/>
          </p:nvSpPr>
          <p:spPr>
            <a:xfrm>
              <a:off x="3718675" y="2228775"/>
              <a:ext cx="232300" cy="231725"/>
            </a:xfrm>
            <a:custGeom>
              <a:avLst/>
              <a:gdLst/>
              <a:ahLst/>
              <a:cxnLst/>
              <a:rect l="l" t="t" r="r" b="b"/>
              <a:pathLst>
                <a:path w="9292" h="9269" extrusionOk="0">
                  <a:moveTo>
                    <a:pt x="5915" y="1"/>
                  </a:moveTo>
                  <a:lnTo>
                    <a:pt x="0" y="3995"/>
                  </a:lnTo>
                  <a:cubicBezTo>
                    <a:pt x="0" y="3995"/>
                    <a:pt x="2626" y="8122"/>
                    <a:pt x="4105" y="8917"/>
                  </a:cubicBezTo>
                  <a:cubicBezTo>
                    <a:pt x="4574" y="9180"/>
                    <a:pt x="5106" y="9269"/>
                    <a:pt x="5613" y="9269"/>
                  </a:cubicBezTo>
                  <a:cubicBezTo>
                    <a:pt x="6682" y="9269"/>
                    <a:pt x="7636" y="8873"/>
                    <a:pt x="7636" y="8873"/>
                  </a:cubicBezTo>
                  <a:lnTo>
                    <a:pt x="9291" y="7372"/>
                  </a:lnTo>
                  <a:cubicBezTo>
                    <a:pt x="9291" y="7372"/>
                    <a:pt x="7393" y="1722"/>
                    <a:pt x="5915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33"/>
            <p:cNvSpPr/>
            <p:nvPr/>
          </p:nvSpPr>
          <p:spPr>
            <a:xfrm>
              <a:off x="3397550" y="1657575"/>
              <a:ext cx="523625" cy="762700"/>
            </a:xfrm>
            <a:custGeom>
              <a:avLst/>
              <a:gdLst/>
              <a:ahLst/>
              <a:cxnLst/>
              <a:rect l="l" t="t" r="r" b="b"/>
              <a:pathLst>
                <a:path w="20945" h="30508" extrusionOk="0">
                  <a:moveTo>
                    <a:pt x="4870" y="0"/>
                  </a:moveTo>
                  <a:cubicBezTo>
                    <a:pt x="3945" y="0"/>
                    <a:pt x="3028" y="213"/>
                    <a:pt x="2208" y="691"/>
                  </a:cubicBezTo>
                  <a:cubicBezTo>
                    <a:pt x="1" y="1971"/>
                    <a:pt x="45" y="5590"/>
                    <a:pt x="707" y="7819"/>
                  </a:cubicBezTo>
                  <a:cubicBezTo>
                    <a:pt x="2053" y="13712"/>
                    <a:pt x="3510" y="17707"/>
                    <a:pt x="6489" y="22452"/>
                  </a:cubicBezTo>
                  <a:cubicBezTo>
                    <a:pt x="6884" y="23088"/>
                    <a:pt x="11554" y="30508"/>
                    <a:pt x="11739" y="30508"/>
                  </a:cubicBezTo>
                  <a:cubicBezTo>
                    <a:pt x="11740" y="30508"/>
                    <a:pt x="11741" y="30507"/>
                    <a:pt x="11742" y="30507"/>
                  </a:cubicBezTo>
                  <a:lnTo>
                    <a:pt x="20944" y="24173"/>
                  </a:lnTo>
                  <a:cubicBezTo>
                    <a:pt x="19841" y="21370"/>
                    <a:pt x="14589" y="10313"/>
                    <a:pt x="13331" y="7665"/>
                  </a:cubicBezTo>
                  <a:cubicBezTo>
                    <a:pt x="12271" y="5480"/>
                    <a:pt x="11168" y="3229"/>
                    <a:pt x="9314" y="1662"/>
                  </a:cubicBezTo>
                  <a:cubicBezTo>
                    <a:pt x="9115" y="1486"/>
                    <a:pt x="8895" y="1331"/>
                    <a:pt x="8674" y="1177"/>
                  </a:cubicBezTo>
                  <a:cubicBezTo>
                    <a:pt x="7565" y="446"/>
                    <a:pt x="6208" y="0"/>
                    <a:pt x="4870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33"/>
            <p:cNvSpPr/>
            <p:nvPr/>
          </p:nvSpPr>
          <p:spPr>
            <a:xfrm>
              <a:off x="3982400" y="2327050"/>
              <a:ext cx="158375" cy="142450"/>
            </a:xfrm>
            <a:custGeom>
              <a:avLst/>
              <a:gdLst/>
              <a:ahLst/>
              <a:cxnLst/>
              <a:rect l="l" t="t" r="r" b="b"/>
              <a:pathLst>
                <a:path w="6335" h="5698" extrusionOk="0">
                  <a:moveTo>
                    <a:pt x="2731" y="0"/>
                  </a:moveTo>
                  <a:cubicBezTo>
                    <a:pt x="1626" y="0"/>
                    <a:pt x="186" y="448"/>
                    <a:pt x="0" y="572"/>
                  </a:cubicBezTo>
                  <a:cubicBezTo>
                    <a:pt x="0" y="572"/>
                    <a:pt x="2671" y="4059"/>
                    <a:pt x="3421" y="4898"/>
                  </a:cubicBezTo>
                  <a:cubicBezTo>
                    <a:pt x="3877" y="5407"/>
                    <a:pt x="4676" y="5697"/>
                    <a:pt x="5287" y="5697"/>
                  </a:cubicBezTo>
                  <a:cubicBezTo>
                    <a:pt x="5680" y="5697"/>
                    <a:pt x="5996" y="5577"/>
                    <a:pt x="6091" y="5317"/>
                  </a:cubicBezTo>
                  <a:cubicBezTo>
                    <a:pt x="6334" y="4655"/>
                    <a:pt x="4767" y="3728"/>
                    <a:pt x="4767" y="3728"/>
                  </a:cubicBezTo>
                  <a:cubicBezTo>
                    <a:pt x="4767" y="3728"/>
                    <a:pt x="4591" y="1058"/>
                    <a:pt x="3840" y="307"/>
                  </a:cubicBezTo>
                  <a:cubicBezTo>
                    <a:pt x="3615" y="82"/>
                    <a:pt x="3204" y="0"/>
                    <a:pt x="2731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33"/>
            <p:cNvSpPr/>
            <p:nvPr/>
          </p:nvSpPr>
          <p:spPr>
            <a:xfrm>
              <a:off x="3810550" y="2318975"/>
              <a:ext cx="287175" cy="217825"/>
            </a:xfrm>
            <a:custGeom>
              <a:avLst/>
              <a:gdLst/>
              <a:ahLst/>
              <a:cxnLst/>
              <a:rect l="l" t="t" r="r" b="b"/>
              <a:pathLst>
                <a:path w="11487" h="8713" extrusionOk="0">
                  <a:moveTo>
                    <a:pt x="7529" y="1"/>
                  </a:moveTo>
                  <a:cubicBezTo>
                    <a:pt x="5651" y="1"/>
                    <a:pt x="0" y="3575"/>
                    <a:pt x="165" y="4338"/>
                  </a:cubicBezTo>
                  <a:cubicBezTo>
                    <a:pt x="320" y="5132"/>
                    <a:pt x="3144" y="8421"/>
                    <a:pt x="3696" y="8597"/>
                  </a:cubicBezTo>
                  <a:cubicBezTo>
                    <a:pt x="3909" y="8672"/>
                    <a:pt x="4122" y="8712"/>
                    <a:pt x="4335" y="8712"/>
                  </a:cubicBezTo>
                  <a:cubicBezTo>
                    <a:pt x="4497" y="8712"/>
                    <a:pt x="4660" y="8689"/>
                    <a:pt x="4822" y="8641"/>
                  </a:cubicBezTo>
                  <a:cubicBezTo>
                    <a:pt x="5109" y="8553"/>
                    <a:pt x="5396" y="8399"/>
                    <a:pt x="5638" y="8222"/>
                  </a:cubicBezTo>
                  <a:cubicBezTo>
                    <a:pt x="5938" y="8402"/>
                    <a:pt x="6215" y="8518"/>
                    <a:pt x="6504" y="8518"/>
                  </a:cubicBezTo>
                  <a:cubicBezTo>
                    <a:pt x="6854" y="8518"/>
                    <a:pt x="7222" y="8348"/>
                    <a:pt x="7669" y="7913"/>
                  </a:cubicBezTo>
                  <a:cubicBezTo>
                    <a:pt x="7867" y="8068"/>
                    <a:pt x="8088" y="8200"/>
                    <a:pt x="8331" y="8288"/>
                  </a:cubicBezTo>
                  <a:cubicBezTo>
                    <a:pt x="8472" y="8335"/>
                    <a:pt x="8601" y="8356"/>
                    <a:pt x="8718" y="8356"/>
                  </a:cubicBezTo>
                  <a:cubicBezTo>
                    <a:pt x="9478" y="8356"/>
                    <a:pt x="9743" y="7494"/>
                    <a:pt x="9743" y="7494"/>
                  </a:cubicBezTo>
                  <a:cubicBezTo>
                    <a:pt x="9826" y="7503"/>
                    <a:pt x="9908" y="7508"/>
                    <a:pt x="9988" y="7508"/>
                  </a:cubicBezTo>
                  <a:cubicBezTo>
                    <a:pt x="10103" y="7508"/>
                    <a:pt x="10214" y="7498"/>
                    <a:pt x="10317" y="7472"/>
                  </a:cubicBezTo>
                  <a:cubicBezTo>
                    <a:pt x="10825" y="7383"/>
                    <a:pt x="11487" y="7097"/>
                    <a:pt x="11376" y="6148"/>
                  </a:cubicBezTo>
                  <a:cubicBezTo>
                    <a:pt x="11222" y="4625"/>
                    <a:pt x="8949" y="476"/>
                    <a:pt x="7867" y="56"/>
                  </a:cubicBezTo>
                  <a:cubicBezTo>
                    <a:pt x="7776" y="19"/>
                    <a:pt x="7662" y="1"/>
                    <a:pt x="7529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33"/>
            <p:cNvSpPr/>
            <p:nvPr/>
          </p:nvSpPr>
          <p:spPr>
            <a:xfrm>
              <a:off x="3968050" y="2363950"/>
              <a:ext cx="100450" cy="142750"/>
            </a:xfrm>
            <a:custGeom>
              <a:avLst/>
              <a:gdLst/>
              <a:ahLst/>
              <a:cxnLst/>
              <a:rect l="l" t="t" r="r" b="b"/>
              <a:pathLst>
                <a:path w="4018" h="5710" extrusionOk="0">
                  <a:moveTo>
                    <a:pt x="0" y="1"/>
                  </a:moveTo>
                  <a:lnTo>
                    <a:pt x="0" y="1"/>
                  </a:lnTo>
                  <a:cubicBezTo>
                    <a:pt x="67" y="89"/>
                    <a:pt x="2340" y="3024"/>
                    <a:pt x="2715" y="3731"/>
                  </a:cubicBezTo>
                  <a:cubicBezTo>
                    <a:pt x="3090" y="4437"/>
                    <a:pt x="3487" y="5298"/>
                    <a:pt x="3443" y="5695"/>
                  </a:cubicBezTo>
                  <a:cubicBezTo>
                    <a:pt x="3526" y="5704"/>
                    <a:pt x="3608" y="5709"/>
                    <a:pt x="3688" y="5709"/>
                  </a:cubicBezTo>
                  <a:cubicBezTo>
                    <a:pt x="3803" y="5709"/>
                    <a:pt x="3914" y="5699"/>
                    <a:pt x="4017" y="5673"/>
                  </a:cubicBezTo>
                  <a:cubicBezTo>
                    <a:pt x="3951" y="4393"/>
                    <a:pt x="3443" y="3157"/>
                    <a:pt x="2583" y="2186"/>
                  </a:cubicBezTo>
                  <a:cubicBezTo>
                    <a:pt x="1920" y="1502"/>
                    <a:pt x="67" y="45"/>
                    <a:pt x="0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33"/>
            <p:cNvSpPr/>
            <p:nvPr/>
          </p:nvSpPr>
          <p:spPr>
            <a:xfrm>
              <a:off x="3927225" y="2409200"/>
              <a:ext cx="91600" cy="117000"/>
            </a:xfrm>
            <a:custGeom>
              <a:avLst/>
              <a:gdLst/>
              <a:ahLst/>
              <a:cxnLst/>
              <a:rect l="l" t="t" r="r" b="b"/>
              <a:pathLst>
                <a:path w="3664" h="4680" extrusionOk="0">
                  <a:moveTo>
                    <a:pt x="0" y="1"/>
                  </a:moveTo>
                  <a:lnTo>
                    <a:pt x="3002" y="4304"/>
                  </a:lnTo>
                  <a:cubicBezTo>
                    <a:pt x="3200" y="4459"/>
                    <a:pt x="3421" y="4591"/>
                    <a:pt x="3664" y="4679"/>
                  </a:cubicBezTo>
                  <a:cubicBezTo>
                    <a:pt x="3509" y="4061"/>
                    <a:pt x="3289" y="3465"/>
                    <a:pt x="3002" y="2892"/>
                  </a:cubicBezTo>
                  <a:cubicBezTo>
                    <a:pt x="2362" y="1656"/>
                    <a:pt x="66" y="67"/>
                    <a:pt x="0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33"/>
            <p:cNvSpPr/>
            <p:nvPr/>
          </p:nvSpPr>
          <p:spPr>
            <a:xfrm>
              <a:off x="3886400" y="2457200"/>
              <a:ext cx="65125" cy="77825"/>
            </a:xfrm>
            <a:custGeom>
              <a:avLst/>
              <a:gdLst/>
              <a:ahLst/>
              <a:cxnLst/>
              <a:rect l="l" t="t" r="r" b="b"/>
              <a:pathLst>
                <a:path w="2605" h="3113" extrusionOk="0"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905" y="2075"/>
                    <a:pt x="1788" y="3112"/>
                  </a:cubicBezTo>
                  <a:cubicBezTo>
                    <a:pt x="2075" y="3024"/>
                    <a:pt x="2362" y="2870"/>
                    <a:pt x="2604" y="2693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33"/>
            <p:cNvSpPr/>
            <p:nvPr/>
          </p:nvSpPr>
          <p:spPr>
            <a:xfrm>
              <a:off x="3796450" y="238100"/>
              <a:ext cx="850250" cy="748000"/>
            </a:xfrm>
            <a:custGeom>
              <a:avLst/>
              <a:gdLst/>
              <a:ahLst/>
              <a:cxnLst/>
              <a:rect l="l" t="t" r="r" b="b"/>
              <a:pathLst>
                <a:path w="34010" h="29920" extrusionOk="0">
                  <a:moveTo>
                    <a:pt x="23773" y="0"/>
                  </a:moveTo>
                  <a:cubicBezTo>
                    <a:pt x="23131" y="0"/>
                    <a:pt x="22484" y="130"/>
                    <a:pt x="21872" y="398"/>
                  </a:cubicBezTo>
                  <a:cubicBezTo>
                    <a:pt x="21077" y="773"/>
                    <a:pt x="20746" y="1480"/>
                    <a:pt x="20062" y="2053"/>
                  </a:cubicBezTo>
                  <a:cubicBezTo>
                    <a:pt x="19007" y="1106"/>
                    <a:pt x="17667" y="603"/>
                    <a:pt x="16298" y="603"/>
                  </a:cubicBezTo>
                  <a:cubicBezTo>
                    <a:pt x="15690" y="603"/>
                    <a:pt x="15076" y="702"/>
                    <a:pt x="14478" y="906"/>
                  </a:cubicBezTo>
                  <a:cubicBezTo>
                    <a:pt x="12558" y="1568"/>
                    <a:pt x="11168" y="3223"/>
                    <a:pt x="10815" y="5231"/>
                  </a:cubicBezTo>
                  <a:cubicBezTo>
                    <a:pt x="10127" y="4518"/>
                    <a:pt x="9134" y="4160"/>
                    <a:pt x="8138" y="4160"/>
                  </a:cubicBezTo>
                  <a:cubicBezTo>
                    <a:pt x="7376" y="4160"/>
                    <a:pt x="6613" y="4369"/>
                    <a:pt x="5982" y="4790"/>
                  </a:cubicBezTo>
                  <a:cubicBezTo>
                    <a:pt x="4481" y="5827"/>
                    <a:pt x="3686" y="7615"/>
                    <a:pt x="3929" y="9425"/>
                  </a:cubicBezTo>
                  <a:cubicBezTo>
                    <a:pt x="2362" y="9623"/>
                    <a:pt x="1082" y="10749"/>
                    <a:pt x="685" y="12294"/>
                  </a:cubicBezTo>
                  <a:cubicBezTo>
                    <a:pt x="332" y="13772"/>
                    <a:pt x="1126" y="15538"/>
                    <a:pt x="2428" y="16355"/>
                  </a:cubicBezTo>
                  <a:cubicBezTo>
                    <a:pt x="994" y="17392"/>
                    <a:pt x="1" y="20018"/>
                    <a:pt x="1082" y="21629"/>
                  </a:cubicBezTo>
                  <a:cubicBezTo>
                    <a:pt x="2029" y="23069"/>
                    <a:pt x="4332" y="23662"/>
                    <a:pt x="6055" y="23662"/>
                  </a:cubicBezTo>
                  <a:cubicBezTo>
                    <a:pt x="6261" y="23662"/>
                    <a:pt x="6458" y="23654"/>
                    <a:pt x="6644" y="23637"/>
                  </a:cubicBezTo>
                  <a:lnTo>
                    <a:pt x="6644" y="23637"/>
                  </a:lnTo>
                  <a:cubicBezTo>
                    <a:pt x="6224" y="25447"/>
                    <a:pt x="7637" y="26970"/>
                    <a:pt x="9380" y="27301"/>
                  </a:cubicBezTo>
                  <a:cubicBezTo>
                    <a:pt x="9586" y="27335"/>
                    <a:pt x="9793" y="27352"/>
                    <a:pt x="10000" y="27352"/>
                  </a:cubicBezTo>
                  <a:cubicBezTo>
                    <a:pt x="10858" y="27352"/>
                    <a:pt x="11706" y="27062"/>
                    <a:pt x="12382" y="26529"/>
                  </a:cubicBezTo>
                  <a:cubicBezTo>
                    <a:pt x="12470" y="26705"/>
                    <a:pt x="12580" y="26860"/>
                    <a:pt x="12691" y="27036"/>
                  </a:cubicBezTo>
                  <a:cubicBezTo>
                    <a:pt x="13562" y="28271"/>
                    <a:pt x="14670" y="28947"/>
                    <a:pt x="15889" y="28947"/>
                  </a:cubicBezTo>
                  <a:cubicBezTo>
                    <a:pt x="16740" y="28947"/>
                    <a:pt x="17645" y="28618"/>
                    <a:pt x="18561" y="27919"/>
                  </a:cubicBezTo>
                  <a:cubicBezTo>
                    <a:pt x="19152" y="29158"/>
                    <a:pt x="20385" y="29919"/>
                    <a:pt x="21705" y="29919"/>
                  </a:cubicBezTo>
                  <a:cubicBezTo>
                    <a:pt x="21913" y="29919"/>
                    <a:pt x="22124" y="29900"/>
                    <a:pt x="22335" y="29861"/>
                  </a:cubicBezTo>
                  <a:cubicBezTo>
                    <a:pt x="23836" y="29574"/>
                    <a:pt x="25337" y="28603"/>
                    <a:pt x="25381" y="27080"/>
                  </a:cubicBezTo>
                  <a:cubicBezTo>
                    <a:pt x="25875" y="27282"/>
                    <a:pt x="26392" y="27379"/>
                    <a:pt x="26902" y="27379"/>
                  </a:cubicBezTo>
                  <a:cubicBezTo>
                    <a:pt x="28237" y="27379"/>
                    <a:pt x="29530" y="26717"/>
                    <a:pt x="30280" y="25535"/>
                  </a:cubicBezTo>
                  <a:cubicBezTo>
                    <a:pt x="31273" y="23946"/>
                    <a:pt x="31052" y="21673"/>
                    <a:pt x="29596" y="20482"/>
                  </a:cubicBezTo>
                  <a:lnTo>
                    <a:pt x="29596" y="20482"/>
                  </a:lnTo>
                  <a:cubicBezTo>
                    <a:pt x="29691" y="20489"/>
                    <a:pt x="29786" y="20492"/>
                    <a:pt x="29881" y="20492"/>
                  </a:cubicBezTo>
                  <a:cubicBezTo>
                    <a:pt x="31553" y="20492"/>
                    <a:pt x="33023" y="19398"/>
                    <a:pt x="33524" y="17789"/>
                  </a:cubicBezTo>
                  <a:cubicBezTo>
                    <a:pt x="34010" y="16134"/>
                    <a:pt x="33237" y="13794"/>
                    <a:pt x="31693" y="13044"/>
                  </a:cubicBezTo>
                  <a:cubicBezTo>
                    <a:pt x="32973" y="11764"/>
                    <a:pt x="33259" y="9778"/>
                    <a:pt x="32377" y="8189"/>
                  </a:cubicBezTo>
                  <a:cubicBezTo>
                    <a:pt x="31679" y="7014"/>
                    <a:pt x="30534" y="6325"/>
                    <a:pt x="29277" y="6325"/>
                  </a:cubicBezTo>
                  <a:cubicBezTo>
                    <a:pt x="28905" y="6325"/>
                    <a:pt x="28523" y="6385"/>
                    <a:pt x="28139" y="6512"/>
                  </a:cubicBezTo>
                  <a:cubicBezTo>
                    <a:pt x="28846" y="4724"/>
                    <a:pt x="28448" y="2693"/>
                    <a:pt x="27080" y="1325"/>
                  </a:cubicBezTo>
                  <a:cubicBezTo>
                    <a:pt x="26172" y="460"/>
                    <a:pt x="24982" y="0"/>
                    <a:pt x="23773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33"/>
            <p:cNvSpPr/>
            <p:nvPr/>
          </p:nvSpPr>
          <p:spPr>
            <a:xfrm>
              <a:off x="3928875" y="563025"/>
              <a:ext cx="162225" cy="162000"/>
            </a:xfrm>
            <a:custGeom>
              <a:avLst/>
              <a:gdLst/>
              <a:ahLst/>
              <a:cxnLst/>
              <a:rect l="l" t="t" r="r" b="b"/>
              <a:pathLst>
                <a:path w="6489" h="6480" extrusionOk="0">
                  <a:moveTo>
                    <a:pt x="2399" y="0"/>
                  </a:moveTo>
                  <a:cubicBezTo>
                    <a:pt x="2164" y="0"/>
                    <a:pt x="1915" y="73"/>
                    <a:pt x="1656" y="246"/>
                  </a:cubicBezTo>
                  <a:cubicBezTo>
                    <a:pt x="0" y="1327"/>
                    <a:pt x="1258" y="3358"/>
                    <a:pt x="2185" y="4020"/>
                  </a:cubicBezTo>
                  <a:cubicBezTo>
                    <a:pt x="3265" y="4816"/>
                    <a:pt x="3919" y="6479"/>
                    <a:pt x="4728" y="6479"/>
                  </a:cubicBezTo>
                  <a:cubicBezTo>
                    <a:pt x="4928" y="6479"/>
                    <a:pt x="5136" y="6378"/>
                    <a:pt x="5363" y="6138"/>
                  </a:cubicBezTo>
                  <a:cubicBezTo>
                    <a:pt x="6489" y="4924"/>
                    <a:pt x="4436" y="1901"/>
                    <a:pt x="4436" y="1901"/>
                  </a:cubicBezTo>
                  <a:cubicBezTo>
                    <a:pt x="4436" y="1901"/>
                    <a:pt x="3602" y="0"/>
                    <a:pt x="2399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33"/>
            <p:cNvSpPr/>
            <p:nvPr/>
          </p:nvSpPr>
          <p:spPr>
            <a:xfrm>
              <a:off x="4341575" y="574650"/>
              <a:ext cx="162225" cy="162450"/>
            </a:xfrm>
            <a:custGeom>
              <a:avLst/>
              <a:gdLst/>
              <a:ahLst/>
              <a:cxnLst/>
              <a:rect l="l" t="t" r="r" b="b"/>
              <a:pathLst>
                <a:path w="6489" h="6498" extrusionOk="0">
                  <a:moveTo>
                    <a:pt x="4116" y="0"/>
                  </a:moveTo>
                  <a:cubicBezTo>
                    <a:pt x="2905" y="0"/>
                    <a:pt x="2053" y="1921"/>
                    <a:pt x="2053" y="1921"/>
                  </a:cubicBezTo>
                  <a:cubicBezTo>
                    <a:pt x="2053" y="1921"/>
                    <a:pt x="0" y="4945"/>
                    <a:pt x="1148" y="6159"/>
                  </a:cubicBezTo>
                  <a:cubicBezTo>
                    <a:pt x="1369" y="6397"/>
                    <a:pt x="1574" y="6498"/>
                    <a:pt x="1769" y="6498"/>
                  </a:cubicBezTo>
                  <a:cubicBezTo>
                    <a:pt x="2569" y="6498"/>
                    <a:pt x="3227" y="4820"/>
                    <a:pt x="4326" y="4040"/>
                  </a:cubicBezTo>
                  <a:cubicBezTo>
                    <a:pt x="5231" y="3378"/>
                    <a:pt x="6489" y="1348"/>
                    <a:pt x="4856" y="244"/>
                  </a:cubicBezTo>
                  <a:cubicBezTo>
                    <a:pt x="4598" y="72"/>
                    <a:pt x="4350" y="0"/>
                    <a:pt x="4116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33"/>
            <p:cNvSpPr/>
            <p:nvPr/>
          </p:nvSpPr>
          <p:spPr>
            <a:xfrm>
              <a:off x="4018800" y="816875"/>
              <a:ext cx="385150" cy="466800"/>
            </a:xfrm>
            <a:custGeom>
              <a:avLst/>
              <a:gdLst/>
              <a:ahLst/>
              <a:cxnLst/>
              <a:rect l="l" t="t" r="r" b="b"/>
              <a:pathLst>
                <a:path w="15406" h="18672" extrusionOk="0">
                  <a:moveTo>
                    <a:pt x="4657" y="1"/>
                  </a:moveTo>
                  <a:lnTo>
                    <a:pt x="4657" y="1"/>
                  </a:lnTo>
                  <a:cubicBezTo>
                    <a:pt x="4702" y="111"/>
                    <a:pt x="4591" y="5231"/>
                    <a:pt x="3951" y="6644"/>
                  </a:cubicBezTo>
                  <a:cubicBezTo>
                    <a:pt x="3113" y="8564"/>
                    <a:pt x="1" y="9005"/>
                    <a:pt x="1" y="9005"/>
                  </a:cubicBezTo>
                  <a:cubicBezTo>
                    <a:pt x="1" y="9005"/>
                    <a:pt x="3223" y="17811"/>
                    <a:pt x="7924" y="18672"/>
                  </a:cubicBezTo>
                  <a:cubicBezTo>
                    <a:pt x="11786" y="17127"/>
                    <a:pt x="14302" y="12536"/>
                    <a:pt x="15405" y="9380"/>
                  </a:cubicBezTo>
                  <a:cubicBezTo>
                    <a:pt x="12470" y="8983"/>
                    <a:pt x="11698" y="7571"/>
                    <a:pt x="11565" y="6225"/>
                  </a:cubicBezTo>
                  <a:cubicBezTo>
                    <a:pt x="11433" y="5121"/>
                    <a:pt x="11102" y="155"/>
                    <a:pt x="11102" y="155"/>
                  </a:cubicBezTo>
                  <a:lnTo>
                    <a:pt x="4657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33"/>
            <p:cNvSpPr/>
            <p:nvPr/>
          </p:nvSpPr>
          <p:spPr>
            <a:xfrm>
              <a:off x="4027075" y="488050"/>
              <a:ext cx="387350" cy="401150"/>
            </a:xfrm>
            <a:custGeom>
              <a:avLst/>
              <a:gdLst/>
              <a:ahLst/>
              <a:cxnLst/>
              <a:rect l="l" t="t" r="r" b="b"/>
              <a:pathLst>
                <a:path w="15494" h="16046" extrusionOk="0">
                  <a:moveTo>
                    <a:pt x="8564" y="0"/>
                  </a:moveTo>
                  <a:cubicBezTo>
                    <a:pt x="8445" y="1610"/>
                    <a:pt x="7107" y="2646"/>
                    <a:pt x="5708" y="2646"/>
                  </a:cubicBezTo>
                  <a:cubicBezTo>
                    <a:pt x="5035" y="2646"/>
                    <a:pt x="4348" y="2407"/>
                    <a:pt x="3775" y="1876"/>
                  </a:cubicBezTo>
                  <a:cubicBezTo>
                    <a:pt x="3245" y="2494"/>
                    <a:pt x="2627" y="3686"/>
                    <a:pt x="1788" y="3730"/>
                  </a:cubicBezTo>
                  <a:cubicBezTo>
                    <a:pt x="1780" y="3731"/>
                    <a:pt x="1771" y="3731"/>
                    <a:pt x="1761" y="3731"/>
                  </a:cubicBezTo>
                  <a:cubicBezTo>
                    <a:pt x="1140" y="3731"/>
                    <a:pt x="111" y="2992"/>
                    <a:pt x="133" y="2318"/>
                  </a:cubicBezTo>
                  <a:lnTo>
                    <a:pt x="133" y="2318"/>
                  </a:lnTo>
                  <a:cubicBezTo>
                    <a:pt x="1" y="5694"/>
                    <a:pt x="244" y="9402"/>
                    <a:pt x="2119" y="12359"/>
                  </a:cubicBezTo>
                  <a:cubicBezTo>
                    <a:pt x="3995" y="15317"/>
                    <a:pt x="6555" y="16045"/>
                    <a:pt x="8012" y="16045"/>
                  </a:cubicBezTo>
                  <a:cubicBezTo>
                    <a:pt x="9756" y="16045"/>
                    <a:pt x="13596" y="14125"/>
                    <a:pt x="14589" y="9888"/>
                  </a:cubicBezTo>
                  <a:cubicBezTo>
                    <a:pt x="15074" y="7857"/>
                    <a:pt x="15185" y="5783"/>
                    <a:pt x="15494" y="3708"/>
                  </a:cubicBezTo>
                  <a:lnTo>
                    <a:pt x="15494" y="3708"/>
                  </a:lnTo>
                  <a:cubicBezTo>
                    <a:pt x="15385" y="3722"/>
                    <a:pt x="15277" y="3729"/>
                    <a:pt x="15172" y="3729"/>
                  </a:cubicBezTo>
                  <a:cubicBezTo>
                    <a:pt x="13441" y="3729"/>
                    <a:pt x="12230" y="1910"/>
                    <a:pt x="13000" y="287"/>
                  </a:cubicBezTo>
                  <a:lnTo>
                    <a:pt x="13000" y="287"/>
                  </a:lnTo>
                  <a:lnTo>
                    <a:pt x="13000" y="309"/>
                  </a:lnTo>
                  <a:cubicBezTo>
                    <a:pt x="13044" y="221"/>
                    <a:pt x="13066" y="155"/>
                    <a:pt x="13110" y="89"/>
                  </a:cubicBezTo>
                  <a:lnTo>
                    <a:pt x="13110" y="89"/>
                  </a:lnTo>
                  <a:cubicBezTo>
                    <a:pt x="12467" y="646"/>
                    <a:pt x="11678" y="923"/>
                    <a:pt x="10889" y="923"/>
                  </a:cubicBezTo>
                  <a:cubicBezTo>
                    <a:pt x="10055" y="923"/>
                    <a:pt x="9222" y="613"/>
                    <a:pt x="8564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33"/>
            <p:cNvSpPr/>
            <p:nvPr/>
          </p:nvSpPr>
          <p:spPr>
            <a:xfrm>
              <a:off x="4133575" y="607775"/>
              <a:ext cx="38650" cy="38650"/>
            </a:xfrm>
            <a:custGeom>
              <a:avLst/>
              <a:gdLst/>
              <a:ahLst/>
              <a:cxnLst/>
              <a:rect l="l" t="t" r="r" b="b"/>
              <a:pathLst>
                <a:path w="1546" h="1546" extrusionOk="0">
                  <a:moveTo>
                    <a:pt x="751" y="1"/>
                  </a:moveTo>
                  <a:cubicBezTo>
                    <a:pt x="552" y="23"/>
                    <a:pt x="375" y="111"/>
                    <a:pt x="221" y="243"/>
                  </a:cubicBezTo>
                  <a:cubicBezTo>
                    <a:pt x="155" y="310"/>
                    <a:pt x="89" y="398"/>
                    <a:pt x="66" y="508"/>
                  </a:cubicBezTo>
                  <a:cubicBezTo>
                    <a:pt x="22" y="596"/>
                    <a:pt x="0" y="685"/>
                    <a:pt x="0" y="795"/>
                  </a:cubicBezTo>
                  <a:cubicBezTo>
                    <a:pt x="22" y="861"/>
                    <a:pt x="22" y="905"/>
                    <a:pt x="44" y="972"/>
                  </a:cubicBezTo>
                  <a:cubicBezTo>
                    <a:pt x="66" y="1104"/>
                    <a:pt x="155" y="1236"/>
                    <a:pt x="243" y="1325"/>
                  </a:cubicBezTo>
                  <a:cubicBezTo>
                    <a:pt x="309" y="1369"/>
                    <a:pt x="353" y="1413"/>
                    <a:pt x="420" y="1435"/>
                  </a:cubicBezTo>
                  <a:cubicBezTo>
                    <a:pt x="530" y="1501"/>
                    <a:pt x="662" y="1545"/>
                    <a:pt x="795" y="1545"/>
                  </a:cubicBezTo>
                  <a:cubicBezTo>
                    <a:pt x="1104" y="1523"/>
                    <a:pt x="1369" y="1325"/>
                    <a:pt x="1479" y="1038"/>
                  </a:cubicBezTo>
                  <a:cubicBezTo>
                    <a:pt x="1523" y="950"/>
                    <a:pt x="1545" y="861"/>
                    <a:pt x="1545" y="751"/>
                  </a:cubicBezTo>
                  <a:lnTo>
                    <a:pt x="1501" y="552"/>
                  </a:lnTo>
                  <a:cubicBezTo>
                    <a:pt x="1479" y="420"/>
                    <a:pt x="1391" y="310"/>
                    <a:pt x="1302" y="221"/>
                  </a:cubicBezTo>
                  <a:lnTo>
                    <a:pt x="1126" y="89"/>
                  </a:lnTo>
                  <a:cubicBezTo>
                    <a:pt x="1015" y="45"/>
                    <a:pt x="883" y="1"/>
                    <a:pt x="751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33"/>
            <p:cNvSpPr/>
            <p:nvPr/>
          </p:nvSpPr>
          <p:spPr>
            <a:xfrm>
              <a:off x="4266525" y="609425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1524" h="1524" extrusionOk="0">
                  <a:moveTo>
                    <a:pt x="751" y="1"/>
                  </a:moveTo>
                  <a:cubicBezTo>
                    <a:pt x="641" y="1"/>
                    <a:pt x="553" y="23"/>
                    <a:pt x="464" y="67"/>
                  </a:cubicBezTo>
                  <a:cubicBezTo>
                    <a:pt x="354" y="89"/>
                    <a:pt x="266" y="155"/>
                    <a:pt x="200" y="221"/>
                  </a:cubicBezTo>
                  <a:cubicBezTo>
                    <a:pt x="133" y="310"/>
                    <a:pt x="89" y="398"/>
                    <a:pt x="45" y="486"/>
                  </a:cubicBezTo>
                  <a:cubicBezTo>
                    <a:pt x="1" y="575"/>
                    <a:pt x="1" y="685"/>
                    <a:pt x="1" y="773"/>
                  </a:cubicBezTo>
                  <a:cubicBezTo>
                    <a:pt x="1" y="839"/>
                    <a:pt x="23" y="906"/>
                    <a:pt x="23" y="972"/>
                  </a:cubicBezTo>
                  <a:cubicBezTo>
                    <a:pt x="67" y="1104"/>
                    <a:pt x="133" y="1215"/>
                    <a:pt x="222" y="1303"/>
                  </a:cubicBezTo>
                  <a:lnTo>
                    <a:pt x="398" y="1435"/>
                  </a:lnTo>
                  <a:cubicBezTo>
                    <a:pt x="509" y="1502"/>
                    <a:pt x="641" y="1524"/>
                    <a:pt x="773" y="1524"/>
                  </a:cubicBezTo>
                  <a:cubicBezTo>
                    <a:pt x="884" y="1524"/>
                    <a:pt x="972" y="1502"/>
                    <a:pt x="1060" y="1457"/>
                  </a:cubicBezTo>
                  <a:cubicBezTo>
                    <a:pt x="1259" y="1391"/>
                    <a:pt x="1413" y="1215"/>
                    <a:pt x="1480" y="1038"/>
                  </a:cubicBezTo>
                  <a:cubicBezTo>
                    <a:pt x="1524" y="950"/>
                    <a:pt x="1524" y="839"/>
                    <a:pt x="1524" y="751"/>
                  </a:cubicBezTo>
                  <a:cubicBezTo>
                    <a:pt x="1524" y="685"/>
                    <a:pt x="1502" y="619"/>
                    <a:pt x="1502" y="553"/>
                  </a:cubicBezTo>
                  <a:cubicBezTo>
                    <a:pt x="1458" y="420"/>
                    <a:pt x="1391" y="310"/>
                    <a:pt x="1281" y="199"/>
                  </a:cubicBezTo>
                  <a:lnTo>
                    <a:pt x="1127" y="89"/>
                  </a:lnTo>
                  <a:cubicBezTo>
                    <a:pt x="1016" y="23"/>
                    <a:pt x="884" y="1"/>
                    <a:pt x="751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33"/>
            <p:cNvSpPr/>
            <p:nvPr/>
          </p:nvSpPr>
          <p:spPr>
            <a:xfrm>
              <a:off x="4177150" y="730275"/>
              <a:ext cx="111475" cy="54725"/>
            </a:xfrm>
            <a:custGeom>
              <a:avLst/>
              <a:gdLst/>
              <a:ahLst/>
              <a:cxnLst/>
              <a:rect l="l" t="t" r="r" b="b"/>
              <a:pathLst>
                <a:path w="4459" h="2189" extrusionOk="0">
                  <a:moveTo>
                    <a:pt x="4459" y="0"/>
                  </a:moveTo>
                  <a:cubicBezTo>
                    <a:pt x="4459" y="0"/>
                    <a:pt x="3179" y="795"/>
                    <a:pt x="1899" y="795"/>
                  </a:cubicBezTo>
                  <a:cubicBezTo>
                    <a:pt x="1857" y="796"/>
                    <a:pt x="1816" y="797"/>
                    <a:pt x="1775" y="797"/>
                  </a:cubicBezTo>
                  <a:cubicBezTo>
                    <a:pt x="1154" y="797"/>
                    <a:pt x="539" y="641"/>
                    <a:pt x="1" y="331"/>
                  </a:cubicBezTo>
                  <a:lnTo>
                    <a:pt x="1" y="331"/>
                  </a:lnTo>
                  <a:cubicBezTo>
                    <a:pt x="107" y="1393"/>
                    <a:pt x="1010" y="2189"/>
                    <a:pt x="2041" y="2189"/>
                  </a:cubicBezTo>
                  <a:cubicBezTo>
                    <a:pt x="2082" y="2189"/>
                    <a:pt x="2122" y="2187"/>
                    <a:pt x="2164" y="2185"/>
                  </a:cubicBezTo>
                  <a:cubicBezTo>
                    <a:pt x="4172" y="2185"/>
                    <a:pt x="4459" y="0"/>
                    <a:pt x="44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33"/>
            <p:cNvSpPr/>
            <p:nvPr/>
          </p:nvSpPr>
          <p:spPr>
            <a:xfrm>
              <a:off x="4188200" y="567700"/>
              <a:ext cx="41950" cy="142850"/>
            </a:xfrm>
            <a:custGeom>
              <a:avLst/>
              <a:gdLst/>
              <a:ahLst/>
              <a:cxnLst/>
              <a:rect l="l" t="t" r="r" b="b"/>
              <a:pathLst>
                <a:path w="1678" h="5714" extrusionOk="0">
                  <a:moveTo>
                    <a:pt x="950" y="1"/>
                  </a:moveTo>
                  <a:cubicBezTo>
                    <a:pt x="899" y="1"/>
                    <a:pt x="839" y="48"/>
                    <a:pt x="839" y="103"/>
                  </a:cubicBezTo>
                  <a:cubicBezTo>
                    <a:pt x="839" y="809"/>
                    <a:pt x="1015" y="1515"/>
                    <a:pt x="993" y="2222"/>
                  </a:cubicBezTo>
                  <a:cubicBezTo>
                    <a:pt x="993" y="2817"/>
                    <a:pt x="861" y="3413"/>
                    <a:pt x="618" y="3965"/>
                  </a:cubicBezTo>
                  <a:cubicBezTo>
                    <a:pt x="419" y="4340"/>
                    <a:pt x="0" y="4737"/>
                    <a:pt x="199" y="5201"/>
                  </a:cubicBezTo>
                  <a:cubicBezTo>
                    <a:pt x="367" y="5604"/>
                    <a:pt x="777" y="5713"/>
                    <a:pt x="1178" y="5713"/>
                  </a:cubicBezTo>
                  <a:cubicBezTo>
                    <a:pt x="1304" y="5713"/>
                    <a:pt x="1429" y="5702"/>
                    <a:pt x="1545" y="5686"/>
                  </a:cubicBezTo>
                  <a:cubicBezTo>
                    <a:pt x="1677" y="5664"/>
                    <a:pt x="1655" y="5444"/>
                    <a:pt x="1523" y="5444"/>
                  </a:cubicBezTo>
                  <a:cubicBezTo>
                    <a:pt x="1214" y="5422"/>
                    <a:pt x="839" y="5466"/>
                    <a:pt x="596" y="5223"/>
                  </a:cubicBezTo>
                  <a:cubicBezTo>
                    <a:pt x="353" y="4980"/>
                    <a:pt x="486" y="4760"/>
                    <a:pt x="640" y="4517"/>
                  </a:cubicBezTo>
                  <a:cubicBezTo>
                    <a:pt x="905" y="4119"/>
                    <a:pt x="1104" y="3678"/>
                    <a:pt x="1192" y="3215"/>
                  </a:cubicBezTo>
                  <a:cubicBezTo>
                    <a:pt x="1302" y="2751"/>
                    <a:pt x="1324" y="2244"/>
                    <a:pt x="1280" y="1758"/>
                  </a:cubicBezTo>
                  <a:cubicBezTo>
                    <a:pt x="1280" y="1184"/>
                    <a:pt x="1192" y="610"/>
                    <a:pt x="1015" y="59"/>
                  </a:cubicBezTo>
                  <a:cubicBezTo>
                    <a:pt x="1007" y="17"/>
                    <a:pt x="980" y="1"/>
                    <a:pt x="950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33"/>
            <p:cNvSpPr/>
            <p:nvPr/>
          </p:nvSpPr>
          <p:spPr>
            <a:xfrm>
              <a:off x="4017750" y="552600"/>
              <a:ext cx="407725" cy="146900"/>
            </a:xfrm>
            <a:custGeom>
              <a:avLst/>
              <a:gdLst/>
              <a:ahLst/>
              <a:cxnLst/>
              <a:rect l="l" t="t" r="r" b="b"/>
              <a:pathLst>
                <a:path w="16309" h="5876" extrusionOk="0">
                  <a:moveTo>
                    <a:pt x="5034" y="795"/>
                  </a:moveTo>
                  <a:cubicBezTo>
                    <a:pt x="5048" y="795"/>
                    <a:pt x="5061" y="795"/>
                    <a:pt x="5075" y="795"/>
                  </a:cubicBezTo>
                  <a:cubicBezTo>
                    <a:pt x="6156" y="817"/>
                    <a:pt x="7237" y="1810"/>
                    <a:pt x="7193" y="2914"/>
                  </a:cubicBezTo>
                  <a:cubicBezTo>
                    <a:pt x="7127" y="4061"/>
                    <a:pt x="6178" y="4966"/>
                    <a:pt x="5008" y="4988"/>
                  </a:cubicBezTo>
                  <a:cubicBezTo>
                    <a:pt x="3861" y="4966"/>
                    <a:pt x="2934" y="3995"/>
                    <a:pt x="2956" y="2848"/>
                  </a:cubicBezTo>
                  <a:cubicBezTo>
                    <a:pt x="2978" y="1713"/>
                    <a:pt x="3905" y="795"/>
                    <a:pt x="5034" y="795"/>
                  </a:cubicBezTo>
                  <a:close/>
                  <a:moveTo>
                    <a:pt x="11169" y="905"/>
                  </a:moveTo>
                  <a:cubicBezTo>
                    <a:pt x="11183" y="905"/>
                    <a:pt x="11196" y="905"/>
                    <a:pt x="11210" y="905"/>
                  </a:cubicBezTo>
                  <a:cubicBezTo>
                    <a:pt x="12358" y="905"/>
                    <a:pt x="13284" y="1877"/>
                    <a:pt x="13262" y="3024"/>
                  </a:cubicBezTo>
                  <a:cubicBezTo>
                    <a:pt x="13241" y="4158"/>
                    <a:pt x="12313" y="5077"/>
                    <a:pt x="11184" y="5077"/>
                  </a:cubicBezTo>
                  <a:cubicBezTo>
                    <a:pt x="11170" y="5077"/>
                    <a:pt x="11157" y="5077"/>
                    <a:pt x="11144" y="5077"/>
                  </a:cubicBezTo>
                  <a:cubicBezTo>
                    <a:pt x="9974" y="5055"/>
                    <a:pt x="9069" y="4106"/>
                    <a:pt x="9091" y="2958"/>
                  </a:cubicBezTo>
                  <a:cubicBezTo>
                    <a:pt x="9091" y="1802"/>
                    <a:pt x="10039" y="905"/>
                    <a:pt x="11169" y="905"/>
                  </a:cubicBezTo>
                  <a:close/>
                  <a:moveTo>
                    <a:pt x="5097" y="1"/>
                  </a:moveTo>
                  <a:cubicBezTo>
                    <a:pt x="3905" y="1"/>
                    <a:pt x="2824" y="729"/>
                    <a:pt x="2404" y="1832"/>
                  </a:cubicBezTo>
                  <a:cubicBezTo>
                    <a:pt x="1808" y="1568"/>
                    <a:pt x="1190" y="1325"/>
                    <a:pt x="595" y="1060"/>
                  </a:cubicBezTo>
                  <a:cubicBezTo>
                    <a:pt x="548" y="1042"/>
                    <a:pt x="504" y="1034"/>
                    <a:pt x="463" y="1034"/>
                  </a:cubicBezTo>
                  <a:cubicBezTo>
                    <a:pt x="149" y="1034"/>
                    <a:pt x="1" y="1500"/>
                    <a:pt x="352" y="1656"/>
                  </a:cubicBezTo>
                  <a:cubicBezTo>
                    <a:pt x="970" y="1921"/>
                    <a:pt x="1588" y="2186"/>
                    <a:pt x="2228" y="2450"/>
                  </a:cubicBezTo>
                  <a:cubicBezTo>
                    <a:pt x="2073" y="3289"/>
                    <a:pt x="2316" y="4150"/>
                    <a:pt x="2890" y="4790"/>
                  </a:cubicBezTo>
                  <a:cubicBezTo>
                    <a:pt x="3483" y="5465"/>
                    <a:pt x="4266" y="5775"/>
                    <a:pt x="5039" y="5775"/>
                  </a:cubicBezTo>
                  <a:cubicBezTo>
                    <a:pt x="6336" y="5775"/>
                    <a:pt x="7601" y="4902"/>
                    <a:pt x="7877" y="3421"/>
                  </a:cubicBezTo>
                  <a:cubicBezTo>
                    <a:pt x="7877" y="3281"/>
                    <a:pt x="7989" y="3209"/>
                    <a:pt x="8100" y="3209"/>
                  </a:cubicBezTo>
                  <a:cubicBezTo>
                    <a:pt x="8215" y="3209"/>
                    <a:pt x="8330" y="3286"/>
                    <a:pt x="8319" y="3443"/>
                  </a:cubicBezTo>
                  <a:cubicBezTo>
                    <a:pt x="8560" y="4959"/>
                    <a:pt x="9856" y="5875"/>
                    <a:pt x="11185" y="5875"/>
                  </a:cubicBezTo>
                  <a:cubicBezTo>
                    <a:pt x="11926" y="5875"/>
                    <a:pt x="12678" y="5590"/>
                    <a:pt x="13262" y="4966"/>
                  </a:cubicBezTo>
                  <a:cubicBezTo>
                    <a:pt x="13902" y="4304"/>
                    <a:pt x="14145" y="3377"/>
                    <a:pt x="13969" y="2494"/>
                  </a:cubicBezTo>
                  <a:cubicBezTo>
                    <a:pt x="14631" y="2230"/>
                    <a:pt x="15315" y="1943"/>
                    <a:pt x="15977" y="1656"/>
                  </a:cubicBezTo>
                  <a:cubicBezTo>
                    <a:pt x="16308" y="1500"/>
                    <a:pt x="16158" y="1034"/>
                    <a:pt x="15859" y="1034"/>
                  </a:cubicBezTo>
                  <a:cubicBezTo>
                    <a:pt x="15820" y="1034"/>
                    <a:pt x="15778" y="1042"/>
                    <a:pt x="15734" y="1060"/>
                  </a:cubicBezTo>
                  <a:cubicBezTo>
                    <a:pt x="15072" y="1325"/>
                    <a:pt x="14432" y="1612"/>
                    <a:pt x="13770" y="1899"/>
                  </a:cubicBezTo>
                  <a:cubicBezTo>
                    <a:pt x="13373" y="839"/>
                    <a:pt x="12358" y="133"/>
                    <a:pt x="11232" y="111"/>
                  </a:cubicBezTo>
                  <a:cubicBezTo>
                    <a:pt x="11216" y="111"/>
                    <a:pt x="11200" y="111"/>
                    <a:pt x="11185" y="111"/>
                  </a:cubicBezTo>
                  <a:cubicBezTo>
                    <a:pt x="9815" y="111"/>
                    <a:pt x="8647" y="1053"/>
                    <a:pt x="8363" y="2362"/>
                  </a:cubicBezTo>
                  <a:cubicBezTo>
                    <a:pt x="8352" y="2514"/>
                    <a:pt x="8240" y="2586"/>
                    <a:pt x="8127" y="2586"/>
                  </a:cubicBezTo>
                  <a:cubicBezTo>
                    <a:pt x="8009" y="2586"/>
                    <a:pt x="7889" y="2508"/>
                    <a:pt x="7877" y="2362"/>
                  </a:cubicBezTo>
                  <a:cubicBezTo>
                    <a:pt x="7635" y="1016"/>
                    <a:pt x="6465" y="23"/>
                    <a:pt x="5097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ubtitle 4"/>
          <p:cNvSpPr>
            <a:spLocks noGrp="1"/>
          </p:cNvSpPr>
          <p:nvPr>
            <p:ph type="subTitle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ubtitle 6"/>
          <p:cNvSpPr>
            <a:spLocks noGrp="1"/>
          </p:cNvSpPr>
          <p:nvPr>
            <p:ph type="subTitle" idx="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0" name="Google Shape;303;p33">
            <a:extLst>
              <a:ext uri="{FF2B5EF4-FFF2-40B4-BE49-F238E27FC236}">
                <a16:creationId xmlns:a16="http://schemas.microsoft.com/office/drawing/2014/main" id="{FECEB59B-ECB7-43EE-9A8C-26D774F49100}"/>
              </a:ext>
            </a:extLst>
          </p:cNvPr>
          <p:cNvSpPr txBox="1"/>
          <p:nvPr/>
        </p:nvSpPr>
        <p:spPr>
          <a:xfrm>
            <a:off x="4008664" y="4817558"/>
            <a:ext cx="4589024" cy="353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 dirty="0">
                <a:solidFill>
                  <a:schemeClr val="accent1"/>
                </a:solidFill>
                <a:latin typeface="Hind"/>
                <a:ea typeface="Hind"/>
                <a:cs typeface="Hind"/>
                <a:sym typeface="Hind"/>
              </a:rPr>
              <a:t>Created by My Chi Pham &amp; Francesca Pang (UoB MBChB Year 4)</a:t>
            </a:r>
            <a:endParaRPr sz="1100" b="1" dirty="0">
              <a:solidFill>
                <a:schemeClr val="accent1"/>
              </a:solidFill>
              <a:latin typeface="Hind"/>
              <a:ea typeface="Hind"/>
              <a:cs typeface="Hind"/>
              <a:sym typeface="Hind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C303B3-7D45-463F-8B93-FC5EC6DCD707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1936371" y="4260159"/>
            <a:ext cx="2352900" cy="792000"/>
          </a:xfrm>
        </p:spPr>
        <p:txBody>
          <a:bodyPr/>
          <a:lstStyle/>
          <a:p>
            <a:r>
              <a:rPr lang="en-GB" sz="1400" dirty="0" err="1"/>
              <a:t>CoMICs</a:t>
            </a:r>
            <a:r>
              <a:rPr lang="en-GB" sz="1400" dirty="0"/>
              <a:t> VIDEO:</a:t>
            </a:r>
          </a:p>
          <a:p>
            <a:r>
              <a:rPr lang="en-GB" sz="1400" dirty="0"/>
              <a:t>DKA Guidelines </a:t>
            </a:r>
          </a:p>
          <a:p>
            <a:endParaRPr lang="en-GB" sz="1400" dirty="0"/>
          </a:p>
        </p:txBody>
      </p:sp>
      <p:pic>
        <p:nvPicPr>
          <p:cNvPr id="9" name="Picture 8" descr="Qr code&#10;&#10;Description automatically generated">
            <a:extLst>
              <a:ext uri="{FF2B5EF4-FFF2-40B4-BE49-F238E27FC236}">
                <a16:creationId xmlns:a16="http://schemas.microsoft.com/office/drawing/2014/main" id="{234A4BDF-3E7F-4356-8C63-7813C5E25B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8764" y="2466238"/>
            <a:ext cx="1820636" cy="1820636"/>
          </a:xfrm>
          <a:prstGeom prst="rect">
            <a:avLst/>
          </a:prstGeom>
        </p:spPr>
      </p:pic>
      <p:sp>
        <p:nvSpPr>
          <p:cNvPr id="115" name="Subtitle 2">
            <a:extLst>
              <a:ext uri="{FF2B5EF4-FFF2-40B4-BE49-F238E27FC236}">
                <a16:creationId xmlns:a16="http://schemas.microsoft.com/office/drawing/2014/main" id="{A9A3A1A0-7809-4A82-9D75-AE72E5AE0556}"/>
              </a:ext>
            </a:extLst>
          </p:cNvPr>
          <p:cNvSpPr txBox="1">
            <a:spLocks/>
          </p:cNvSpPr>
          <p:nvPr/>
        </p:nvSpPr>
        <p:spPr>
          <a:xfrm>
            <a:off x="4440675" y="4260159"/>
            <a:ext cx="2352900" cy="7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ind"/>
              <a:buNone/>
              <a:defRPr sz="1200" b="0" i="0" u="none" strike="noStrike" cap="none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ind"/>
              <a:buNone/>
              <a:defRPr sz="1000" b="0" i="0" u="none" strike="noStrike" cap="none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ind"/>
              <a:buNone/>
              <a:defRPr sz="1000" b="0" i="0" u="none" strike="noStrike" cap="none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ind"/>
              <a:buNone/>
              <a:defRPr sz="1000" b="0" i="0" u="none" strike="noStrike" cap="none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ind"/>
              <a:buNone/>
              <a:defRPr sz="1000" b="0" i="0" u="none" strike="noStrike" cap="none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ind"/>
              <a:buNone/>
              <a:defRPr sz="1000" b="0" i="0" u="none" strike="noStrike" cap="none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ind"/>
              <a:buNone/>
              <a:defRPr sz="1000" b="0" i="0" u="none" strike="noStrike" cap="none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ind"/>
              <a:buNone/>
              <a:defRPr sz="1000" b="0" i="0" u="none" strike="noStrike" cap="none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ind"/>
              <a:buNone/>
              <a:defRPr sz="1000" b="0" i="0" u="none" strike="noStrike" cap="none">
                <a:solidFill>
                  <a:schemeClr val="dk1"/>
                </a:solidFill>
                <a:latin typeface="Hind"/>
                <a:ea typeface="Hind"/>
                <a:cs typeface="Hind"/>
                <a:sym typeface="Hind"/>
              </a:defRPr>
            </a:lvl9pPr>
          </a:lstStyle>
          <a:p>
            <a:r>
              <a:rPr lang="en-GB" sz="1400" dirty="0"/>
              <a:t>PICS Guide to change transfusion rates</a:t>
            </a:r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524903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0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3"/>
          <p:cNvSpPr txBox="1">
            <a:spLocks noGrp="1"/>
          </p:cNvSpPr>
          <p:nvPr>
            <p:ph type="ctrTitle" idx="4294967295"/>
          </p:nvPr>
        </p:nvSpPr>
        <p:spPr>
          <a:xfrm>
            <a:off x="1631325" y="550600"/>
            <a:ext cx="4292400" cy="92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800" b="1" dirty="0"/>
              <a:t>Did you know?</a:t>
            </a:r>
            <a:endParaRPr sz="6800" b="1" dirty="0"/>
          </a:p>
        </p:txBody>
      </p:sp>
      <p:sp>
        <p:nvSpPr>
          <p:cNvPr id="303" name="Google Shape;303;p33"/>
          <p:cNvSpPr txBox="1"/>
          <p:nvPr/>
        </p:nvSpPr>
        <p:spPr>
          <a:xfrm>
            <a:off x="1786226" y="3111841"/>
            <a:ext cx="5068530" cy="7078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 dirty="0">
                <a:solidFill>
                  <a:schemeClr val="accent1"/>
                </a:solidFill>
                <a:latin typeface="Hind"/>
                <a:ea typeface="Hind"/>
                <a:cs typeface="Hind"/>
                <a:sym typeface="Hind"/>
              </a:rPr>
              <a:t>There’s been a change in the Diabetic Ketoacidosis (DKA) guidelines!</a:t>
            </a:r>
            <a:endParaRPr sz="1700" b="1" dirty="0">
              <a:solidFill>
                <a:schemeClr val="accent1"/>
              </a:solidFill>
              <a:latin typeface="Hind"/>
              <a:ea typeface="Hind"/>
              <a:cs typeface="Hind"/>
              <a:sym typeface="Hind"/>
            </a:endParaRPr>
          </a:p>
        </p:txBody>
      </p:sp>
      <p:grpSp>
        <p:nvGrpSpPr>
          <p:cNvPr id="304" name="Google Shape;304;p33"/>
          <p:cNvGrpSpPr/>
          <p:nvPr/>
        </p:nvGrpSpPr>
        <p:grpSpPr>
          <a:xfrm>
            <a:off x="8223913" y="3072626"/>
            <a:ext cx="934563" cy="2068792"/>
            <a:chOff x="2507125" y="238100"/>
            <a:chExt cx="2588100" cy="5238775"/>
          </a:xfrm>
        </p:grpSpPr>
        <p:sp>
          <p:nvSpPr>
            <p:cNvPr id="305" name="Google Shape;305;p33"/>
            <p:cNvSpPr/>
            <p:nvPr/>
          </p:nvSpPr>
          <p:spPr>
            <a:xfrm>
              <a:off x="3798025" y="260400"/>
              <a:ext cx="689850" cy="1216925"/>
            </a:xfrm>
            <a:custGeom>
              <a:avLst/>
              <a:gdLst/>
              <a:ahLst/>
              <a:cxnLst/>
              <a:rect l="l" t="t" r="r" b="b"/>
              <a:pathLst>
                <a:path w="27594" h="48677" extrusionOk="0">
                  <a:moveTo>
                    <a:pt x="12485" y="1"/>
                  </a:moveTo>
                  <a:cubicBezTo>
                    <a:pt x="8453" y="1"/>
                    <a:pt x="4728" y="2644"/>
                    <a:pt x="3322" y="6638"/>
                  </a:cubicBezTo>
                  <a:cubicBezTo>
                    <a:pt x="2799" y="8185"/>
                    <a:pt x="2458" y="9800"/>
                    <a:pt x="2321" y="11461"/>
                  </a:cubicBezTo>
                  <a:cubicBezTo>
                    <a:pt x="2162" y="13258"/>
                    <a:pt x="1843" y="15010"/>
                    <a:pt x="547" y="16420"/>
                  </a:cubicBezTo>
                  <a:cubicBezTo>
                    <a:pt x="342" y="16647"/>
                    <a:pt x="183" y="16898"/>
                    <a:pt x="69" y="17171"/>
                  </a:cubicBezTo>
                  <a:cubicBezTo>
                    <a:pt x="1" y="17421"/>
                    <a:pt x="183" y="17694"/>
                    <a:pt x="456" y="17694"/>
                  </a:cubicBezTo>
                  <a:cubicBezTo>
                    <a:pt x="797" y="17648"/>
                    <a:pt x="1138" y="17580"/>
                    <a:pt x="1479" y="17512"/>
                  </a:cubicBezTo>
                  <a:cubicBezTo>
                    <a:pt x="1810" y="17441"/>
                    <a:pt x="2038" y="17393"/>
                    <a:pt x="2203" y="17393"/>
                  </a:cubicBezTo>
                  <a:cubicBezTo>
                    <a:pt x="2570" y="17393"/>
                    <a:pt x="2619" y="17636"/>
                    <a:pt x="2776" y="18422"/>
                  </a:cubicBezTo>
                  <a:cubicBezTo>
                    <a:pt x="2981" y="19445"/>
                    <a:pt x="3208" y="20469"/>
                    <a:pt x="3413" y="21493"/>
                  </a:cubicBezTo>
                  <a:cubicBezTo>
                    <a:pt x="3686" y="22766"/>
                    <a:pt x="4050" y="23381"/>
                    <a:pt x="5074" y="24154"/>
                  </a:cubicBezTo>
                  <a:cubicBezTo>
                    <a:pt x="5910" y="24790"/>
                    <a:pt x="6673" y="24823"/>
                    <a:pt x="7580" y="24823"/>
                  </a:cubicBezTo>
                  <a:cubicBezTo>
                    <a:pt x="7683" y="24823"/>
                    <a:pt x="7789" y="24822"/>
                    <a:pt x="7896" y="24822"/>
                  </a:cubicBezTo>
                  <a:cubicBezTo>
                    <a:pt x="8127" y="24822"/>
                    <a:pt x="8368" y="24824"/>
                    <a:pt x="8622" y="24836"/>
                  </a:cubicBezTo>
                  <a:cubicBezTo>
                    <a:pt x="8736" y="24859"/>
                    <a:pt x="8827" y="24859"/>
                    <a:pt x="8918" y="24859"/>
                  </a:cubicBezTo>
                  <a:cubicBezTo>
                    <a:pt x="9737" y="24950"/>
                    <a:pt x="9759" y="24927"/>
                    <a:pt x="9850" y="25701"/>
                  </a:cubicBezTo>
                  <a:cubicBezTo>
                    <a:pt x="9964" y="26633"/>
                    <a:pt x="9987" y="29295"/>
                    <a:pt x="10123" y="30228"/>
                  </a:cubicBezTo>
                  <a:cubicBezTo>
                    <a:pt x="10237" y="30978"/>
                    <a:pt x="10078" y="31501"/>
                    <a:pt x="9373" y="31820"/>
                  </a:cubicBezTo>
                  <a:cubicBezTo>
                    <a:pt x="8986" y="32002"/>
                    <a:pt x="8941" y="32343"/>
                    <a:pt x="9077" y="32730"/>
                  </a:cubicBezTo>
                  <a:cubicBezTo>
                    <a:pt x="9145" y="32957"/>
                    <a:pt x="9214" y="33208"/>
                    <a:pt x="9282" y="33435"/>
                  </a:cubicBezTo>
                  <a:cubicBezTo>
                    <a:pt x="10123" y="36142"/>
                    <a:pt x="10942" y="38872"/>
                    <a:pt x="11830" y="41579"/>
                  </a:cubicBezTo>
                  <a:cubicBezTo>
                    <a:pt x="12489" y="43671"/>
                    <a:pt x="13217" y="45741"/>
                    <a:pt x="13945" y="47811"/>
                  </a:cubicBezTo>
                  <a:cubicBezTo>
                    <a:pt x="14059" y="48153"/>
                    <a:pt x="14104" y="48676"/>
                    <a:pt x="14605" y="48676"/>
                  </a:cubicBezTo>
                  <a:cubicBezTo>
                    <a:pt x="14615" y="48676"/>
                    <a:pt x="14625" y="48677"/>
                    <a:pt x="14635" y="48677"/>
                  </a:cubicBezTo>
                  <a:cubicBezTo>
                    <a:pt x="15020" y="48677"/>
                    <a:pt x="15133" y="48259"/>
                    <a:pt x="15310" y="47993"/>
                  </a:cubicBezTo>
                  <a:cubicBezTo>
                    <a:pt x="17198" y="45036"/>
                    <a:pt x="19313" y="42261"/>
                    <a:pt x="21611" y="39622"/>
                  </a:cubicBezTo>
                  <a:cubicBezTo>
                    <a:pt x="22111" y="39076"/>
                    <a:pt x="22589" y="38508"/>
                    <a:pt x="23067" y="37916"/>
                  </a:cubicBezTo>
                  <a:cubicBezTo>
                    <a:pt x="24318" y="36301"/>
                    <a:pt x="25546" y="34663"/>
                    <a:pt x="26797" y="33048"/>
                  </a:cubicBezTo>
                  <a:cubicBezTo>
                    <a:pt x="27025" y="32753"/>
                    <a:pt x="27594" y="31729"/>
                    <a:pt x="27252" y="31547"/>
                  </a:cubicBezTo>
                  <a:cubicBezTo>
                    <a:pt x="26934" y="31388"/>
                    <a:pt x="26160" y="30819"/>
                    <a:pt x="25842" y="30705"/>
                  </a:cubicBezTo>
                  <a:cubicBezTo>
                    <a:pt x="24773" y="30273"/>
                    <a:pt x="23271" y="30910"/>
                    <a:pt x="22999" y="29841"/>
                  </a:cubicBezTo>
                  <a:cubicBezTo>
                    <a:pt x="22862" y="29363"/>
                    <a:pt x="22453" y="28635"/>
                    <a:pt x="22430" y="28135"/>
                  </a:cubicBezTo>
                  <a:cubicBezTo>
                    <a:pt x="22225" y="25291"/>
                    <a:pt x="22020" y="22721"/>
                    <a:pt x="21861" y="19900"/>
                  </a:cubicBezTo>
                  <a:cubicBezTo>
                    <a:pt x="21702" y="17512"/>
                    <a:pt x="22635" y="14828"/>
                    <a:pt x="22544" y="12416"/>
                  </a:cubicBezTo>
                  <a:cubicBezTo>
                    <a:pt x="22475" y="10233"/>
                    <a:pt x="22043" y="8049"/>
                    <a:pt x="21224" y="6001"/>
                  </a:cubicBezTo>
                  <a:cubicBezTo>
                    <a:pt x="19905" y="2703"/>
                    <a:pt x="17471" y="656"/>
                    <a:pt x="13900" y="110"/>
                  </a:cubicBezTo>
                  <a:cubicBezTo>
                    <a:pt x="13426" y="36"/>
                    <a:pt x="12953" y="1"/>
                    <a:pt x="12485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33"/>
            <p:cNvSpPr/>
            <p:nvPr/>
          </p:nvSpPr>
          <p:spPr>
            <a:xfrm>
              <a:off x="3780975" y="238100"/>
              <a:ext cx="660825" cy="533125"/>
            </a:xfrm>
            <a:custGeom>
              <a:avLst/>
              <a:gdLst/>
              <a:ahLst/>
              <a:cxnLst/>
              <a:rect l="l" t="t" r="r" b="b"/>
              <a:pathLst>
                <a:path w="26433" h="21325" extrusionOk="0">
                  <a:moveTo>
                    <a:pt x="16077" y="1"/>
                  </a:moveTo>
                  <a:cubicBezTo>
                    <a:pt x="16049" y="1"/>
                    <a:pt x="16020" y="1"/>
                    <a:pt x="15992" y="1"/>
                  </a:cubicBezTo>
                  <a:cubicBezTo>
                    <a:pt x="12966" y="24"/>
                    <a:pt x="9918" y="69"/>
                    <a:pt x="6893" y="92"/>
                  </a:cubicBezTo>
                  <a:cubicBezTo>
                    <a:pt x="6837" y="91"/>
                    <a:pt x="6781" y="91"/>
                    <a:pt x="6725" y="91"/>
                  </a:cubicBezTo>
                  <a:cubicBezTo>
                    <a:pt x="5327" y="91"/>
                    <a:pt x="3952" y="364"/>
                    <a:pt x="2662" y="911"/>
                  </a:cubicBezTo>
                  <a:cubicBezTo>
                    <a:pt x="1001" y="1639"/>
                    <a:pt x="114" y="2913"/>
                    <a:pt x="46" y="4732"/>
                  </a:cubicBezTo>
                  <a:cubicBezTo>
                    <a:pt x="0" y="5961"/>
                    <a:pt x="410" y="7144"/>
                    <a:pt x="1183" y="8054"/>
                  </a:cubicBezTo>
                  <a:cubicBezTo>
                    <a:pt x="2457" y="9623"/>
                    <a:pt x="4186" y="10328"/>
                    <a:pt x="6165" y="10397"/>
                  </a:cubicBezTo>
                  <a:cubicBezTo>
                    <a:pt x="6240" y="10398"/>
                    <a:pt x="6315" y="10399"/>
                    <a:pt x="6389" y="10399"/>
                  </a:cubicBezTo>
                  <a:cubicBezTo>
                    <a:pt x="7657" y="10399"/>
                    <a:pt x="8921" y="10217"/>
                    <a:pt x="10146" y="9873"/>
                  </a:cubicBezTo>
                  <a:cubicBezTo>
                    <a:pt x="10350" y="9822"/>
                    <a:pt x="10568" y="9720"/>
                    <a:pt x="10798" y="9720"/>
                  </a:cubicBezTo>
                  <a:cubicBezTo>
                    <a:pt x="10875" y="9720"/>
                    <a:pt x="10953" y="9731"/>
                    <a:pt x="11033" y="9760"/>
                  </a:cubicBezTo>
                  <a:cubicBezTo>
                    <a:pt x="11306" y="10192"/>
                    <a:pt x="11283" y="10715"/>
                    <a:pt x="11351" y="11193"/>
                  </a:cubicBezTo>
                  <a:cubicBezTo>
                    <a:pt x="11488" y="12080"/>
                    <a:pt x="11579" y="12967"/>
                    <a:pt x="11693" y="13854"/>
                  </a:cubicBezTo>
                  <a:cubicBezTo>
                    <a:pt x="11715" y="14104"/>
                    <a:pt x="11761" y="14355"/>
                    <a:pt x="11829" y="14582"/>
                  </a:cubicBezTo>
                  <a:cubicBezTo>
                    <a:pt x="11870" y="14906"/>
                    <a:pt x="12162" y="15139"/>
                    <a:pt x="12482" y="15139"/>
                  </a:cubicBezTo>
                  <a:cubicBezTo>
                    <a:pt x="12522" y="15139"/>
                    <a:pt x="12562" y="15136"/>
                    <a:pt x="12602" y="15128"/>
                  </a:cubicBezTo>
                  <a:cubicBezTo>
                    <a:pt x="12739" y="15105"/>
                    <a:pt x="12898" y="15083"/>
                    <a:pt x="13035" y="15060"/>
                  </a:cubicBezTo>
                  <a:cubicBezTo>
                    <a:pt x="14331" y="14832"/>
                    <a:pt x="14582" y="14855"/>
                    <a:pt x="14718" y="13445"/>
                  </a:cubicBezTo>
                  <a:cubicBezTo>
                    <a:pt x="14741" y="13149"/>
                    <a:pt x="14786" y="12853"/>
                    <a:pt x="14900" y="12580"/>
                  </a:cubicBezTo>
                  <a:cubicBezTo>
                    <a:pt x="14991" y="12239"/>
                    <a:pt x="15150" y="11921"/>
                    <a:pt x="15378" y="11648"/>
                  </a:cubicBezTo>
                  <a:cubicBezTo>
                    <a:pt x="15669" y="11303"/>
                    <a:pt x="16011" y="11132"/>
                    <a:pt x="16346" y="11132"/>
                  </a:cubicBezTo>
                  <a:cubicBezTo>
                    <a:pt x="16718" y="11132"/>
                    <a:pt x="17081" y="11343"/>
                    <a:pt x="17357" y="11761"/>
                  </a:cubicBezTo>
                  <a:cubicBezTo>
                    <a:pt x="17630" y="12125"/>
                    <a:pt x="17789" y="12535"/>
                    <a:pt x="17880" y="12990"/>
                  </a:cubicBezTo>
                  <a:cubicBezTo>
                    <a:pt x="17994" y="13627"/>
                    <a:pt x="18130" y="14264"/>
                    <a:pt x="18221" y="14901"/>
                  </a:cubicBezTo>
                  <a:cubicBezTo>
                    <a:pt x="18358" y="15742"/>
                    <a:pt x="18426" y="16584"/>
                    <a:pt x="18585" y="17403"/>
                  </a:cubicBezTo>
                  <a:cubicBezTo>
                    <a:pt x="18835" y="18540"/>
                    <a:pt x="19222" y="19609"/>
                    <a:pt x="20064" y="20474"/>
                  </a:cubicBezTo>
                  <a:cubicBezTo>
                    <a:pt x="20581" y="21030"/>
                    <a:pt x="21291" y="21325"/>
                    <a:pt x="22005" y="21325"/>
                  </a:cubicBezTo>
                  <a:cubicBezTo>
                    <a:pt x="22516" y="21325"/>
                    <a:pt x="23030" y="21174"/>
                    <a:pt x="23476" y="20860"/>
                  </a:cubicBezTo>
                  <a:cubicBezTo>
                    <a:pt x="23863" y="20610"/>
                    <a:pt x="24181" y="20315"/>
                    <a:pt x="24454" y="19951"/>
                  </a:cubicBezTo>
                  <a:cubicBezTo>
                    <a:pt x="25159" y="19086"/>
                    <a:pt x="25614" y="18085"/>
                    <a:pt x="25819" y="16993"/>
                  </a:cubicBezTo>
                  <a:cubicBezTo>
                    <a:pt x="26001" y="15924"/>
                    <a:pt x="26137" y="14832"/>
                    <a:pt x="26205" y="13740"/>
                  </a:cubicBezTo>
                  <a:cubicBezTo>
                    <a:pt x="26433" y="10055"/>
                    <a:pt x="25318" y="6439"/>
                    <a:pt x="23089" y="3504"/>
                  </a:cubicBezTo>
                  <a:cubicBezTo>
                    <a:pt x="21354" y="1161"/>
                    <a:pt x="18995" y="1"/>
                    <a:pt x="16077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33"/>
            <p:cNvSpPr/>
            <p:nvPr/>
          </p:nvSpPr>
          <p:spPr>
            <a:xfrm>
              <a:off x="3907225" y="603625"/>
              <a:ext cx="39825" cy="39975"/>
            </a:xfrm>
            <a:custGeom>
              <a:avLst/>
              <a:gdLst/>
              <a:ahLst/>
              <a:cxnLst/>
              <a:rect l="l" t="t" r="r" b="b"/>
              <a:pathLst>
                <a:path w="1593" h="1599" extrusionOk="0">
                  <a:moveTo>
                    <a:pt x="848" y="1"/>
                  </a:moveTo>
                  <a:cubicBezTo>
                    <a:pt x="823" y="1"/>
                    <a:pt x="798" y="3"/>
                    <a:pt x="774" y="7"/>
                  </a:cubicBezTo>
                  <a:cubicBezTo>
                    <a:pt x="569" y="7"/>
                    <a:pt x="364" y="98"/>
                    <a:pt x="228" y="234"/>
                  </a:cubicBezTo>
                  <a:cubicBezTo>
                    <a:pt x="137" y="325"/>
                    <a:pt x="91" y="416"/>
                    <a:pt x="69" y="507"/>
                  </a:cubicBezTo>
                  <a:cubicBezTo>
                    <a:pt x="23" y="598"/>
                    <a:pt x="0" y="712"/>
                    <a:pt x="0" y="826"/>
                  </a:cubicBezTo>
                  <a:lnTo>
                    <a:pt x="23" y="1008"/>
                  </a:lnTo>
                  <a:cubicBezTo>
                    <a:pt x="69" y="1144"/>
                    <a:pt x="137" y="1281"/>
                    <a:pt x="251" y="1371"/>
                  </a:cubicBezTo>
                  <a:lnTo>
                    <a:pt x="433" y="1508"/>
                  </a:lnTo>
                  <a:cubicBezTo>
                    <a:pt x="546" y="1576"/>
                    <a:pt x="683" y="1599"/>
                    <a:pt x="819" y="1599"/>
                  </a:cubicBezTo>
                  <a:cubicBezTo>
                    <a:pt x="933" y="1599"/>
                    <a:pt x="1024" y="1576"/>
                    <a:pt x="1115" y="1531"/>
                  </a:cubicBezTo>
                  <a:cubicBezTo>
                    <a:pt x="1229" y="1485"/>
                    <a:pt x="1320" y="1440"/>
                    <a:pt x="1388" y="1349"/>
                  </a:cubicBezTo>
                  <a:cubicBezTo>
                    <a:pt x="1524" y="1190"/>
                    <a:pt x="1593" y="985"/>
                    <a:pt x="1593" y="780"/>
                  </a:cubicBezTo>
                  <a:lnTo>
                    <a:pt x="1570" y="575"/>
                  </a:lnTo>
                  <a:cubicBezTo>
                    <a:pt x="1524" y="439"/>
                    <a:pt x="1456" y="325"/>
                    <a:pt x="1342" y="211"/>
                  </a:cubicBezTo>
                  <a:lnTo>
                    <a:pt x="1183" y="98"/>
                  </a:lnTo>
                  <a:cubicBezTo>
                    <a:pt x="1090" y="41"/>
                    <a:pt x="965" y="1"/>
                    <a:pt x="848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33"/>
            <p:cNvSpPr/>
            <p:nvPr/>
          </p:nvSpPr>
          <p:spPr>
            <a:xfrm>
              <a:off x="3906075" y="736275"/>
              <a:ext cx="81925" cy="39075"/>
            </a:xfrm>
            <a:custGeom>
              <a:avLst/>
              <a:gdLst/>
              <a:ahLst/>
              <a:cxnLst/>
              <a:rect l="l" t="t" r="r" b="b"/>
              <a:pathLst>
                <a:path w="3277" h="1563" extrusionOk="0">
                  <a:moveTo>
                    <a:pt x="3276" y="1"/>
                  </a:moveTo>
                  <a:lnTo>
                    <a:pt x="3276" y="1"/>
                  </a:lnTo>
                  <a:cubicBezTo>
                    <a:pt x="2776" y="206"/>
                    <a:pt x="2230" y="365"/>
                    <a:pt x="1707" y="410"/>
                  </a:cubicBezTo>
                  <a:cubicBezTo>
                    <a:pt x="729" y="547"/>
                    <a:pt x="1" y="570"/>
                    <a:pt x="1" y="570"/>
                  </a:cubicBezTo>
                  <a:cubicBezTo>
                    <a:pt x="1" y="570"/>
                    <a:pt x="676" y="1563"/>
                    <a:pt x="1600" y="1563"/>
                  </a:cubicBezTo>
                  <a:cubicBezTo>
                    <a:pt x="1665" y="1563"/>
                    <a:pt x="1731" y="1558"/>
                    <a:pt x="1798" y="1548"/>
                  </a:cubicBezTo>
                  <a:cubicBezTo>
                    <a:pt x="3163" y="1366"/>
                    <a:pt x="3276" y="1"/>
                    <a:pt x="327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33"/>
            <p:cNvSpPr/>
            <p:nvPr/>
          </p:nvSpPr>
          <p:spPr>
            <a:xfrm>
              <a:off x="3903250" y="563400"/>
              <a:ext cx="63700" cy="31300"/>
            </a:xfrm>
            <a:custGeom>
              <a:avLst/>
              <a:gdLst/>
              <a:ahLst/>
              <a:cxnLst/>
              <a:rect l="l" t="t" r="r" b="b"/>
              <a:pathLst>
                <a:path w="2548" h="1252" extrusionOk="0">
                  <a:moveTo>
                    <a:pt x="1274" y="1"/>
                  </a:moveTo>
                  <a:cubicBezTo>
                    <a:pt x="569" y="1"/>
                    <a:pt x="0" y="842"/>
                    <a:pt x="0" y="842"/>
                  </a:cubicBezTo>
                  <a:cubicBezTo>
                    <a:pt x="283" y="748"/>
                    <a:pt x="576" y="697"/>
                    <a:pt x="873" y="697"/>
                  </a:cubicBezTo>
                  <a:cubicBezTo>
                    <a:pt x="1006" y="697"/>
                    <a:pt x="1140" y="707"/>
                    <a:pt x="1274" y="728"/>
                  </a:cubicBezTo>
                  <a:cubicBezTo>
                    <a:pt x="1729" y="842"/>
                    <a:pt x="2161" y="1024"/>
                    <a:pt x="2548" y="1252"/>
                  </a:cubicBezTo>
                  <a:cubicBezTo>
                    <a:pt x="2548" y="1252"/>
                    <a:pt x="2161" y="23"/>
                    <a:pt x="1274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33"/>
            <p:cNvSpPr/>
            <p:nvPr/>
          </p:nvSpPr>
          <p:spPr>
            <a:xfrm>
              <a:off x="3893000" y="4814350"/>
              <a:ext cx="604550" cy="662525"/>
            </a:xfrm>
            <a:custGeom>
              <a:avLst/>
              <a:gdLst/>
              <a:ahLst/>
              <a:cxnLst/>
              <a:rect l="l" t="t" r="r" b="b"/>
              <a:pathLst>
                <a:path w="24182" h="26501" extrusionOk="0">
                  <a:moveTo>
                    <a:pt x="18881" y="0"/>
                  </a:moveTo>
                  <a:lnTo>
                    <a:pt x="10828" y="3185"/>
                  </a:lnTo>
                  <a:cubicBezTo>
                    <a:pt x="10828" y="3185"/>
                    <a:pt x="12080" y="8690"/>
                    <a:pt x="10192" y="13353"/>
                  </a:cubicBezTo>
                  <a:cubicBezTo>
                    <a:pt x="8281" y="18016"/>
                    <a:pt x="7007" y="20132"/>
                    <a:pt x="4050" y="22247"/>
                  </a:cubicBezTo>
                  <a:lnTo>
                    <a:pt x="4027" y="22247"/>
                  </a:lnTo>
                  <a:cubicBezTo>
                    <a:pt x="1070" y="24363"/>
                    <a:pt x="1" y="26501"/>
                    <a:pt x="1" y="26501"/>
                  </a:cubicBezTo>
                  <a:lnTo>
                    <a:pt x="14423" y="26501"/>
                  </a:lnTo>
                  <a:cubicBezTo>
                    <a:pt x="14423" y="26501"/>
                    <a:pt x="21201" y="15468"/>
                    <a:pt x="24181" y="9531"/>
                  </a:cubicBezTo>
                  <a:cubicBezTo>
                    <a:pt x="24045" y="8621"/>
                    <a:pt x="22088" y="5255"/>
                    <a:pt x="20587" y="2775"/>
                  </a:cubicBezTo>
                  <a:cubicBezTo>
                    <a:pt x="19632" y="1206"/>
                    <a:pt x="18881" y="0"/>
                    <a:pt x="18881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33"/>
            <p:cNvSpPr/>
            <p:nvPr/>
          </p:nvSpPr>
          <p:spPr>
            <a:xfrm>
              <a:off x="3893000" y="4883725"/>
              <a:ext cx="604550" cy="593150"/>
            </a:xfrm>
            <a:custGeom>
              <a:avLst/>
              <a:gdLst/>
              <a:ahLst/>
              <a:cxnLst/>
              <a:rect l="l" t="t" r="r" b="b"/>
              <a:pathLst>
                <a:path w="24182" h="23726" extrusionOk="0">
                  <a:moveTo>
                    <a:pt x="20587" y="0"/>
                  </a:moveTo>
                  <a:cubicBezTo>
                    <a:pt x="19018" y="1934"/>
                    <a:pt x="19632" y="5505"/>
                    <a:pt x="19245" y="8144"/>
                  </a:cubicBezTo>
                  <a:cubicBezTo>
                    <a:pt x="18813" y="11215"/>
                    <a:pt x="14718" y="19017"/>
                    <a:pt x="14718" y="19017"/>
                  </a:cubicBezTo>
                  <a:cubicBezTo>
                    <a:pt x="14718" y="19017"/>
                    <a:pt x="10851" y="18858"/>
                    <a:pt x="8235" y="18858"/>
                  </a:cubicBezTo>
                  <a:cubicBezTo>
                    <a:pt x="5710" y="18858"/>
                    <a:pt x="4163" y="19381"/>
                    <a:pt x="4050" y="19472"/>
                  </a:cubicBezTo>
                  <a:lnTo>
                    <a:pt x="4027" y="19472"/>
                  </a:lnTo>
                  <a:cubicBezTo>
                    <a:pt x="1070" y="21588"/>
                    <a:pt x="1" y="23726"/>
                    <a:pt x="1" y="23726"/>
                  </a:cubicBezTo>
                  <a:lnTo>
                    <a:pt x="14423" y="23726"/>
                  </a:lnTo>
                  <a:cubicBezTo>
                    <a:pt x="14423" y="23726"/>
                    <a:pt x="21201" y="12693"/>
                    <a:pt x="24181" y="6756"/>
                  </a:cubicBezTo>
                  <a:cubicBezTo>
                    <a:pt x="24045" y="5846"/>
                    <a:pt x="22088" y="2480"/>
                    <a:pt x="20587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33"/>
            <p:cNvSpPr/>
            <p:nvPr/>
          </p:nvSpPr>
          <p:spPr>
            <a:xfrm>
              <a:off x="3691125" y="2599875"/>
              <a:ext cx="786525" cy="2416950"/>
            </a:xfrm>
            <a:custGeom>
              <a:avLst/>
              <a:gdLst/>
              <a:ahLst/>
              <a:cxnLst/>
              <a:rect l="l" t="t" r="r" b="b"/>
              <a:pathLst>
                <a:path w="31461" h="96678" extrusionOk="0">
                  <a:moveTo>
                    <a:pt x="1274" y="0"/>
                  </a:moveTo>
                  <a:cubicBezTo>
                    <a:pt x="1274" y="0"/>
                    <a:pt x="1138" y="3867"/>
                    <a:pt x="978" y="9623"/>
                  </a:cubicBezTo>
                  <a:cubicBezTo>
                    <a:pt x="569" y="24795"/>
                    <a:pt x="0" y="53070"/>
                    <a:pt x="1274" y="58621"/>
                  </a:cubicBezTo>
                  <a:cubicBezTo>
                    <a:pt x="3026" y="66264"/>
                    <a:pt x="17903" y="96677"/>
                    <a:pt x="17903" y="96677"/>
                  </a:cubicBezTo>
                  <a:lnTo>
                    <a:pt x="31460" y="91423"/>
                  </a:lnTo>
                  <a:lnTo>
                    <a:pt x="19654" y="45928"/>
                  </a:lnTo>
                  <a:cubicBezTo>
                    <a:pt x="19654" y="45928"/>
                    <a:pt x="21360" y="23226"/>
                    <a:pt x="21588" y="9623"/>
                  </a:cubicBezTo>
                  <a:cubicBezTo>
                    <a:pt x="21656" y="5073"/>
                    <a:pt x="21565" y="1547"/>
                    <a:pt x="21178" y="228"/>
                  </a:cubicBezTo>
                  <a:lnTo>
                    <a:pt x="1274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33"/>
            <p:cNvSpPr/>
            <p:nvPr/>
          </p:nvSpPr>
          <p:spPr>
            <a:xfrm>
              <a:off x="3896975" y="5165225"/>
              <a:ext cx="747850" cy="311650"/>
            </a:xfrm>
            <a:custGeom>
              <a:avLst/>
              <a:gdLst/>
              <a:ahLst/>
              <a:cxnLst/>
              <a:rect l="l" t="t" r="r" b="b"/>
              <a:pathLst>
                <a:path w="29914" h="12466" extrusionOk="0">
                  <a:moveTo>
                    <a:pt x="17198" y="0"/>
                  </a:moveTo>
                  <a:lnTo>
                    <a:pt x="17198" y="0"/>
                  </a:lnTo>
                  <a:cubicBezTo>
                    <a:pt x="17198" y="0"/>
                    <a:pt x="17630" y="3140"/>
                    <a:pt x="12057" y="5755"/>
                  </a:cubicBezTo>
                  <a:cubicBezTo>
                    <a:pt x="10169" y="6620"/>
                    <a:pt x="8190" y="7257"/>
                    <a:pt x="6165" y="7689"/>
                  </a:cubicBezTo>
                  <a:cubicBezTo>
                    <a:pt x="1388" y="8758"/>
                    <a:pt x="1" y="12466"/>
                    <a:pt x="1" y="12466"/>
                  </a:cubicBezTo>
                  <a:lnTo>
                    <a:pt x="29914" y="12466"/>
                  </a:lnTo>
                  <a:lnTo>
                    <a:pt x="29618" y="6847"/>
                  </a:lnTo>
                  <a:lnTo>
                    <a:pt x="29322" y="910"/>
                  </a:lnTo>
                  <a:lnTo>
                    <a:pt x="17198" y="0"/>
                  </a:ln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33"/>
            <p:cNvSpPr/>
            <p:nvPr/>
          </p:nvSpPr>
          <p:spPr>
            <a:xfrm>
              <a:off x="4108525" y="2488975"/>
              <a:ext cx="606825" cy="2785450"/>
            </a:xfrm>
            <a:custGeom>
              <a:avLst/>
              <a:gdLst/>
              <a:ahLst/>
              <a:cxnLst/>
              <a:rect l="l" t="t" r="r" b="b"/>
              <a:pathLst>
                <a:path w="24273" h="111418" extrusionOk="0">
                  <a:moveTo>
                    <a:pt x="22680" y="1"/>
                  </a:moveTo>
                  <a:lnTo>
                    <a:pt x="2776" y="638"/>
                  </a:lnTo>
                  <a:cubicBezTo>
                    <a:pt x="2776" y="638"/>
                    <a:pt x="2435" y="5324"/>
                    <a:pt x="2003" y="11989"/>
                  </a:cubicBezTo>
                  <a:cubicBezTo>
                    <a:pt x="1161" y="25228"/>
                    <a:pt x="1" y="46269"/>
                    <a:pt x="524" y="54276"/>
                  </a:cubicBezTo>
                  <a:cubicBezTo>
                    <a:pt x="1320" y="66355"/>
                    <a:pt x="6188" y="107301"/>
                    <a:pt x="6188" y="107301"/>
                  </a:cubicBezTo>
                  <a:lnTo>
                    <a:pt x="24273" y="111418"/>
                  </a:lnTo>
                  <a:cubicBezTo>
                    <a:pt x="24273" y="111418"/>
                    <a:pt x="22066" y="67288"/>
                    <a:pt x="21156" y="57142"/>
                  </a:cubicBezTo>
                  <a:cubicBezTo>
                    <a:pt x="21315" y="50068"/>
                    <a:pt x="21998" y="26570"/>
                    <a:pt x="22430" y="11989"/>
                  </a:cubicBezTo>
                  <a:cubicBezTo>
                    <a:pt x="22635" y="4960"/>
                    <a:pt x="22794" y="1"/>
                    <a:pt x="22794" y="1"/>
                  </a:cubicBez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33"/>
            <p:cNvSpPr/>
            <p:nvPr/>
          </p:nvSpPr>
          <p:spPr>
            <a:xfrm>
              <a:off x="3896975" y="5309100"/>
              <a:ext cx="747850" cy="167775"/>
            </a:xfrm>
            <a:custGeom>
              <a:avLst/>
              <a:gdLst/>
              <a:ahLst/>
              <a:cxnLst/>
              <a:rect l="l" t="t" r="r" b="b"/>
              <a:pathLst>
                <a:path w="29914" h="6711" extrusionOk="0">
                  <a:moveTo>
                    <a:pt x="12057" y="0"/>
                  </a:moveTo>
                  <a:cubicBezTo>
                    <a:pt x="10169" y="865"/>
                    <a:pt x="8190" y="1502"/>
                    <a:pt x="6165" y="1934"/>
                  </a:cubicBezTo>
                  <a:cubicBezTo>
                    <a:pt x="1388" y="3003"/>
                    <a:pt x="1" y="6711"/>
                    <a:pt x="1" y="6711"/>
                  </a:cubicBezTo>
                  <a:lnTo>
                    <a:pt x="29914" y="6711"/>
                  </a:lnTo>
                  <a:lnTo>
                    <a:pt x="29618" y="1092"/>
                  </a:lnTo>
                  <a:cubicBezTo>
                    <a:pt x="26957" y="1911"/>
                    <a:pt x="22930" y="3777"/>
                    <a:pt x="15856" y="4414"/>
                  </a:cubicBezTo>
                  <a:cubicBezTo>
                    <a:pt x="14991" y="2844"/>
                    <a:pt x="13490" y="1274"/>
                    <a:pt x="12057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33"/>
            <p:cNvSpPr/>
            <p:nvPr/>
          </p:nvSpPr>
          <p:spPr>
            <a:xfrm>
              <a:off x="4734650" y="1938700"/>
              <a:ext cx="360575" cy="1374225"/>
            </a:xfrm>
            <a:custGeom>
              <a:avLst/>
              <a:gdLst/>
              <a:ahLst/>
              <a:cxnLst/>
              <a:rect l="l" t="t" r="r" b="b"/>
              <a:pathLst>
                <a:path w="14423" h="54969" extrusionOk="0">
                  <a:moveTo>
                    <a:pt x="8862" y="1"/>
                  </a:moveTo>
                  <a:cubicBezTo>
                    <a:pt x="8776" y="1"/>
                    <a:pt x="8681" y="6"/>
                    <a:pt x="8577" y="15"/>
                  </a:cubicBezTo>
                  <a:cubicBezTo>
                    <a:pt x="7917" y="83"/>
                    <a:pt x="7280" y="151"/>
                    <a:pt x="6643" y="242"/>
                  </a:cubicBezTo>
                  <a:cubicBezTo>
                    <a:pt x="4664" y="538"/>
                    <a:pt x="2708" y="834"/>
                    <a:pt x="729" y="1152"/>
                  </a:cubicBezTo>
                  <a:cubicBezTo>
                    <a:pt x="115" y="1243"/>
                    <a:pt x="1" y="1425"/>
                    <a:pt x="92" y="2085"/>
                  </a:cubicBezTo>
                  <a:cubicBezTo>
                    <a:pt x="228" y="3063"/>
                    <a:pt x="342" y="4064"/>
                    <a:pt x="547" y="5042"/>
                  </a:cubicBezTo>
                  <a:cubicBezTo>
                    <a:pt x="1138" y="8022"/>
                    <a:pt x="1843" y="10979"/>
                    <a:pt x="2367" y="13982"/>
                  </a:cubicBezTo>
                  <a:cubicBezTo>
                    <a:pt x="2822" y="16529"/>
                    <a:pt x="3095" y="19100"/>
                    <a:pt x="3436" y="21670"/>
                  </a:cubicBezTo>
                  <a:cubicBezTo>
                    <a:pt x="3913" y="25333"/>
                    <a:pt x="4027" y="29018"/>
                    <a:pt x="3459" y="32703"/>
                  </a:cubicBezTo>
                  <a:cubicBezTo>
                    <a:pt x="2958" y="35546"/>
                    <a:pt x="2753" y="38435"/>
                    <a:pt x="2799" y="41324"/>
                  </a:cubicBezTo>
                  <a:cubicBezTo>
                    <a:pt x="2822" y="42371"/>
                    <a:pt x="2822" y="43417"/>
                    <a:pt x="2844" y="44463"/>
                  </a:cubicBezTo>
                  <a:cubicBezTo>
                    <a:pt x="2913" y="45806"/>
                    <a:pt x="2981" y="47148"/>
                    <a:pt x="3049" y="48490"/>
                  </a:cubicBezTo>
                  <a:cubicBezTo>
                    <a:pt x="3026" y="48899"/>
                    <a:pt x="3117" y="49286"/>
                    <a:pt x="3299" y="49650"/>
                  </a:cubicBezTo>
                  <a:cubicBezTo>
                    <a:pt x="3394" y="49893"/>
                    <a:pt x="3616" y="50023"/>
                    <a:pt x="3843" y="50023"/>
                  </a:cubicBezTo>
                  <a:cubicBezTo>
                    <a:pt x="3999" y="50023"/>
                    <a:pt x="4157" y="49962"/>
                    <a:pt x="4277" y="49832"/>
                  </a:cubicBezTo>
                  <a:cubicBezTo>
                    <a:pt x="4596" y="49491"/>
                    <a:pt x="4801" y="49081"/>
                    <a:pt x="4869" y="48626"/>
                  </a:cubicBezTo>
                  <a:cubicBezTo>
                    <a:pt x="5074" y="47512"/>
                    <a:pt x="5256" y="46374"/>
                    <a:pt x="5506" y="45260"/>
                  </a:cubicBezTo>
                  <a:cubicBezTo>
                    <a:pt x="5597" y="44850"/>
                    <a:pt x="5551" y="44190"/>
                    <a:pt x="5961" y="44099"/>
                  </a:cubicBezTo>
                  <a:cubicBezTo>
                    <a:pt x="6006" y="44088"/>
                    <a:pt x="6048" y="44082"/>
                    <a:pt x="6086" y="44082"/>
                  </a:cubicBezTo>
                  <a:cubicBezTo>
                    <a:pt x="6493" y="44082"/>
                    <a:pt x="6549" y="44698"/>
                    <a:pt x="6757" y="45009"/>
                  </a:cubicBezTo>
                  <a:cubicBezTo>
                    <a:pt x="6871" y="45169"/>
                    <a:pt x="6984" y="45351"/>
                    <a:pt x="7053" y="45533"/>
                  </a:cubicBezTo>
                  <a:cubicBezTo>
                    <a:pt x="7712" y="47034"/>
                    <a:pt x="8281" y="48581"/>
                    <a:pt x="8167" y="50287"/>
                  </a:cubicBezTo>
                  <a:cubicBezTo>
                    <a:pt x="8099" y="51265"/>
                    <a:pt x="8145" y="52266"/>
                    <a:pt x="8145" y="53267"/>
                  </a:cubicBezTo>
                  <a:cubicBezTo>
                    <a:pt x="8122" y="53767"/>
                    <a:pt x="8236" y="54268"/>
                    <a:pt x="8440" y="54723"/>
                  </a:cubicBezTo>
                  <a:cubicBezTo>
                    <a:pt x="8532" y="54879"/>
                    <a:pt x="8721" y="54969"/>
                    <a:pt x="8896" y="54969"/>
                  </a:cubicBezTo>
                  <a:cubicBezTo>
                    <a:pt x="9025" y="54969"/>
                    <a:pt x="9146" y="54920"/>
                    <a:pt x="9214" y="54814"/>
                  </a:cubicBezTo>
                  <a:cubicBezTo>
                    <a:pt x="9418" y="54495"/>
                    <a:pt x="9600" y="54131"/>
                    <a:pt x="9782" y="53767"/>
                  </a:cubicBezTo>
                  <a:cubicBezTo>
                    <a:pt x="9828" y="53767"/>
                    <a:pt x="9873" y="53767"/>
                    <a:pt x="9919" y="53790"/>
                  </a:cubicBezTo>
                  <a:cubicBezTo>
                    <a:pt x="10242" y="53915"/>
                    <a:pt x="10462" y="53988"/>
                    <a:pt x="10624" y="53988"/>
                  </a:cubicBezTo>
                  <a:cubicBezTo>
                    <a:pt x="10874" y="53988"/>
                    <a:pt x="10987" y="53817"/>
                    <a:pt x="11124" y="53403"/>
                  </a:cubicBezTo>
                  <a:cubicBezTo>
                    <a:pt x="11284" y="52948"/>
                    <a:pt x="11420" y="52471"/>
                    <a:pt x="11534" y="51993"/>
                  </a:cubicBezTo>
                  <a:cubicBezTo>
                    <a:pt x="11966" y="52152"/>
                    <a:pt x="11852" y="52516"/>
                    <a:pt x="12012" y="52766"/>
                  </a:cubicBezTo>
                  <a:cubicBezTo>
                    <a:pt x="12197" y="53056"/>
                    <a:pt x="12454" y="53204"/>
                    <a:pt x="12703" y="53204"/>
                  </a:cubicBezTo>
                  <a:cubicBezTo>
                    <a:pt x="12942" y="53204"/>
                    <a:pt x="13175" y="53068"/>
                    <a:pt x="13331" y="52789"/>
                  </a:cubicBezTo>
                  <a:cubicBezTo>
                    <a:pt x="13604" y="52334"/>
                    <a:pt x="13786" y="51811"/>
                    <a:pt x="13877" y="51265"/>
                  </a:cubicBezTo>
                  <a:cubicBezTo>
                    <a:pt x="14423" y="48103"/>
                    <a:pt x="14377" y="44873"/>
                    <a:pt x="13740" y="41756"/>
                  </a:cubicBezTo>
                  <a:cubicBezTo>
                    <a:pt x="13513" y="40687"/>
                    <a:pt x="13217" y="39618"/>
                    <a:pt x="12967" y="38549"/>
                  </a:cubicBezTo>
                  <a:cubicBezTo>
                    <a:pt x="12831" y="37980"/>
                    <a:pt x="12694" y="37389"/>
                    <a:pt x="12580" y="36797"/>
                  </a:cubicBezTo>
                  <a:cubicBezTo>
                    <a:pt x="11989" y="33545"/>
                    <a:pt x="11898" y="30269"/>
                    <a:pt x="11852" y="26971"/>
                  </a:cubicBezTo>
                  <a:cubicBezTo>
                    <a:pt x="11807" y="24241"/>
                    <a:pt x="11943" y="21488"/>
                    <a:pt x="12012" y="18759"/>
                  </a:cubicBezTo>
                  <a:cubicBezTo>
                    <a:pt x="12080" y="16325"/>
                    <a:pt x="11943" y="13868"/>
                    <a:pt x="11579" y="11457"/>
                  </a:cubicBezTo>
                  <a:cubicBezTo>
                    <a:pt x="11193" y="8932"/>
                    <a:pt x="10647" y="6452"/>
                    <a:pt x="10146" y="3973"/>
                  </a:cubicBezTo>
                  <a:cubicBezTo>
                    <a:pt x="9896" y="2949"/>
                    <a:pt x="9737" y="1903"/>
                    <a:pt x="9646" y="879"/>
                  </a:cubicBezTo>
                  <a:cubicBezTo>
                    <a:pt x="9626" y="210"/>
                    <a:pt x="9419" y="1"/>
                    <a:pt x="8862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33"/>
            <p:cNvSpPr/>
            <p:nvPr/>
          </p:nvSpPr>
          <p:spPr>
            <a:xfrm>
              <a:off x="3151425" y="1827975"/>
              <a:ext cx="409500" cy="448500"/>
            </a:xfrm>
            <a:custGeom>
              <a:avLst/>
              <a:gdLst/>
              <a:ahLst/>
              <a:cxnLst/>
              <a:rect l="l" t="t" r="r" b="b"/>
              <a:pathLst>
                <a:path w="16380" h="17940" extrusionOk="0">
                  <a:moveTo>
                    <a:pt x="7552" y="1"/>
                  </a:moveTo>
                  <a:cubicBezTo>
                    <a:pt x="7245" y="1"/>
                    <a:pt x="7028" y="368"/>
                    <a:pt x="6507" y="1168"/>
                  </a:cubicBezTo>
                  <a:cubicBezTo>
                    <a:pt x="5574" y="2647"/>
                    <a:pt x="4687" y="4148"/>
                    <a:pt x="3572" y="5513"/>
                  </a:cubicBezTo>
                  <a:cubicBezTo>
                    <a:pt x="2526" y="6764"/>
                    <a:pt x="1502" y="8061"/>
                    <a:pt x="479" y="9357"/>
                  </a:cubicBezTo>
                  <a:cubicBezTo>
                    <a:pt x="1" y="9926"/>
                    <a:pt x="1" y="10108"/>
                    <a:pt x="433" y="10654"/>
                  </a:cubicBezTo>
                  <a:cubicBezTo>
                    <a:pt x="865" y="11200"/>
                    <a:pt x="1343" y="11723"/>
                    <a:pt x="1821" y="12223"/>
                  </a:cubicBezTo>
                  <a:cubicBezTo>
                    <a:pt x="3299" y="13725"/>
                    <a:pt x="4710" y="15249"/>
                    <a:pt x="6052" y="16864"/>
                  </a:cubicBezTo>
                  <a:cubicBezTo>
                    <a:pt x="6653" y="17593"/>
                    <a:pt x="6919" y="17939"/>
                    <a:pt x="7203" y="17939"/>
                  </a:cubicBezTo>
                  <a:cubicBezTo>
                    <a:pt x="7478" y="17939"/>
                    <a:pt x="7769" y="17615"/>
                    <a:pt x="8395" y="17000"/>
                  </a:cubicBezTo>
                  <a:cubicBezTo>
                    <a:pt x="11329" y="14111"/>
                    <a:pt x="13649" y="10745"/>
                    <a:pt x="16197" y="7537"/>
                  </a:cubicBezTo>
                  <a:cubicBezTo>
                    <a:pt x="16265" y="7401"/>
                    <a:pt x="16334" y="7264"/>
                    <a:pt x="16379" y="7128"/>
                  </a:cubicBezTo>
                  <a:cubicBezTo>
                    <a:pt x="16334" y="6992"/>
                    <a:pt x="16265" y="6855"/>
                    <a:pt x="16174" y="6741"/>
                  </a:cubicBezTo>
                  <a:cubicBezTo>
                    <a:pt x="15879" y="6446"/>
                    <a:pt x="15583" y="6195"/>
                    <a:pt x="15287" y="5945"/>
                  </a:cubicBezTo>
                  <a:cubicBezTo>
                    <a:pt x="13126" y="4216"/>
                    <a:pt x="10988" y="2510"/>
                    <a:pt x="8827" y="804"/>
                  </a:cubicBezTo>
                  <a:cubicBezTo>
                    <a:pt x="8157" y="283"/>
                    <a:pt x="7821" y="1"/>
                    <a:pt x="7552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33"/>
            <p:cNvSpPr/>
            <p:nvPr/>
          </p:nvSpPr>
          <p:spPr>
            <a:xfrm>
              <a:off x="3309525" y="1024650"/>
              <a:ext cx="1699825" cy="1956950"/>
            </a:xfrm>
            <a:custGeom>
              <a:avLst/>
              <a:gdLst/>
              <a:ahLst/>
              <a:cxnLst/>
              <a:rect l="l" t="t" r="r" b="b"/>
              <a:pathLst>
                <a:path w="67993" h="78278" extrusionOk="0">
                  <a:moveTo>
                    <a:pt x="44406" y="1"/>
                  </a:moveTo>
                  <a:cubicBezTo>
                    <a:pt x="43930" y="1"/>
                    <a:pt x="43695" y="324"/>
                    <a:pt x="43107" y="1500"/>
                  </a:cubicBezTo>
                  <a:cubicBezTo>
                    <a:pt x="40923" y="5936"/>
                    <a:pt x="39035" y="8370"/>
                    <a:pt x="36670" y="12715"/>
                  </a:cubicBezTo>
                  <a:cubicBezTo>
                    <a:pt x="36465" y="13101"/>
                    <a:pt x="36237" y="13488"/>
                    <a:pt x="36010" y="13875"/>
                  </a:cubicBezTo>
                  <a:cubicBezTo>
                    <a:pt x="35975" y="13944"/>
                    <a:pt x="35897" y="13974"/>
                    <a:pt x="35808" y="13974"/>
                  </a:cubicBezTo>
                  <a:cubicBezTo>
                    <a:pt x="35663" y="13974"/>
                    <a:pt x="35489" y="13896"/>
                    <a:pt x="35419" y="13784"/>
                  </a:cubicBezTo>
                  <a:cubicBezTo>
                    <a:pt x="35146" y="13215"/>
                    <a:pt x="34804" y="12783"/>
                    <a:pt x="34577" y="12351"/>
                  </a:cubicBezTo>
                  <a:cubicBezTo>
                    <a:pt x="32803" y="9098"/>
                    <a:pt x="32006" y="7801"/>
                    <a:pt x="30414" y="4890"/>
                  </a:cubicBezTo>
                  <a:cubicBezTo>
                    <a:pt x="29936" y="4025"/>
                    <a:pt x="29595" y="3070"/>
                    <a:pt x="29140" y="2183"/>
                  </a:cubicBezTo>
                  <a:cubicBezTo>
                    <a:pt x="28933" y="1782"/>
                    <a:pt x="28764" y="1604"/>
                    <a:pt x="28489" y="1604"/>
                  </a:cubicBezTo>
                  <a:cubicBezTo>
                    <a:pt x="28342" y="1604"/>
                    <a:pt x="28164" y="1655"/>
                    <a:pt x="27935" y="1750"/>
                  </a:cubicBezTo>
                  <a:cubicBezTo>
                    <a:pt x="26001" y="2569"/>
                    <a:pt x="24068" y="3388"/>
                    <a:pt x="22157" y="4230"/>
                  </a:cubicBezTo>
                  <a:cubicBezTo>
                    <a:pt x="21884" y="4344"/>
                    <a:pt x="21611" y="4503"/>
                    <a:pt x="21361" y="4639"/>
                  </a:cubicBezTo>
                  <a:cubicBezTo>
                    <a:pt x="18381" y="6186"/>
                    <a:pt x="16015" y="8461"/>
                    <a:pt x="14081" y="11168"/>
                  </a:cubicBezTo>
                  <a:cubicBezTo>
                    <a:pt x="12171" y="13807"/>
                    <a:pt x="10328" y="16468"/>
                    <a:pt x="8508" y="19152"/>
                  </a:cubicBezTo>
                  <a:cubicBezTo>
                    <a:pt x="5915" y="22997"/>
                    <a:pt x="3367" y="26864"/>
                    <a:pt x="820" y="30731"/>
                  </a:cubicBezTo>
                  <a:cubicBezTo>
                    <a:pt x="615" y="31026"/>
                    <a:pt x="433" y="31322"/>
                    <a:pt x="251" y="31618"/>
                  </a:cubicBezTo>
                  <a:cubicBezTo>
                    <a:pt x="1" y="32141"/>
                    <a:pt x="46" y="32459"/>
                    <a:pt x="433" y="32846"/>
                  </a:cubicBezTo>
                  <a:cubicBezTo>
                    <a:pt x="638" y="33051"/>
                    <a:pt x="865" y="33256"/>
                    <a:pt x="1093" y="33438"/>
                  </a:cubicBezTo>
                  <a:cubicBezTo>
                    <a:pt x="3618" y="35394"/>
                    <a:pt x="6029" y="37487"/>
                    <a:pt x="8645" y="39306"/>
                  </a:cubicBezTo>
                  <a:cubicBezTo>
                    <a:pt x="9327" y="39786"/>
                    <a:pt x="9714" y="40041"/>
                    <a:pt x="10048" y="40041"/>
                  </a:cubicBezTo>
                  <a:cubicBezTo>
                    <a:pt x="10427" y="40041"/>
                    <a:pt x="10736" y="39712"/>
                    <a:pt x="11329" y="39011"/>
                  </a:cubicBezTo>
                  <a:cubicBezTo>
                    <a:pt x="12717" y="37373"/>
                    <a:pt x="14059" y="35690"/>
                    <a:pt x="15424" y="34052"/>
                  </a:cubicBezTo>
                  <a:cubicBezTo>
                    <a:pt x="15674" y="33733"/>
                    <a:pt x="15947" y="33438"/>
                    <a:pt x="16220" y="33142"/>
                  </a:cubicBezTo>
                  <a:cubicBezTo>
                    <a:pt x="16258" y="33095"/>
                    <a:pt x="16315" y="33071"/>
                    <a:pt x="16373" y="33071"/>
                  </a:cubicBezTo>
                  <a:cubicBezTo>
                    <a:pt x="16454" y="33071"/>
                    <a:pt x="16534" y="33117"/>
                    <a:pt x="16561" y="33210"/>
                  </a:cubicBezTo>
                  <a:cubicBezTo>
                    <a:pt x="16606" y="33347"/>
                    <a:pt x="16629" y="33506"/>
                    <a:pt x="16606" y="33665"/>
                  </a:cubicBezTo>
                  <a:cubicBezTo>
                    <a:pt x="16584" y="37441"/>
                    <a:pt x="16788" y="41240"/>
                    <a:pt x="16379" y="45016"/>
                  </a:cubicBezTo>
                  <a:cubicBezTo>
                    <a:pt x="16038" y="48292"/>
                    <a:pt x="15515" y="51545"/>
                    <a:pt x="14764" y="54752"/>
                  </a:cubicBezTo>
                  <a:cubicBezTo>
                    <a:pt x="13877" y="58323"/>
                    <a:pt x="12808" y="61872"/>
                    <a:pt x="11534" y="65330"/>
                  </a:cubicBezTo>
                  <a:cubicBezTo>
                    <a:pt x="10533" y="67991"/>
                    <a:pt x="9623" y="70675"/>
                    <a:pt x="8690" y="73359"/>
                  </a:cubicBezTo>
                  <a:cubicBezTo>
                    <a:pt x="8440" y="74133"/>
                    <a:pt x="8508" y="74315"/>
                    <a:pt x="9304" y="74520"/>
                  </a:cubicBezTo>
                  <a:cubicBezTo>
                    <a:pt x="9987" y="74724"/>
                    <a:pt x="10669" y="74861"/>
                    <a:pt x="11352" y="75020"/>
                  </a:cubicBezTo>
                  <a:cubicBezTo>
                    <a:pt x="15992" y="76157"/>
                    <a:pt x="20724" y="76976"/>
                    <a:pt x="25478" y="77477"/>
                  </a:cubicBezTo>
                  <a:cubicBezTo>
                    <a:pt x="30610" y="78005"/>
                    <a:pt x="35741" y="78278"/>
                    <a:pt x="40891" y="78278"/>
                  </a:cubicBezTo>
                  <a:cubicBezTo>
                    <a:pt x="41289" y="78278"/>
                    <a:pt x="41686" y="78276"/>
                    <a:pt x="42084" y="78273"/>
                  </a:cubicBezTo>
                  <a:cubicBezTo>
                    <a:pt x="44063" y="78250"/>
                    <a:pt x="47861" y="78182"/>
                    <a:pt x="51615" y="77773"/>
                  </a:cubicBezTo>
                  <a:cubicBezTo>
                    <a:pt x="52775" y="77659"/>
                    <a:pt x="53890" y="77477"/>
                    <a:pt x="55027" y="77295"/>
                  </a:cubicBezTo>
                  <a:cubicBezTo>
                    <a:pt x="55709" y="77181"/>
                    <a:pt x="55800" y="77090"/>
                    <a:pt x="55846" y="76430"/>
                  </a:cubicBezTo>
                  <a:cubicBezTo>
                    <a:pt x="55960" y="75134"/>
                    <a:pt x="56051" y="73837"/>
                    <a:pt x="56142" y="72563"/>
                  </a:cubicBezTo>
                  <a:cubicBezTo>
                    <a:pt x="56187" y="71403"/>
                    <a:pt x="56187" y="70266"/>
                    <a:pt x="56278" y="69106"/>
                  </a:cubicBezTo>
                  <a:cubicBezTo>
                    <a:pt x="56505" y="66080"/>
                    <a:pt x="56574" y="63032"/>
                    <a:pt x="56665" y="60007"/>
                  </a:cubicBezTo>
                  <a:cubicBezTo>
                    <a:pt x="56801" y="54707"/>
                    <a:pt x="56483" y="49429"/>
                    <a:pt x="56437" y="44129"/>
                  </a:cubicBezTo>
                  <a:cubicBezTo>
                    <a:pt x="56437" y="42696"/>
                    <a:pt x="56392" y="41240"/>
                    <a:pt x="56369" y="39807"/>
                  </a:cubicBezTo>
                  <a:cubicBezTo>
                    <a:pt x="56301" y="39488"/>
                    <a:pt x="56528" y="39193"/>
                    <a:pt x="56847" y="39170"/>
                  </a:cubicBezTo>
                  <a:cubicBezTo>
                    <a:pt x="57279" y="39079"/>
                    <a:pt x="57734" y="38988"/>
                    <a:pt x="58166" y="38897"/>
                  </a:cubicBezTo>
                  <a:cubicBezTo>
                    <a:pt x="60850" y="38419"/>
                    <a:pt x="63580" y="38124"/>
                    <a:pt x="66241" y="37373"/>
                  </a:cubicBezTo>
                  <a:cubicBezTo>
                    <a:pt x="67902" y="36918"/>
                    <a:pt x="67993" y="36850"/>
                    <a:pt x="67879" y="35144"/>
                  </a:cubicBezTo>
                  <a:cubicBezTo>
                    <a:pt x="67788" y="33233"/>
                    <a:pt x="67538" y="31368"/>
                    <a:pt x="67151" y="29502"/>
                  </a:cubicBezTo>
                  <a:cubicBezTo>
                    <a:pt x="66287" y="25612"/>
                    <a:pt x="65582" y="21677"/>
                    <a:pt x="64490" y="17833"/>
                  </a:cubicBezTo>
                  <a:cubicBezTo>
                    <a:pt x="63921" y="15831"/>
                    <a:pt x="63330" y="13807"/>
                    <a:pt x="62420" y="11918"/>
                  </a:cubicBezTo>
                  <a:cubicBezTo>
                    <a:pt x="60191" y="7278"/>
                    <a:pt x="56847" y="3820"/>
                    <a:pt x="51865" y="2137"/>
                  </a:cubicBezTo>
                  <a:cubicBezTo>
                    <a:pt x="51387" y="1978"/>
                    <a:pt x="50932" y="1796"/>
                    <a:pt x="50455" y="1637"/>
                  </a:cubicBezTo>
                  <a:cubicBezTo>
                    <a:pt x="48931" y="1045"/>
                    <a:pt x="47338" y="590"/>
                    <a:pt x="45723" y="249"/>
                  </a:cubicBezTo>
                  <a:cubicBezTo>
                    <a:pt x="45094" y="127"/>
                    <a:pt x="44703" y="1"/>
                    <a:pt x="44406" y="1"/>
                  </a:cubicBez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33"/>
            <p:cNvSpPr/>
            <p:nvPr/>
          </p:nvSpPr>
          <p:spPr>
            <a:xfrm>
              <a:off x="3811675" y="1538700"/>
              <a:ext cx="265600" cy="256025"/>
            </a:xfrm>
            <a:custGeom>
              <a:avLst/>
              <a:gdLst/>
              <a:ahLst/>
              <a:cxnLst/>
              <a:rect l="l" t="t" r="r" b="b"/>
              <a:pathLst>
                <a:path w="10624" h="10241" extrusionOk="0">
                  <a:moveTo>
                    <a:pt x="9600" y="1"/>
                  </a:moveTo>
                  <a:cubicBezTo>
                    <a:pt x="7075" y="23"/>
                    <a:pt x="4528" y="69"/>
                    <a:pt x="1980" y="114"/>
                  </a:cubicBezTo>
                  <a:cubicBezTo>
                    <a:pt x="1548" y="137"/>
                    <a:pt x="1093" y="183"/>
                    <a:pt x="660" y="251"/>
                  </a:cubicBezTo>
                  <a:cubicBezTo>
                    <a:pt x="274" y="274"/>
                    <a:pt x="1" y="592"/>
                    <a:pt x="46" y="956"/>
                  </a:cubicBezTo>
                  <a:cubicBezTo>
                    <a:pt x="23" y="1752"/>
                    <a:pt x="46" y="2548"/>
                    <a:pt x="46" y="3663"/>
                  </a:cubicBezTo>
                  <a:cubicBezTo>
                    <a:pt x="69" y="4141"/>
                    <a:pt x="92" y="4937"/>
                    <a:pt x="160" y="5733"/>
                  </a:cubicBezTo>
                  <a:cubicBezTo>
                    <a:pt x="228" y="6688"/>
                    <a:pt x="387" y="7621"/>
                    <a:pt x="638" y="8531"/>
                  </a:cubicBezTo>
                  <a:cubicBezTo>
                    <a:pt x="797" y="9282"/>
                    <a:pt x="1388" y="9873"/>
                    <a:pt x="2162" y="9987"/>
                  </a:cubicBezTo>
                  <a:cubicBezTo>
                    <a:pt x="2594" y="10100"/>
                    <a:pt x="3026" y="10169"/>
                    <a:pt x="3481" y="10214"/>
                  </a:cubicBezTo>
                  <a:cubicBezTo>
                    <a:pt x="4138" y="10227"/>
                    <a:pt x="4794" y="10240"/>
                    <a:pt x="5455" y="10240"/>
                  </a:cubicBezTo>
                  <a:cubicBezTo>
                    <a:pt x="5939" y="10240"/>
                    <a:pt x="6426" y="10233"/>
                    <a:pt x="6916" y="10214"/>
                  </a:cubicBezTo>
                  <a:cubicBezTo>
                    <a:pt x="7416" y="10169"/>
                    <a:pt x="7894" y="10078"/>
                    <a:pt x="8372" y="9941"/>
                  </a:cubicBezTo>
                  <a:cubicBezTo>
                    <a:pt x="9122" y="9782"/>
                    <a:pt x="9737" y="9213"/>
                    <a:pt x="9896" y="8463"/>
                  </a:cubicBezTo>
                  <a:cubicBezTo>
                    <a:pt x="10078" y="7894"/>
                    <a:pt x="10192" y="7302"/>
                    <a:pt x="10237" y="6711"/>
                  </a:cubicBezTo>
                  <a:cubicBezTo>
                    <a:pt x="10396" y="4914"/>
                    <a:pt x="10487" y="3140"/>
                    <a:pt x="10601" y="1343"/>
                  </a:cubicBezTo>
                  <a:cubicBezTo>
                    <a:pt x="10624" y="1092"/>
                    <a:pt x="10624" y="842"/>
                    <a:pt x="10601" y="592"/>
                  </a:cubicBezTo>
                  <a:cubicBezTo>
                    <a:pt x="10624" y="274"/>
                    <a:pt x="10374" y="23"/>
                    <a:pt x="10055" y="23"/>
                  </a:cubicBezTo>
                  <a:cubicBezTo>
                    <a:pt x="9896" y="1"/>
                    <a:pt x="9759" y="1"/>
                    <a:pt x="9600" y="1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33"/>
            <p:cNvSpPr/>
            <p:nvPr/>
          </p:nvSpPr>
          <p:spPr>
            <a:xfrm>
              <a:off x="3916900" y="1494825"/>
              <a:ext cx="68250" cy="377725"/>
            </a:xfrm>
            <a:custGeom>
              <a:avLst/>
              <a:gdLst/>
              <a:ahLst/>
              <a:cxnLst/>
              <a:rect l="l" t="t" r="r" b="b"/>
              <a:pathLst>
                <a:path w="2730" h="15109" extrusionOk="0">
                  <a:moveTo>
                    <a:pt x="792" y="0"/>
                  </a:moveTo>
                  <a:cubicBezTo>
                    <a:pt x="756" y="0"/>
                    <a:pt x="719" y="2"/>
                    <a:pt x="682" y="4"/>
                  </a:cubicBezTo>
                  <a:cubicBezTo>
                    <a:pt x="668" y="3"/>
                    <a:pt x="653" y="2"/>
                    <a:pt x="639" y="2"/>
                  </a:cubicBezTo>
                  <a:cubicBezTo>
                    <a:pt x="339" y="2"/>
                    <a:pt x="89" y="223"/>
                    <a:pt x="46" y="527"/>
                  </a:cubicBezTo>
                  <a:cubicBezTo>
                    <a:pt x="23" y="732"/>
                    <a:pt x="0" y="914"/>
                    <a:pt x="0" y="1119"/>
                  </a:cubicBezTo>
                  <a:cubicBezTo>
                    <a:pt x="0" y="3052"/>
                    <a:pt x="0" y="5008"/>
                    <a:pt x="0" y="6942"/>
                  </a:cubicBezTo>
                  <a:lnTo>
                    <a:pt x="23" y="6942"/>
                  </a:lnTo>
                  <a:cubicBezTo>
                    <a:pt x="68" y="8284"/>
                    <a:pt x="91" y="9626"/>
                    <a:pt x="137" y="10968"/>
                  </a:cubicBezTo>
                  <a:cubicBezTo>
                    <a:pt x="182" y="12060"/>
                    <a:pt x="273" y="13152"/>
                    <a:pt x="341" y="14244"/>
                  </a:cubicBezTo>
                  <a:cubicBezTo>
                    <a:pt x="387" y="14494"/>
                    <a:pt x="455" y="14722"/>
                    <a:pt x="569" y="14949"/>
                  </a:cubicBezTo>
                  <a:cubicBezTo>
                    <a:pt x="614" y="15040"/>
                    <a:pt x="705" y="15086"/>
                    <a:pt x="796" y="15108"/>
                  </a:cubicBezTo>
                  <a:cubicBezTo>
                    <a:pt x="955" y="15086"/>
                    <a:pt x="1069" y="15017"/>
                    <a:pt x="1160" y="14904"/>
                  </a:cubicBezTo>
                  <a:cubicBezTo>
                    <a:pt x="1251" y="14744"/>
                    <a:pt x="1297" y="14540"/>
                    <a:pt x="1319" y="14358"/>
                  </a:cubicBezTo>
                  <a:cubicBezTo>
                    <a:pt x="1410" y="13402"/>
                    <a:pt x="1501" y="12470"/>
                    <a:pt x="1524" y="11514"/>
                  </a:cubicBezTo>
                  <a:cubicBezTo>
                    <a:pt x="1570" y="9035"/>
                    <a:pt x="1570" y="6533"/>
                    <a:pt x="1592" y="4053"/>
                  </a:cubicBezTo>
                  <a:cubicBezTo>
                    <a:pt x="1592" y="3507"/>
                    <a:pt x="1592" y="2961"/>
                    <a:pt x="1615" y="2415"/>
                  </a:cubicBezTo>
                  <a:cubicBezTo>
                    <a:pt x="1615" y="2120"/>
                    <a:pt x="1752" y="2029"/>
                    <a:pt x="2047" y="1938"/>
                  </a:cubicBezTo>
                  <a:cubicBezTo>
                    <a:pt x="2525" y="1778"/>
                    <a:pt x="2730" y="1073"/>
                    <a:pt x="2389" y="755"/>
                  </a:cubicBezTo>
                  <a:cubicBezTo>
                    <a:pt x="1937" y="367"/>
                    <a:pt x="1424" y="0"/>
                    <a:pt x="792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33"/>
            <p:cNvSpPr/>
            <p:nvPr/>
          </p:nvSpPr>
          <p:spPr>
            <a:xfrm>
              <a:off x="2507125" y="1561150"/>
              <a:ext cx="1023650" cy="1024875"/>
            </a:xfrm>
            <a:custGeom>
              <a:avLst/>
              <a:gdLst/>
              <a:ahLst/>
              <a:cxnLst/>
              <a:rect l="l" t="t" r="r" b="b"/>
              <a:pathLst>
                <a:path w="40946" h="40995" extrusionOk="0">
                  <a:moveTo>
                    <a:pt x="16411" y="1"/>
                  </a:moveTo>
                  <a:cubicBezTo>
                    <a:pt x="16197" y="1"/>
                    <a:pt x="15946" y="142"/>
                    <a:pt x="15468" y="331"/>
                  </a:cubicBezTo>
                  <a:cubicBezTo>
                    <a:pt x="10555" y="2264"/>
                    <a:pt x="5641" y="4243"/>
                    <a:pt x="751" y="6200"/>
                  </a:cubicBezTo>
                  <a:cubicBezTo>
                    <a:pt x="455" y="6268"/>
                    <a:pt x="182" y="6450"/>
                    <a:pt x="0" y="6700"/>
                  </a:cubicBezTo>
                  <a:cubicBezTo>
                    <a:pt x="68" y="7269"/>
                    <a:pt x="500" y="7656"/>
                    <a:pt x="819" y="8088"/>
                  </a:cubicBezTo>
                  <a:cubicBezTo>
                    <a:pt x="3367" y="11341"/>
                    <a:pt x="5937" y="14594"/>
                    <a:pt x="8462" y="17869"/>
                  </a:cubicBezTo>
                  <a:cubicBezTo>
                    <a:pt x="14194" y="25353"/>
                    <a:pt x="19950" y="32814"/>
                    <a:pt x="25682" y="40298"/>
                  </a:cubicBezTo>
                  <a:cubicBezTo>
                    <a:pt x="26045" y="40774"/>
                    <a:pt x="26256" y="40995"/>
                    <a:pt x="26517" y="40995"/>
                  </a:cubicBezTo>
                  <a:cubicBezTo>
                    <a:pt x="26730" y="40995"/>
                    <a:pt x="26977" y="40847"/>
                    <a:pt x="27365" y="40571"/>
                  </a:cubicBezTo>
                  <a:cubicBezTo>
                    <a:pt x="27570" y="40435"/>
                    <a:pt x="27775" y="40276"/>
                    <a:pt x="27957" y="40116"/>
                  </a:cubicBezTo>
                  <a:cubicBezTo>
                    <a:pt x="32051" y="37023"/>
                    <a:pt x="35987" y="33701"/>
                    <a:pt x="39945" y="30426"/>
                  </a:cubicBezTo>
                  <a:cubicBezTo>
                    <a:pt x="40945" y="29607"/>
                    <a:pt x="40945" y="29584"/>
                    <a:pt x="40104" y="28561"/>
                  </a:cubicBezTo>
                  <a:cubicBezTo>
                    <a:pt x="32552" y="19348"/>
                    <a:pt x="24999" y="10112"/>
                    <a:pt x="17447" y="900"/>
                  </a:cubicBezTo>
                  <a:cubicBezTo>
                    <a:pt x="16897" y="234"/>
                    <a:pt x="16685" y="1"/>
                    <a:pt x="16411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33"/>
            <p:cNvSpPr/>
            <p:nvPr/>
          </p:nvSpPr>
          <p:spPr>
            <a:xfrm>
              <a:off x="2642450" y="1607325"/>
              <a:ext cx="203625" cy="112250"/>
            </a:xfrm>
            <a:custGeom>
              <a:avLst/>
              <a:gdLst/>
              <a:ahLst/>
              <a:cxnLst/>
              <a:rect l="l" t="t" r="r" b="b"/>
              <a:pathLst>
                <a:path w="8145" h="4490" extrusionOk="0">
                  <a:moveTo>
                    <a:pt x="3742" y="1"/>
                  </a:moveTo>
                  <a:cubicBezTo>
                    <a:pt x="3315" y="1"/>
                    <a:pt x="2912" y="310"/>
                    <a:pt x="2844" y="781"/>
                  </a:cubicBezTo>
                  <a:cubicBezTo>
                    <a:pt x="2822" y="941"/>
                    <a:pt x="2799" y="1077"/>
                    <a:pt x="2844" y="1236"/>
                  </a:cubicBezTo>
                  <a:cubicBezTo>
                    <a:pt x="3026" y="1873"/>
                    <a:pt x="2617" y="2101"/>
                    <a:pt x="2139" y="2328"/>
                  </a:cubicBezTo>
                  <a:cubicBezTo>
                    <a:pt x="1479" y="2578"/>
                    <a:pt x="888" y="2942"/>
                    <a:pt x="342" y="3375"/>
                  </a:cubicBezTo>
                  <a:cubicBezTo>
                    <a:pt x="92" y="3534"/>
                    <a:pt x="1" y="3875"/>
                    <a:pt x="115" y="4171"/>
                  </a:cubicBezTo>
                  <a:cubicBezTo>
                    <a:pt x="251" y="4421"/>
                    <a:pt x="501" y="4467"/>
                    <a:pt x="820" y="4489"/>
                  </a:cubicBezTo>
                  <a:cubicBezTo>
                    <a:pt x="1047" y="4467"/>
                    <a:pt x="1275" y="4421"/>
                    <a:pt x="1479" y="4353"/>
                  </a:cubicBezTo>
                  <a:cubicBezTo>
                    <a:pt x="3459" y="3579"/>
                    <a:pt x="5460" y="2829"/>
                    <a:pt x="7303" y="1760"/>
                  </a:cubicBezTo>
                  <a:cubicBezTo>
                    <a:pt x="7553" y="1600"/>
                    <a:pt x="7781" y="1418"/>
                    <a:pt x="7985" y="1191"/>
                  </a:cubicBezTo>
                  <a:cubicBezTo>
                    <a:pt x="8122" y="1054"/>
                    <a:pt x="8145" y="827"/>
                    <a:pt x="8031" y="645"/>
                  </a:cubicBezTo>
                  <a:cubicBezTo>
                    <a:pt x="7940" y="531"/>
                    <a:pt x="7826" y="463"/>
                    <a:pt x="7690" y="417"/>
                  </a:cubicBezTo>
                  <a:cubicBezTo>
                    <a:pt x="7600" y="409"/>
                    <a:pt x="7511" y="404"/>
                    <a:pt x="7422" y="404"/>
                  </a:cubicBezTo>
                  <a:cubicBezTo>
                    <a:pt x="7058" y="404"/>
                    <a:pt x="6699" y="480"/>
                    <a:pt x="6370" y="645"/>
                  </a:cubicBezTo>
                  <a:cubicBezTo>
                    <a:pt x="6044" y="777"/>
                    <a:pt x="5727" y="882"/>
                    <a:pt x="5432" y="882"/>
                  </a:cubicBezTo>
                  <a:cubicBezTo>
                    <a:pt x="5067" y="882"/>
                    <a:pt x="4736" y="723"/>
                    <a:pt x="4459" y="258"/>
                  </a:cubicBezTo>
                  <a:cubicBezTo>
                    <a:pt x="4391" y="190"/>
                    <a:pt x="4277" y="167"/>
                    <a:pt x="4186" y="122"/>
                  </a:cubicBezTo>
                  <a:cubicBezTo>
                    <a:pt x="4044" y="39"/>
                    <a:pt x="3892" y="1"/>
                    <a:pt x="374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33"/>
            <p:cNvSpPr/>
            <p:nvPr/>
          </p:nvSpPr>
          <p:spPr>
            <a:xfrm>
              <a:off x="2605700" y="1863300"/>
              <a:ext cx="236400" cy="284725"/>
            </a:xfrm>
            <a:custGeom>
              <a:avLst/>
              <a:gdLst/>
              <a:ahLst/>
              <a:cxnLst/>
              <a:rect l="l" t="t" r="r" b="b"/>
              <a:pathLst>
                <a:path w="9456" h="11389" extrusionOk="0">
                  <a:moveTo>
                    <a:pt x="6286" y="1"/>
                  </a:moveTo>
                  <a:cubicBezTo>
                    <a:pt x="6171" y="1"/>
                    <a:pt x="6045" y="16"/>
                    <a:pt x="5907" y="51"/>
                  </a:cubicBezTo>
                  <a:cubicBezTo>
                    <a:pt x="4405" y="415"/>
                    <a:pt x="629" y="3236"/>
                    <a:pt x="356" y="4350"/>
                  </a:cubicBezTo>
                  <a:cubicBezTo>
                    <a:pt x="1" y="5773"/>
                    <a:pt x="4663" y="11388"/>
                    <a:pt x="5597" y="11388"/>
                  </a:cubicBezTo>
                  <a:cubicBezTo>
                    <a:pt x="5619" y="11388"/>
                    <a:pt x="5639" y="11385"/>
                    <a:pt x="5656" y="11379"/>
                  </a:cubicBezTo>
                  <a:cubicBezTo>
                    <a:pt x="6430" y="11106"/>
                    <a:pt x="9273" y="7876"/>
                    <a:pt x="9387" y="7285"/>
                  </a:cubicBezTo>
                  <a:cubicBezTo>
                    <a:pt x="9455" y="6921"/>
                    <a:pt x="9433" y="6534"/>
                    <a:pt x="9273" y="6193"/>
                  </a:cubicBezTo>
                  <a:cubicBezTo>
                    <a:pt x="9137" y="5897"/>
                    <a:pt x="8955" y="5647"/>
                    <a:pt x="8727" y="5442"/>
                  </a:cubicBezTo>
                  <a:cubicBezTo>
                    <a:pt x="9046" y="4714"/>
                    <a:pt x="9046" y="4168"/>
                    <a:pt x="8136" y="3463"/>
                  </a:cubicBezTo>
                  <a:cubicBezTo>
                    <a:pt x="8272" y="3258"/>
                    <a:pt x="8363" y="3008"/>
                    <a:pt x="8409" y="2758"/>
                  </a:cubicBezTo>
                  <a:cubicBezTo>
                    <a:pt x="8614" y="1689"/>
                    <a:pt x="7453" y="1484"/>
                    <a:pt x="7453" y="1484"/>
                  </a:cubicBezTo>
                  <a:cubicBezTo>
                    <a:pt x="7453" y="1279"/>
                    <a:pt x="7408" y="1097"/>
                    <a:pt x="7363" y="915"/>
                  </a:cubicBezTo>
                  <a:cubicBezTo>
                    <a:pt x="7227" y="491"/>
                    <a:pt x="6929" y="1"/>
                    <a:pt x="6286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33"/>
            <p:cNvSpPr/>
            <p:nvPr/>
          </p:nvSpPr>
          <p:spPr>
            <a:xfrm>
              <a:off x="2663500" y="1886175"/>
              <a:ext cx="128550" cy="118875"/>
            </a:xfrm>
            <a:custGeom>
              <a:avLst/>
              <a:gdLst/>
              <a:ahLst/>
              <a:cxnLst/>
              <a:rect l="l" t="t" r="r" b="b"/>
              <a:pathLst>
                <a:path w="5142" h="4755" extrusionOk="0">
                  <a:moveTo>
                    <a:pt x="5051" y="0"/>
                  </a:moveTo>
                  <a:cubicBezTo>
                    <a:pt x="3777" y="250"/>
                    <a:pt x="2639" y="933"/>
                    <a:pt x="1798" y="1911"/>
                  </a:cubicBezTo>
                  <a:cubicBezTo>
                    <a:pt x="1206" y="2639"/>
                    <a:pt x="23" y="4686"/>
                    <a:pt x="1" y="4754"/>
                  </a:cubicBezTo>
                  <a:cubicBezTo>
                    <a:pt x="69" y="4686"/>
                    <a:pt x="2639" y="2025"/>
                    <a:pt x="3299" y="1547"/>
                  </a:cubicBezTo>
                  <a:cubicBezTo>
                    <a:pt x="3959" y="1092"/>
                    <a:pt x="4732" y="592"/>
                    <a:pt x="5141" y="569"/>
                  </a:cubicBezTo>
                  <a:cubicBezTo>
                    <a:pt x="5141" y="364"/>
                    <a:pt x="5096" y="182"/>
                    <a:pt x="5051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33"/>
            <p:cNvSpPr/>
            <p:nvPr/>
          </p:nvSpPr>
          <p:spPr>
            <a:xfrm>
              <a:off x="2713550" y="1932225"/>
              <a:ext cx="102375" cy="106950"/>
            </a:xfrm>
            <a:custGeom>
              <a:avLst/>
              <a:gdLst/>
              <a:ahLst/>
              <a:cxnLst/>
              <a:rect l="l" t="t" r="r" b="b"/>
              <a:pathLst>
                <a:path w="4095" h="4278" extrusionOk="0">
                  <a:moveTo>
                    <a:pt x="4095" y="1"/>
                  </a:moveTo>
                  <a:lnTo>
                    <a:pt x="4095" y="1"/>
                  </a:lnTo>
                  <a:cubicBezTo>
                    <a:pt x="3526" y="251"/>
                    <a:pt x="2958" y="547"/>
                    <a:pt x="2457" y="911"/>
                  </a:cubicBezTo>
                  <a:cubicBezTo>
                    <a:pt x="1320" y="1707"/>
                    <a:pt x="46" y="4209"/>
                    <a:pt x="0" y="4277"/>
                  </a:cubicBezTo>
                  <a:lnTo>
                    <a:pt x="3822" y="706"/>
                  </a:lnTo>
                  <a:cubicBezTo>
                    <a:pt x="3958" y="501"/>
                    <a:pt x="4049" y="251"/>
                    <a:pt x="4095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33"/>
            <p:cNvSpPr/>
            <p:nvPr/>
          </p:nvSpPr>
          <p:spPr>
            <a:xfrm>
              <a:off x="2766425" y="1999350"/>
              <a:ext cx="71125" cy="73950"/>
            </a:xfrm>
            <a:custGeom>
              <a:avLst/>
              <a:gdLst/>
              <a:ahLst/>
              <a:cxnLst/>
              <a:rect l="l" t="t" r="r" b="b"/>
              <a:pathLst>
                <a:path w="2845" h="2958" extrusionOk="0">
                  <a:moveTo>
                    <a:pt x="2298" y="0"/>
                  </a:moveTo>
                  <a:lnTo>
                    <a:pt x="1" y="2957"/>
                  </a:lnTo>
                  <a:cubicBezTo>
                    <a:pt x="1" y="2957"/>
                    <a:pt x="1934" y="1752"/>
                    <a:pt x="2844" y="751"/>
                  </a:cubicBezTo>
                  <a:cubicBezTo>
                    <a:pt x="2708" y="455"/>
                    <a:pt x="2526" y="205"/>
                    <a:pt x="2298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33"/>
            <p:cNvSpPr/>
            <p:nvPr/>
          </p:nvSpPr>
          <p:spPr>
            <a:xfrm>
              <a:off x="3981150" y="1024825"/>
              <a:ext cx="484550" cy="417650"/>
            </a:xfrm>
            <a:custGeom>
              <a:avLst/>
              <a:gdLst/>
              <a:ahLst/>
              <a:cxnLst/>
              <a:rect l="l" t="t" r="r" b="b"/>
              <a:pathLst>
                <a:path w="19382" h="16706" extrusionOk="0">
                  <a:moveTo>
                    <a:pt x="17551" y="0"/>
                  </a:moveTo>
                  <a:cubicBezTo>
                    <a:pt x="17068" y="0"/>
                    <a:pt x="16835" y="322"/>
                    <a:pt x="16242" y="1493"/>
                  </a:cubicBezTo>
                  <a:cubicBezTo>
                    <a:pt x="14058" y="5929"/>
                    <a:pt x="12170" y="8363"/>
                    <a:pt x="9805" y="12708"/>
                  </a:cubicBezTo>
                  <a:cubicBezTo>
                    <a:pt x="9600" y="13094"/>
                    <a:pt x="9372" y="13481"/>
                    <a:pt x="9145" y="13868"/>
                  </a:cubicBezTo>
                  <a:cubicBezTo>
                    <a:pt x="9110" y="13937"/>
                    <a:pt x="9032" y="13967"/>
                    <a:pt x="8943" y="13967"/>
                  </a:cubicBezTo>
                  <a:cubicBezTo>
                    <a:pt x="8798" y="13967"/>
                    <a:pt x="8624" y="13889"/>
                    <a:pt x="8554" y="13777"/>
                  </a:cubicBezTo>
                  <a:cubicBezTo>
                    <a:pt x="8281" y="13208"/>
                    <a:pt x="7939" y="12776"/>
                    <a:pt x="7712" y="12344"/>
                  </a:cubicBezTo>
                  <a:cubicBezTo>
                    <a:pt x="5938" y="9091"/>
                    <a:pt x="5141" y="7794"/>
                    <a:pt x="3549" y="4883"/>
                  </a:cubicBezTo>
                  <a:cubicBezTo>
                    <a:pt x="3071" y="4018"/>
                    <a:pt x="2730" y="3063"/>
                    <a:pt x="2275" y="2176"/>
                  </a:cubicBezTo>
                  <a:cubicBezTo>
                    <a:pt x="2071" y="1782"/>
                    <a:pt x="1905" y="1603"/>
                    <a:pt x="1638" y="1603"/>
                  </a:cubicBezTo>
                  <a:cubicBezTo>
                    <a:pt x="1488" y="1603"/>
                    <a:pt x="1307" y="1660"/>
                    <a:pt x="1070" y="1766"/>
                  </a:cubicBezTo>
                  <a:cubicBezTo>
                    <a:pt x="706" y="1903"/>
                    <a:pt x="364" y="2062"/>
                    <a:pt x="1" y="2198"/>
                  </a:cubicBezTo>
                  <a:lnTo>
                    <a:pt x="7462" y="16006"/>
                  </a:lnTo>
                  <a:cubicBezTo>
                    <a:pt x="7718" y="16473"/>
                    <a:pt x="8178" y="16706"/>
                    <a:pt x="8636" y="16706"/>
                  </a:cubicBezTo>
                  <a:cubicBezTo>
                    <a:pt x="9071" y="16706"/>
                    <a:pt x="9504" y="16495"/>
                    <a:pt x="9759" y="16074"/>
                  </a:cubicBezTo>
                  <a:lnTo>
                    <a:pt x="19381" y="356"/>
                  </a:lnTo>
                  <a:cubicBezTo>
                    <a:pt x="19199" y="333"/>
                    <a:pt x="19040" y="288"/>
                    <a:pt x="18858" y="242"/>
                  </a:cubicBezTo>
                  <a:cubicBezTo>
                    <a:pt x="18236" y="121"/>
                    <a:pt x="17847" y="0"/>
                    <a:pt x="17551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33"/>
            <p:cNvSpPr/>
            <p:nvPr/>
          </p:nvSpPr>
          <p:spPr>
            <a:xfrm>
              <a:off x="4358750" y="989600"/>
              <a:ext cx="488525" cy="977200"/>
            </a:xfrm>
            <a:custGeom>
              <a:avLst/>
              <a:gdLst/>
              <a:ahLst/>
              <a:cxnLst/>
              <a:rect l="l" t="t" r="r" b="b"/>
              <a:pathLst>
                <a:path w="19541" h="39088" extrusionOk="0">
                  <a:moveTo>
                    <a:pt x="755" y="0"/>
                  </a:moveTo>
                  <a:cubicBezTo>
                    <a:pt x="457" y="0"/>
                    <a:pt x="168" y="194"/>
                    <a:pt x="69" y="491"/>
                  </a:cubicBezTo>
                  <a:cubicBezTo>
                    <a:pt x="1" y="855"/>
                    <a:pt x="183" y="1219"/>
                    <a:pt x="547" y="1333"/>
                  </a:cubicBezTo>
                  <a:cubicBezTo>
                    <a:pt x="1002" y="1492"/>
                    <a:pt x="1479" y="1628"/>
                    <a:pt x="1980" y="1742"/>
                  </a:cubicBezTo>
                  <a:cubicBezTo>
                    <a:pt x="4209" y="2288"/>
                    <a:pt x="5779" y="3653"/>
                    <a:pt x="6780" y="5677"/>
                  </a:cubicBezTo>
                  <a:cubicBezTo>
                    <a:pt x="7553" y="7247"/>
                    <a:pt x="8053" y="8930"/>
                    <a:pt x="8304" y="10659"/>
                  </a:cubicBezTo>
                  <a:cubicBezTo>
                    <a:pt x="8599" y="12888"/>
                    <a:pt x="8781" y="15140"/>
                    <a:pt x="8827" y="17370"/>
                  </a:cubicBezTo>
                  <a:cubicBezTo>
                    <a:pt x="8872" y="19189"/>
                    <a:pt x="9077" y="19007"/>
                    <a:pt x="7303" y="19440"/>
                  </a:cubicBezTo>
                  <a:cubicBezTo>
                    <a:pt x="5710" y="19826"/>
                    <a:pt x="4414" y="21009"/>
                    <a:pt x="3936" y="22556"/>
                  </a:cubicBezTo>
                  <a:cubicBezTo>
                    <a:pt x="3754" y="23079"/>
                    <a:pt x="3595" y="23602"/>
                    <a:pt x="3504" y="24148"/>
                  </a:cubicBezTo>
                  <a:cubicBezTo>
                    <a:pt x="3185" y="25718"/>
                    <a:pt x="3117" y="27333"/>
                    <a:pt x="3276" y="28925"/>
                  </a:cubicBezTo>
                  <a:cubicBezTo>
                    <a:pt x="3436" y="31018"/>
                    <a:pt x="3845" y="33065"/>
                    <a:pt x="4755" y="34999"/>
                  </a:cubicBezTo>
                  <a:cubicBezTo>
                    <a:pt x="5187" y="36000"/>
                    <a:pt x="5870" y="36887"/>
                    <a:pt x="6757" y="37569"/>
                  </a:cubicBezTo>
                  <a:cubicBezTo>
                    <a:pt x="7257" y="37956"/>
                    <a:pt x="7826" y="38275"/>
                    <a:pt x="8235" y="38798"/>
                  </a:cubicBezTo>
                  <a:cubicBezTo>
                    <a:pt x="8392" y="38986"/>
                    <a:pt x="8625" y="39088"/>
                    <a:pt x="8867" y="39088"/>
                  </a:cubicBezTo>
                  <a:cubicBezTo>
                    <a:pt x="8975" y="39088"/>
                    <a:pt x="9085" y="39067"/>
                    <a:pt x="9191" y="39025"/>
                  </a:cubicBezTo>
                  <a:cubicBezTo>
                    <a:pt x="9805" y="38798"/>
                    <a:pt x="10169" y="37933"/>
                    <a:pt x="9964" y="37251"/>
                  </a:cubicBezTo>
                  <a:cubicBezTo>
                    <a:pt x="9826" y="36784"/>
                    <a:pt x="9543" y="36541"/>
                    <a:pt x="9066" y="36541"/>
                  </a:cubicBezTo>
                  <a:cubicBezTo>
                    <a:pt x="8915" y="36541"/>
                    <a:pt x="8745" y="36565"/>
                    <a:pt x="8554" y="36614"/>
                  </a:cubicBezTo>
                  <a:cubicBezTo>
                    <a:pt x="8452" y="36650"/>
                    <a:pt x="8346" y="36668"/>
                    <a:pt x="8240" y="36668"/>
                  </a:cubicBezTo>
                  <a:cubicBezTo>
                    <a:pt x="8013" y="36668"/>
                    <a:pt x="7784" y="36587"/>
                    <a:pt x="7598" y="36432"/>
                  </a:cubicBezTo>
                  <a:cubicBezTo>
                    <a:pt x="6916" y="35909"/>
                    <a:pt x="6393" y="35226"/>
                    <a:pt x="6074" y="34430"/>
                  </a:cubicBezTo>
                  <a:cubicBezTo>
                    <a:pt x="4550" y="31041"/>
                    <a:pt x="4346" y="27492"/>
                    <a:pt x="5005" y="23875"/>
                  </a:cubicBezTo>
                  <a:cubicBezTo>
                    <a:pt x="5074" y="23602"/>
                    <a:pt x="5165" y="23307"/>
                    <a:pt x="5278" y="23034"/>
                  </a:cubicBezTo>
                  <a:cubicBezTo>
                    <a:pt x="5642" y="21919"/>
                    <a:pt x="6552" y="21077"/>
                    <a:pt x="7689" y="20804"/>
                  </a:cubicBezTo>
                  <a:cubicBezTo>
                    <a:pt x="8918" y="20509"/>
                    <a:pt x="10146" y="20281"/>
                    <a:pt x="11375" y="20145"/>
                  </a:cubicBezTo>
                  <a:cubicBezTo>
                    <a:pt x="11583" y="20107"/>
                    <a:pt x="11791" y="20088"/>
                    <a:pt x="11998" y="20088"/>
                  </a:cubicBezTo>
                  <a:cubicBezTo>
                    <a:pt x="13148" y="20088"/>
                    <a:pt x="14245" y="20663"/>
                    <a:pt x="14900" y="21646"/>
                  </a:cubicBezTo>
                  <a:cubicBezTo>
                    <a:pt x="15264" y="22124"/>
                    <a:pt x="15583" y="22624"/>
                    <a:pt x="15856" y="23147"/>
                  </a:cubicBezTo>
                  <a:cubicBezTo>
                    <a:pt x="16516" y="24376"/>
                    <a:pt x="17039" y="25695"/>
                    <a:pt x="17380" y="27037"/>
                  </a:cubicBezTo>
                  <a:cubicBezTo>
                    <a:pt x="17903" y="28812"/>
                    <a:pt x="18085" y="30677"/>
                    <a:pt x="17949" y="32519"/>
                  </a:cubicBezTo>
                  <a:cubicBezTo>
                    <a:pt x="17903" y="33111"/>
                    <a:pt x="17744" y="33702"/>
                    <a:pt x="17494" y="34248"/>
                  </a:cubicBezTo>
                  <a:cubicBezTo>
                    <a:pt x="17221" y="34794"/>
                    <a:pt x="16948" y="35249"/>
                    <a:pt x="16174" y="35249"/>
                  </a:cubicBezTo>
                  <a:cubicBezTo>
                    <a:pt x="16163" y="35249"/>
                    <a:pt x="16151" y="35248"/>
                    <a:pt x="16140" y="35248"/>
                  </a:cubicBezTo>
                  <a:cubicBezTo>
                    <a:pt x="15549" y="35248"/>
                    <a:pt x="15267" y="35829"/>
                    <a:pt x="15378" y="36432"/>
                  </a:cubicBezTo>
                  <a:cubicBezTo>
                    <a:pt x="15469" y="36819"/>
                    <a:pt x="15674" y="37160"/>
                    <a:pt x="15992" y="37410"/>
                  </a:cubicBezTo>
                  <a:cubicBezTo>
                    <a:pt x="16208" y="37572"/>
                    <a:pt x="16455" y="37652"/>
                    <a:pt x="16690" y="37652"/>
                  </a:cubicBezTo>
                  <a:cubicBezTo>
                    <a:pt x="17049" y="37652"/>
                    <a:pt x="17379" y="37463"/>
                    <a:pt x="17516" y="37092"/>
                  </a:cubicBezTo>
                  <a:cubicBezTo>
                    <a:pt x="17721" y="36591"/>
                    <a:pt x="17971" y="36113"/>
                    <a:pt x="18290" y="35659"/>
                  </a:cubicBezTo>
                  <a:cubicBezTo>
                    <a:pt x="18995" y="34635"/>
                    <a:pt x="19382" y="33407"/>
                    <a:pt x="19404" y="32155"/>
                  </a:cubicBezTo>
                  <a:cubicBezTo>
                    <a:pt x="19541" y="28357"/>
                    <a:pt x="18495" y="24853"/>
                    <a:pt x="16607" y="21601"/>
                  </a:cubicBezTo>
                  <a:cubicBezTo>
                    <a:pt x="16288" y="21100"/>
                    <a:pt x="15924" y="20622"/>
                    <a:pt x="15515" y="20190"/>
                  </a:cubicBezTo>
                  <a:cubicBezTo>
                    <a:pt x="14656" y="19224"/>
                    <a:pt x="13411" y="18683"/>
                    <a:pt x="12126" y="18683"/>
                  </a:cubicBezTo>
                  <a:cubicBezTo>
                    <a:pt x="12050" y="18683"/>
                    <a:pt x="11974" y="18685"/>
                    <a:pt x="11898" y="18689"/>
                  </a:cubicBezTo>
                  <a:cubicBezTo>
                    <a:pt x="11614" y="18702"/>
                    <a:pt x="11321" y="18764"/>
                    <a:pt x="11021" y="18764"/>
                  </a:cubicBezTo>
                  <a:cubicBezTo>
                    <a:pt x="10817" y="18764"/>
                    <a:pt x="10608" y="18736"/>
                    <a:pt x="10396" y="18643"/>
                  </a:cubicBezTo>
                  <a:lnTo>
                    <a:pt x="10419" y="18643"/>
                  </a:lnTo>
                  <a:cubicBezTo>
                    <a:pt x="10169" y="17961"/>
                    <a:pt x="10214" y="17279"/>
                    <a:pt x="10192" y="16573"/>
                  </a:cubicBezTo>
                  <a:cubicBezTo>
                    <a:pt x="10169" y="14731"/>
                    <a:pt x="10032" y="12888"/>
                    <a:pt x="9805" y="11046"/>
                  </a:cubicBezTo>
                  <a:cubicBezTo>
                    <a:pt x="9555" y="9135"/>
                    <a:pt x="9032" y="7247"/>
                    <a:pt x="8258" y="5450"/>
                  </a:cubicBezTo>
                  <a:cubicBezTo>
                    <a:pt x="6825" y="2242"/>
                    <a:pt x="4255" y="582"/>
                    <a:pt x="888" y="13"/>
                  </a:cubicBezTo>
                  <a:cubicBezTo>
                    <a:pt x="844" y="4"/>
                    <a:pt x="799" y="0"/>
                    <a:pt x="755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33"/>
            <p:cNvSpPr/>
            <p:nvPr/>
          </p:nvSpPr>
          <p:spPr>
            <a:xfrm>
              <a:off x="3576250" y="1031925"/>
              <a:ext cx="469750" cy="825275"/>
            </a:xfrm>
            <a:custGeom>
              <a:avLst/>
              <a:gdLst/>
              <a:ahLst/>
              <a:cxnLst/>
              <a:rect l="l" t="t" r="r" b="b"/>
              <a:pathLst>
                <a:path w="18790" h="33011" extrusionOk="0">
                  <a:moveTo>
                    <a:pt x="17930" y="0"/>
                  </a:moveTo>
                  <a:cubicBezTo>
                    <a:pt x="17795" y="0"/>
                    <a:pt x="17661" y="23"/>
                    <a:pt x="17539" y="72"/>
                  </a:cubicBezTo>
                  <a:cubicBezTo>
                    <a:pt x="16424" y="322"/>
                    <a:pt x="15332" y="686"/>
                    <a:pt x="14286" y="1164"/>
                  </a:cubicBezTo>
                  <a:cubicBezTo>
                    <a:pt x="12056" y="2301"/>
                    <a:pt x="10123" y="3939"/>
                    <a:pt x="8667" y="5986"/>
                  </a:cubicBezTo>
                  <a:cubicBezTo>
                    <a:pt x="6734" y="8648"/>
                    <a:pt x="5551" y="11650"/>
                    <a:pt x="4709" y="14812"/>
                  </a:cubicBezTo>
                  <a:cubicBezTo>
                    <a:pt x="3708" y="18565"/>
                    <a:pt x="2980" y="22387"/>
                    <a:pt x="2594" y="26254"/>
                  </a:cubicBezTo>
                  <a:cubicBezTo>
                    <a:pt x="2503" y="27096"/>
                    <a:pt x="2366" y="27846"/>
                    <a:pt x="1456" y="28188"/>
                  </a:cubicBezTo>
                  <a:cubicBezTo>
                    <a:pt x="1297" y="28279"/>
                    <a:pt x="1138" y="28415"/>
                    <a:pt x="1024" y="28574"/>
                  </a:cubicBezTo>
                  <a:cubicBezTo>
                    <a:pt x="364" y="29462"/>
                    <a:pt x="0" y="30417"/>
                    <a:pt x="455" y="31509"/>
                  </a:cubicBezTo>
                  <a:cubicBezTo>
                    <a:pt x="887" y="32532"/>
                    <a:pt x="1775" y="32942"/>
                    <a:pt x="2684" y="33010"/>
                  </a:cubicBezTo>
                  <a:cubicBezTo>
                    <a:pt x="2703" y="33010"/>
                    <a:pt x="2722" y="33011"/>
                    <a:pt x="2740" y="33011"/>
                  </a:cubicBezTo>
                  <a:cubicBezTo>
                    <a:pt x="3947" y="33011"/>
                    <a:pt x="5035" y="32288"/>
                    <a:pt x="5505" y="31168"/>
                  </a:cubicBezTo>
                  <a:cubicBezTo>
                    <a:pt x="5937" y="30053"/>
                    <a:pt x="5551" y="28779"/>
                    <a:pt x="4573" y="28097"/>
                  </a:cubicBezTo>
                  <a:cubicBezTo>
                    <a:pt x="3936" y="27687"/>
                    <a:pt x="3822" y="27278"/>
                    <a:pt x="3936" y="26618"/>
                  </a:cubicBezTo>
                  <a:cubicBezTo>
                    <a:pt x="4118" y="25435"/>
                    <a:pt x="4254" y="24252"/>
                    <a:pt x="4436" y="23069"/>
                  </a:cubicBezTo>
                  <a:cubicBezTo>
                    <a:pt x="4959" y="19566"/>
                    <a:pt x="5755" y="16109"/>
                    <a:pt x="6825" y="12742"/>
                  </a:cubicBezTo>
                  <a:cubicBezTo>
                    <a:pt x="7575" y="10467"/>
                    <a:pt x="8690" y="8306"/>
                    <a:pt x="10146" y="6396"/>
                  </a:cubicBezTo>
                  <a:cubicBezTo>
                    <a:pt x="11920" y="4075"/>
                    <a:pt x="14172" y="2437"/>
                    <a:pt x="17038" y="1664"/>
                  </a:cubicBezTo>
                  <a:cubicBezTo>
                    <a:pt x="17379" y="1573"/>
                    <a:pt x="17698" y="1459"/>
                    <a:pt x="18039" y="1346"/>
                  </a:cubicBezTo>
                  <a:cubicBezTo>
                    <a:pt x="18221" y="1277"/>
                    <a:pt x="18380" y="1164"/>
                    <a:pt x="18517" y="1027"/>
                  </a:cubicBezTo>
                  <a:cubicBezTo>
                    <a:pt x="18790" y="709"/>
                    <a:pt x="18676" y="208"/>
                    <a:pt x="18267" y="49"/>
                  </a:cubicBezTo>
                  <a:cubicBezTo>
                    <a:pt x="18161" y="17"/>
                    <a:pt x="18046" y="0"/>
                    <a:pt x="17930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33"/>
            <p:cNvSpPr/>
            <p:nvPr/>
          </p:nvSpPr>
          <p:spPr>
            <a:xfrm>
              <a:off x="4138100" y="2960425"/>
              <a:ext cx="526075" cy="174500"/>
            </a:xfrm>
            <a:custGeom>
              <a:avLst/>
              <a:gdLst/>
              <a:ahLst/>
              <a:cxnLst/>
              <a:rect l="l" t="t" r="r" b="b"/>
              <a:pathLst>
                <a:path w="21043" h="6980" extrusionOk="0">
                  <a:moveTo>
                    <a:pt x="21042" y="0"/>
                  </a:moveTo>
                  <a:lnTo>
                    <a:pt x="21042" y="0"/>
                  </a:lnTo>
                  <a:cubicBezTo>
                    <a:pt x="20201" y="137"/>
                    <a:pt x="19336" y="251"/>
                    <a:pt x="18472" y="342"/>
                  </a:cubicBezTo>
                  <a:cubicBezTo>
                    <a:pt x="14718" y="751"/>
                    <a:pt x="10920" y="819"/>
                    <a:pt x="8941" y="842"/>
                  </a:cubicBezTo>
                  <a:cubicBezTo>
                    <a:pt x="5733" y="842"/>
                    <a:pt x="2935" y="774"/>
                    <a:pt x="365" y="660"/>
                  </a:cubicBezTo>
                  <a:cubicBezTo>
                    <a:pt x="228" y="2753"/>
                    <a:pt x="1" y="6301"/>
                    <a:pt x="1" y="6301"/>
                  </a:cubicBezTo>
                  <a:cubicBezTo>
                    <a:pt x="1" y="6301"/>
                    <a:pt x="4537" y="6979"/>
                    <a:pt x="10232" y="6979"/>
                  </a:cubicBezTo>
                  <a:cubicBezTo>
                    <a:pt x="13573" y="6979"/>
                    <a:pt x="17312" y="6746"/>
                    <a:pt x="20769" y="6006"/>
                  </a:cubicBezTo>
                  <a:cubicBezTo>
                    <a:pt x="20769" y="6006"/>
                    <a:pt x="20974" y="2480"/>
                    <a:pt x="21042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1" name="Google Shape;331;p33"/>
          <p:cNvGrpSpPr/>
          <p:nvPr/>
        </p:nvGrpSpPr>
        <p:grpSpPr>
          <a:xfrm>
            <a:off x="214340" y="110379"/>
            <a:ext cx="1141406" cy="1539977"/>
            <a:chOff x="1927175" y="238100"/>
            <a:chExt cx="3727650" cy="5216725"/>
          </a:xfrm>
        </p:grpSpPr>
        <p:sp>
          <p:nvSpPr>
            <p:cNvPr id="332" name="Google Shape;332;p33"/>
            <p:cNvSpPr/>
            <p:nvPr/>
          </p:nvSpPr>
          <p:spPr>
            <a:xfrm>
              <a:off x="2522500" y="245075"/>
              <a:ext cx="923075" cy="990725"/>
            </a:xfrm>
            <a:custGeom>
              <a:avLst/>
              <a:gdLst/>
              <a:ahLst/>
              <a:cxnLst/>
              <a:rect l="l" t="t" r="r" b="b"/>
              <a:pathLst>
                <a:path w="36923" h="39629" extrusionOk="0">
                  <a:moveTo>
                    <a:pt x="13329" y="1"/>
                  </a:moveTo>
                  <a:cubicBezTo>
                    <a:pt x="11744" y="1"/>
                    <a:pt x="10176" y="691"/>
                    <a:pt x="9115" y="2017"/>
                  </a:cubicBezTo>
                  <a:cubicBezTo>
                    <a:pt x="8166" y="3165"/>
                    <a:pt x="7548" y="4555"/>
                    <a:pt x="6776" y="5835"/>
                  </a:cubicBezTo>
                  <a:cubicBezTo>
                    <a:pt x="5165" y="8550"/>
                    <a:pt x="2252" y="10139"/>
                    <a:pt x="861" y="13052"/>
                  </a:cubicBezTo>
                  <a:cubicBezTo>
                    <a:pt x="0" y="14862"/>
                    <a:pt x="221" y="17179"/>
                    <a:pt x="927" y="19011"/>
                  </a:cubicBezTo>
                  <a:cubicBezTo>
                    <a:pt x="1634" y="20931"/>
                    <a:pt x="3068" y="22520"/>
                    <a:pt x="2825" y="24683"/>
                  </a:cubicBezTo>
                  <a:cubicBezTo>
                    <a:pt x="2671" y="25985"/>
                    <a:pt x="2207" y="27243"/>
                    <a:pt x="1987" y="28523"/>
                  </a:cubicBezTo>
                  <a:cubicBezTo>
                    <a:pt x="1766" y="29803"/>
                    <a:pt x="1854" y="31237"/>
                    <a:pt x="2649" y="32275"/>
                  </a:cubicBezTo>
                  <a:cubicBezTo>
                    <a:pt x="3478" y="33362"/>
                    <a:pt x="4887" y="33748"/>
                    <a:pt x="6296" y="33748"/>
                  </a:cubicBezTo>
                  <a:cubicBezTo>
                    <a:pt x="6688" y="33748"/>
                    <a:pt x="7080" y="33718"/>
                    <a:pt x="7460" y="33665"/>
                  </a:cubicBezTo>
                  <a:cubicBezTo>
                    <a:pt x="9063" y="33442"/>
                    <a:pt x="10628" y="32901"/>
                    <a:pt x="12225" y="32901"/>
                  </a:cubicBezTo>
                  <a:cubicBezTo>
                    <a:pt x="12365" y="32901"/>
                    <a:pt x="12506" y="32906"/>
                    <a:pt x="12646" y="32915"/>
                  </a:cubicBezTo>
                  <a:cubicBezTo>
                    <a:pt x="15052" y="33069"/>
                    <a:pt x="17126" y="34526"/>
                    <a:pt x="19068" y="35938"/>
                  </a:cubicBezTo>
                  <a:cubicBezTo>
                    <a:pt x="20702" y="37152"/>
                    <a:pt x="22578" y="39116"/>
                    <a:pt x="24630" y="39513"/>
                  </a:cubicBezTo>
                  <a:cubicBezTo>
                    <a:pt x="25031" y="39590"/>
                    <a:pt x="25429" y="39629"/>
                    <a:pt x="25820" y="39629"/>
                  </a:cubicBezTo>
                  <a:cubicBezTo>
                    <a:pt x="27453" y="39629"/>
                    <a:pt x="28956" y="38951"/>
                    <a:pt x="29971" y="37527"/>
                  </a:cubicBezTo>
                  <a:cubicBezTo>
                    <a:pt x="31185" y="35850"/>
                    <a:pt x="31538" y="33731"/>
                    <a:pt x="31913" y="31723"/>
                  </a:cubicBezTo>
                  <a:cubicBezTo>
                    <a:pt x="32266" y="29692"/>
                    <a:pt x="32178" y="27839"/>
                    <a:pt x="33568" y="26338"/>
                  </a:cubicBezTo>
                  <a:cubicBezTo>
                    <a:pt x="35179" y="24572"/>
                    <a:pt x="36923" y="22520"/>
                    <a:pt x="36746" y="20136"/>
                  </a:cubicBezTo>
                  <a:cubicBezTo>
                    <a:pt x="36592" y="17863"/>
                    <a:pt x="34760" y="16098"/>
                    <a:pt x="32862" y="14840"/>
                  </a:cubicBezTo>
                  <a:cubicBezTo>
                    <a:pt x="31317" y="13824"/>
                    <a:pt x="29574" y="13008"/>
                    <a:pt x="28227" y="11684"/>
                  </a:cubicBezTo>
                  <a:cubicBezTo>
                    <a:pt x="27036" y="10536"/>
                    <a:pt x="26682" y="8484"/>
                    <a:pt x="26263" y="6939"/>
                  </a:cubicBezTo>
                  <a:cubicBezTo>
                    <a:pt x="26064" y="6100"/>
                    <a:pt x="25800" y="5284"/>
                    <a:pt x="25491" y="4489"/>
                  </a:cubicBezTo>
                  <a:cubicBezTo>
                    <a:pt x="25093" y="3430"/>
                    <a:pt x="23858" y="2900"/>
                    <a:pt x="22710" y="2768"/>
                  </a:cubicBezTo>
                  <a:cubicBezTo>
                    <a:pt x="21584" y="2657"/>
                    <a:pt x="20415" y="2790"/>
                    <a:pt x="19289" y="2525"/>
                  </a:cubicBezTo>
                  <a:cubicBezTo>
                    <a:pt x="18340" y="2260"/>
                    <a:pt x="17457" y="1797"/>
                    <a:pt x="16707" y="1179"/>
                  </a:cubicBezTo>
                  <a:cubicBezTo>
                    <a:pt x="15707" y="386"/>
                    <a:pt x="14513" y="1"/>
                    <a:pt x="13329" y="1"/>
                  </a:cubicBezTo>
                  <a:close/>
                </a:path>
              </a:pathLst>
            </a:custGeom>
            <a:solidFill>
              <a:srgbClr val="CE4E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33"/>
            <p:cNvSpPr/>
            <p:nvPr/>
          </p:nvSpPr>
          <p:spPr>
            <a:xfrm>
              <a:off x="2643325" y="474200"/>
              <a:ext cx="667625" cy="590975"/>
            </a:xfrm>
            <a:custGeom>
              <a:avLst/>
              <a:gdLst/>
              <a:ahLst/>
              <a:cxnLst/>
              <a:rect l="l" t="t" r="r" b="b"/>
              <a:pathLst>
                <a:path w="26705" h="23639" extrusionOk="0">
                  <a:moveTo>
                    <a:pt x="14741" y="1"/>
                  </a:moveTo>
                  <a:cubicBezTo>
                    <a:pt x="13933" y="1"/>
                    <a:pt x="13124" y="196"/>
                    <a:pt x="12360" y="488"/>
                  </a:cubicBezTo>
                  <a:cubicBezTo>
                    <a:pt x="10991" y="1018"/>
                    <a:pt x="9733" y="1812"/>
                    <a:pt x="8321" y="2210"/>
                  </a:cubicBezTo>
                  <a:cubicBezTo>
                    <a:pt x="6489" y="2695"/>
                    <a:pt x="4569" y="2210"/>
                    <a:pt x="2804" y="2894"/>
                  </a:cubicBezTo>
                  <a:cubicBezTo>
                    <a:pt x="1435" y="3424"/>
                    <a:pt x="266" y="4461"/>
                    <a:pt x="133" y="6006"/>
                  </a:cubicBezTo>
                  <a:cubicBezTo>
                    <a:pt x="1" y="7418"/>
                    <a:pt x="883" y="8786"/>
                    <a:pt x="1148" y="10155"/>
                  </a:cubicBezTo>
                  <a:cubicBezTo>
                    <a:pt x="1457" y="11633"/>
                    <a:pt x="1523" y="13156"/>
                    <a:pt x="1347" y="14657"/>
                  </a:cubicBezTo>
                  <a:cubicBezTo>
                    <a:pt x="1215" y="15650"/>
                    <a:pt x="994" y="16643"/>
                    <a:pt x="1237" y="17614"/>
                  </a:cubicBezTo>
                  <a:cubicBezTo>
                    <a:pt x="1590" y="18740"/>
                    <a:pt x="2539" y="19600"/>
                    <a:pt x="3708" y="19843"/>
                  </a:cubicBezTo>
                  <a:cubicBezTo>
                    <a:pt x="4437" y="19998"/>
                    <a:pt x="5209" y="19998"/>
                    <a:pt x="5959" y="20174"/>
                  </a:cubicBezTo>
                  <a:cubicBezTo>
                    <a:pt x="6710" y="20329"/>
                    <a:pt x="7438" y="20572"/>
                    <a:pt x="8144" y="20858"/>
                  </a:cubicBezTo>
                  <a:cubicBezTo>
                    <a:pt x="9844" y="21543"/>
                    <a:pt x="11389" y="22558"/>
                    <a:pt x="13110" y="23176"/>
                  </a:cubicBezTo>
                  <a:cubicBezTo>
                    <a:pt x="13937" y="23483"/>
                    <a:pt x="14803" y="23639"/>
                    <a:pt x="15669" y="23639"/>
                  </a:cubicBezTo>
                  <a:cubicBezTo>
                    <a:pt x="16420" y="23639"/>
                    <a:pt x="17171" y="23522"/>
                    <a:pt x="17899" y="23286"/>
                  </a:cubicBezTo>
                  <a:cubicBezTo>
                    <a:pt x="19267" y="22845"/>
                    <a:pt x="19620" y="21388"/>
                    <a:pt x="20238" y="20196"/>
                  </a:cubicBezTo>
                  <a:cubicBezTo>
                    <a:pt x="21077" y="18519"/>
                    <a:pt x="21938" y="16776"/>
                    <a:pt x="23306" y="15451"/>
                  </a:cubicBezTo>
                  <a:cubicBezTo>
                    <a:pt x="23924" y="14856"/>
                    <a:pt x="24674" y="14480"/>
                    <a:pt x="25204" y="13730"/>
                  </a:cubicBezTo>
                  <a:cubicBezTo>
                    <a:pt x="26705" y="11678"/>
                    <a:pt x="26352" y="8808"/>
                    <a:pt x="24387" y="7175"/>
                  </a:cubicBezTo>
                  <a:cubicBezTo>
                    <a:pt x="23218" y="6182"/>
                    <a:pt x="21629" y="5807"/>
                    <a:pt x="20459" y="4836"/>
                  </a:cubicBezTo>
                  <a:cubicBezTo>
                    <a:pt x="19687" y="4196"/>
                    <a:pt x="19135" y="3357"/>
                    <a:pt x="18561" y="2541"/>
                  </a:cubicBezTo>
                  <a:cubicBezTo>
                    <a:pt x="17921" y="1592"/>
                    <a:pt x="17281" y="599"/>
                    <a:pt x="16156" y="223"/>
                  </a:cubicBezTo>
                  <a:cubicBezTo>
                    <a:pt x="15690" y="68"/>
                    <a:pt x="15215" y="1"/>
                    <a:pt x="14741" y="1"/>
                  </a:cubicBezTo>
                  <a:close/>
                </a:path>
              </a:pathLst>
            </a:custGeom>
            <a:solidFill>
              <a:srgbClr val="AD42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33"/>
            <p:cNvSpPr/>
            <p:nvPr/>
          </p:nvSpPr>
          <p:spPr>
            <a:xfrm>
              <a:off x="1942075" y="1048875"/>
              <a:ext cx="654925" cy="818025"/>
            </a:xfrm>
            <a:custGeom>
              <a:avLst/>
              <a:gdLst/>
              <a:ahLst/>
              <a:cxnLst/>
              <a:rect l="l" t="t" r="r" b="b"/>
              <a:pathLst>
                <a:path w="26197" h="32721" extrusionOk="0">
                  <a:moveTo>
                    <a:pt x="22333" y="0"/>
                  </a:moveTo>
                  <a:cubicBezTo>
                    <a:pt x="21861" y="0"/>
                    <a:pt x="21334" y="67"/>
                    <a:pt x="20746" y="211"/>
                  </a:cubicBezTo>
                  <a:cubicBezTo>
                    <a:pt x="18936" y="652"/>
                    <a:pt x="8078" y="13232"/>
                    <a:pt x="2914" y="22369"/>
                  </a:cubicBezTo>
                  <a:cubicBezTo>
                    <a:pt x="1126" y="25547"/>
                    <a:pt x="0" y="28305"/>
                    <a:pt x="199" y="29983"/>
                  </a:cubicBezTo>
                  <a:cubicBezTo>
                    <a:pt x="428" y="31974"/>
                    <a:pt x="1534" y="32720"/>
                    <a:pt x="3012" y="32720"/>
                  </a:cubicBezTo>
                  <a:cubicBezTo>
                    <a:pt x="5662" y="32720"/>
                    <a:pt x="9506" y="30320"/>
                    <a:pt x="11631" y="28394"/>
                  </a:cubicBezTo>
                  <a:cubicBezTo>
                    <a:pt x="13375" y="26805"/>
                    <a:pt x="17104" y="22015"/>
                    <a:pt x="20238" y="17822"/>
                  </a:cubicBezTo>
                  <a:cubicBezTo>
                    <a:pt x="21452" y="16211"/>
                    <a:pt x="22555" y="14688"/>
                    <a:pt x="23438" y="13497"/>
                  </a:cubicBezTo>
                  <a:cubicBezTo>
                    <a:pt x="25248" y="11025"/>
                    <a:pt x="26197" y="8045"/>
                    <a:pt x="26109" y="5000"/>
                  </a:cubicBezTo>
                  <a:cubicBezTo>
                    <a:pt x="26014" y="2443"/>
                    <a:pt x="25188" y="0"/>
                    <a:pt x="22333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33"/>
            <p:cNvSpPr/>
            <p:nvPr/>
          </p:nvSpPr>
          <p:spPr>
            <a:xfrm>
              <a:off x="3276725" y="1051200"/>
              <a:ext cx="361400" cy="865725"/>
            </a:xfrm>
            <a:custGeom>
              <a:avLst/>
              <a:gdLst/>
              <a:ahLst/>
              <a:cxnLst/>
              <a:rect l="l" t="t" r="r" b="b"/>
              <a:pathLst>
                <a:path w="14456" h="34629" extrusionOk="0">
                  <a:moveTo>
                    <a:pt x="955" y="1"/>
                  </a:moveTo>
                  <a:cubicBezTo>
                    <a:pt x="448" y="1"/>
                    <a:pt x="130" y="268"/>
                    <a:pt x="111" y="890"/>
                  </a:cubicBezTo>
                  <a:cubicBezTo>
                    <a:pt x="22" y="3428"/>
                    <a:pt x="0" y="5856"/>
                    <a:pt x="45" y="8173"/>
                  </a:cubicBezTo>
                  <a:cubicBezTo>
                    <a:pt x="354" y="22938"/>
                    <a:pt x="3200" y="32781"/>
                    <a:pt x="5562" y="33796"/>
                  </a:cubicBezTo>
                  <a:cubicBezTo>
                    <a:pt x="6600" y="34239"/>
                    <a:pt x="7859" y="34629"/>
                    <a:pt x="9109" y="34629"/>
                  </a:cubicBezTo>
                  <a:cubicBezTo>
                    <a:pt x="11155" y="34629"/>
                    <a:pt x="13174" y="33584"/>
                    <a:pt x="14147" y="30022"/>
                  </a:cubicBezTo>
                  <a:cubicBezTo>
                    <a:pt x="14456" y="28919"/>
                    <a:pt x="13970" y="25763"/>
                    <a:pt x="13176" y="22055"/>
                  </a:cubicBezTo>
                  <a:cubicBezTo>
                    <a:pt x="11918" y="16162"/>
                    <a:pt x="9799" y="8924"/>
                    <a:pt x="8696" y="6606"/>
                  </a:cubicBezTo>
                  <a:cubicBezTo>
                    <a:pt x="7255" y="3638"/>
                    <a:pt x="2824" y="1"/>
                    <a:pt x="955" y="1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33"/>
            <p:cNvSpPr/>
            <p:nvPr/>
          </p:nvSpPr>
          <p:spPr>
            <a:xfrm>
              <a:off x="3260175" y="5137550"/>
              <a:ext cx="805000" cy="317275"/>
            </a:xfrm>
            <a:custGeom>
              <a:avLst/>
              <a:gdLst/>
              <a:ahLst/>
              <a:cxnLst/>
              <a:rect l="l" t="t" r="r" b="b"/>
              <a:pathLst>
                <a:path w="32200" h="12691" extrusionOk="0">
                  <a:moveTo>
                    <a:pt x="12139" y="0"/>
                  </a:moveTo>
                  <a:lnTo>
                    <a:pt x="0" y="949"/>
                  </a:lnTo>
                  <a:lnTo>
                    <a:pt x="883" y="6974"/>
                  </a:lnTo>
                  <a:lnTo>
                    <a:pt x="1722" y="12690"/>
                  </a:lnTo>
                  <a:lnTo>
                    <a:pt x="32200" y="12690"/>
                  </a:lnTo>
                  <a:cubicBezTo>
                    <a:pt x="32200" y="12690"/>
                    <a:pt x="30037" y="8938"/>
                    <a:pt x="24961" y="7835"/>
                  </a:cubicBezTo>
                  <a:cubicBezTo>
                    <a:pt x="22776" y="7394"/>
                    <a:pt x="20613" y="6731"/>
                    <a:pt x="18561" y="5871"/>
                  </a:cubicBezTo>
                  <a:cubicBezTo>
                    <a:pt x="12337" y="3200"/>
                    <a:pt x="12139" y="0"/>
                    <a:pt x="12139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33"/>
            <p:cNvSpPr/>
            <p:nvPr/>
          </p:nvSpPr>
          <p:spPr>
            <a:xfrm>
              <a:off x="3282250" y="5284300"/>
              <a:ext cx="782925" cy="170525"/>
            </a:xfrm>
            <a:custGeom>
              <a:avLst/>
              <a:gdLst/>
              <a:ahLst/>
              <a:cxnLst/>
              <a:rect l="l" t="t" r="r" b="b"/>
              <a:pathLst>
                <a:path w="31317" h="6821" extrusionOk="0">
                  <a:moveTo>
                    <a:pt x="17678" y="1"/>
                  </a:moveTo>
                  <a:cubicBezTo>
                    <a:pt x="16486" y="1303"/>
                    <a:pt x="15272" y="2892"/>
                    <a:pt x="14698" y="4503"/>
                  </a:cubicBezTo>
                  <a:cubicBezTo>
                    <a:pt x="7393" y="3863"/>
                    <a:pt x="2891" y="1943"/>
                    <a:pt x="0" y="1104"/>
                  </a:cubicBezTo>
                  <a:lnTo>
                    <a:pt x="0" y="1104"/>
                  </a:lnTo>
                  <a:lnTo>
                    <a:pt x="839" y="6820"/>
                  </a:lnTo>
                  <a:lnTo>
                    <a:pt x="31317" y="6820"/>
                  </a:lnTo>
                  <a:cubicBezTo>
                    <a:pt x="31317" y="6820"/>
                    <a:pt x="29154" y="3068"/>
                    <a:pt x="24078" y="1965"/>
                  </a:cubicBezTo>
                  <a:cubicBezTo>
                    <a:pt x="21893" y="1524"/>
                    <a:pt x="19730" y="861"/>
                    <a:pt x="17678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33"/>
            <p:cNvSpPr/>
            <p:nvPr/>
          </p:nvSpPr>
          <p:spPr>
            <a:xfrm>
              <a:off x="2942925" y="2502450"/>
              <a:ext cx="727750" cy="2829325"/>
            </a:xfrm>
            <a:custGeom>
              <a:avLst/>
              <a:gdLst/>
              <a:ahLst/>
              <a:cxnLst/>
              <a:rect l="l" t="t" r="r" b="b"/>
              <a:pathLst>
                <a:path w="29110" h="113173" extrusionOk="0">
                  <a:moveTo>
                    <a:pt x="19841" y="0"/>
                  </a:moveTo>
                  <a:lnTo>
                    <a:pt x="0" y="221"/>
                  </a:lnTo>
                  <a:lnTo>
                    <a:pt x="640" y="7592"/>
                  </a:lnTo>
                  <a:lnTo>
                    <a:pt x="9976" y="113173"/>
                  </a:lnTo>
                  <a:lnTo>
                    <a:pt x="29110" y="106508"/>
                  </a:lnTo>
                  <a:lnTo>
                    <a:pt x="20503" y="7592"/>
                  </a:lnTo>
                  <a:lnTo>
                    <a:pt x="19841" y="0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33"/>
            <p:cNvSpPr/>
            <p:nvPr/>
          </p:nvSpPr>
          <p:spPr>
            <a:xfrm>
              <a:off x="2942925" y="2502450"/>
              <a:ext cx="512575" cy="189825"/>
            </a:xfrm>
            <a:custGeom>
              <a:avLst/>
              <a:gdLst/>
              <a:ahLst/>
              <a:cxnLst/>
              <a:rect l="l" t="t" r="r" b="b"/>
              <a:pathLst>
                <a:path w="20503" h="7593" extrusionOk="0">
                  <a:moveTo>
                    <a:pt x="19841" y="0"/>
                  </a:moveTo>
                  <a:lnTo>
                    <a:pt x="0" y="221"/>
                  </a:lnTo>
                  <a:lnTo>
                    <a:pt x="640" y="7592"/>
                  </a:lnTo>
                  <a:lnTo>
                    <a:pt x="20503" y="7592"/>
                  </a:lnTo>
                  <a:lnTo>
                    <a:pt x="19841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33"/>
            <p:cNvSpPr/>
            <p:nvPr/>
          </p:nvSpPr>
          <p:spPr>
            <a:xfrm>
              <a:off x="2112000" y="5137550"/>
              <a:ext cx="772475" cy="317275"/>
            </a:xfrm>
            <a:custGeom>
              <a:avLst/>
              <a:gdLst/>
              <a:ahLst/>
              <a:cxnLst/>
              <a:rect l="l" t="t" r="r" b="b"/>
              <a:pathLst>
                <a:path w="30899" h="12691" extrusionOk="0">
                  <a:moveTo>
                    <a:pt x="18650" y="0"/>
                  </a:moveTo>
                  <a:cubicBezTo>
                    <a:pt x="18650" y="0"/>
                    <a:pt x="18804" y="3200"/>
                    <a:pt x="12889" y="5871"/>
                  </a:cubicBezTo>
                  <a:cubicBezTo>
                    <a:pt x="10903" y="6731"/>
                    <a:pt x="8829" y="7394"/>
                    <a:pt x="6688" y="7835"/>
                  </a:cubicBezTo>
                  <a:cubicBezTo>
                    <a:pt x="1744" y="8938"/>
                    <a:pt x="1" y="12690"/>
                    <a:pt x="1" y="12690"/>
                  </a:cubicBezTo>
                  <a:lnTo>
                    <a:pt x="30457" y="12690"/>
                  </a:lnTo>
                  <a:lnTo>
                    <a:pt x="30677" y="6974"/>
                  </a:lnTo>
                  <a:lnTo>
                    <a:pt x="30898" y="949"/>
                  </a:lnTo>
                  <a:lnTo>
                    <a:pt x="18650" y="0"/>
                  </a:ln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33"/>
            <p:cNvSpPr/>
            <p:nvPr/>
          </p:nvSpPr>
          <p:spPr>
            <a:xfrm>
              <a:off x="2112000" y="5284300"/>
              <a:ext cx="766950" cy="170525"/>
            </a:xfrm>
            <a:custGeom>
              <a:avLst/>
              <a:gdLst/>
              <a:ahLst/>
              <a:cxnLst/>
              <a:rect l="l" t="t" r="r" b="b"/>
              <a:pathLst>
                <a:path w="30678" h="6821" extrusionOk="0">
                  <a:moveTo>
                    <a:pt x="12889" y="1"/>
                  </a:moveTo>
                  <a:cubicBezTo>
                    <a:pt x="10903" y="861"/>
                    <a:pt x="8829" y="1524"/>
                    <a:pt x="6688" y="1965"/>
                  </a:cubicBezTo>
                  <a:cubicBezTo>
                    <a:pt x="1744" y="3068"/>
                    <a:pt x="1" y="6820"/>
                    <a:pt x="1" y="6820"/>
                  </a:cubicBezTo>
                  <a:lnTo>
                    <a:pt x="30457" y="6820"/>
                  </a:lnTo>
                  <a:lnTo>
                    <a:pt x="30677" y="1104"/>
                  </a:lnTo>
                  <a:lnTo>
                    <a:pt x="30677" y="1104"/>
                  </a:lnTo>
                  <a:cubicBezTo>
                    <a:pt x="27875" y="1943"/>
                    <a:pt x="23593" y="3863"/>
                    <a:pt x="16354" y="4503"/>
                  </a:cubicBezTo>
                  <a:cubicBezTo>
                    <a:pt x="15604" y="2914"/>
                    <a:pt x="14214" y="1303"/>
                    <a:pt x="12889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33"/>
            <p:cNvSpPr/>
            <p:nvPr/>
          </p:nvSpPr>
          <p:spPr>
            <a:xfrm>
              <a:off x="2411050" y="2502450"/>
              <a:ext cx="560025" cy="2829325"/>
            </a:xfrm>
            <a:custGeom>
              <a:avLst/>
              <a:gdLst/>
              <a:ahLst/>
              <a:cxnLst/>
              <a:rect l="l" t="t" r="r" b="b"/>
              <a:pathLst>
                <a:path w="22401" h="113173" extrusionOk="0">
                  <a:moveTo>
                    <a:pt x="0" y="0"/>
                  </a:moveTo>
                  <a:lnTo>
                    <a:pt x="177" y="7592"/>
                  </a:lnTo>
                  <a:lnTo>
                    <a:pt x="2538" y="106508"/>
                  </a:lnTo>
                  <a:lnTo>
                    <a:pt x="22401" y="113173"/>
                  </a:lnTo>
                  <a:lnTo>
                    <a:pt x="22401" y="113173"/>
                  </a:lnTo>
                  <a:lnTo>
                    <a:pt x="20017" y="7592"/>
                  </a:lnTo>
                  <a:lnTo>
                    <a:pt x="19863" y="2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33"/>
            <p:cNvSpPr/>
            <p:nvPr/>
          </p:nvSpPr>
          <p:spPr>
            <a:xfrm>
              <a:off x="2411050" y="2502450"/>
              <a:ext cx="500450" cy="189825"/>
            </a:xfrm>
            <a:custGeom>
              <a:avLst/>
              <a:gdLst/>
              <a:ahLst/>
              <a:cxnLst/>
              <a:rect l="l" t="t" r="r" b="b"/>
              <a:pathLst>
                <a:path w="20018" h="7593" extrusionOk="0">
                  <a:moveTo>
                    <a:pt x="0" y="0"/>
                  </a:moveTo>
                  <a:lnTo>
                    <a:pt x="177" y="7592"/>
                  </a:lnTo>
                  <a:lnTo>
                    <a:pt x="20017" y="7592"/>
                  </a:lnTo>
                  <a:lnTo>
                    <a:pt x="19863" y="2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33"/>
            <p:cNvSpPr/>
            <p:nvPr/>
          </p:nvSpPr>
          <p:spPr>
            <a:xfrm>
              <a:off x="2346500" y="974125"/>
              <a:ext cx="1157550" cy="1572475"/>
            </a:xfrm>
            <a:custGeom>
              <a:avLst/>
              <a:gdLst/>
              <a:ahLst/>
              <a:cxnLst/>
              <a:rect l="l" t="t" r="r" b="b"/>
              <a:pathLst>
                <a:path w="46302" h="62899" extrusionOk="0">
                  <a:moveTo>
                    <a:pt x="14147" y="1"/>
                  </a:moveTo>
                  <a:cubicBezTo>
                    <a:pt x="14147" y="1"/>
                    <a:pt x="13441" y="89"/>
                    <a:pt x="12403" y="288"/>
                  </a:cubicBezTo>
                  <a:cubicBezTo>
                    <a:pt x="9954" y="729"/>
                    <a:pt x="5628" y="1744"/>
                    <a:pt x="4569" y="3201"/>
                  </a:cubicBezTo>
                  <a:cubicBezTo>
                    <a:pt x="3046" y="5297"/>
                    <a:pt x="7835" y="29155"/>
                    <a:pt x="7835" y="29155"/>
                  </a:cubicBezTo>
                  <a:cubicBezTo>
                    <a:pt x="7835" y="29155"/>
                    <a:pt x="0" y="55064"/>
                    <a:pt x="1060" y="62899"/>
                  </a:cubicBezTo>
                  <a:lnTo>
                    <a:pt x="46258" y="62899"/>
                  </a:lnTo>
                  <a:cubicBezTo>
                    <a:pt x="46302" y="61398"/>
                    <a:pt x="46214" y="59919"/>
                    <a:pt x="45971" y="58441"/>
                  </a:cubicBezTo>
                  <a:cubicBezTo>
                    <a:pt x="45574" y="56123"/>
                    <a:pt x="38975" y="34738"/>
                    <a:pt x="37629" y="31185"/>
                  </a:cubicBezTo>
                  <a:cubicBezTo>
                    <a:pt x="39549" y="21364"/>
                    <a:pt x="40100" y="5915"/>
                    <a:pt x="39769" y="4106"/>
                  </a:cubicBezTo>
                  <a:cubicBezTo>
                    <a:pt x="39438" y="2296"/>
                    <a:pt x="35929" y="1391"/>
                    <a:pt x="34296" y="1060"/>
                  </a:cubicBezTo>
                  <a:cubicBezTo>
                    <a:pt x="33502" y="906"/>
                    <a:pt x="32332" y="729"/>
                    <a:pt x="31339" y="575"/>
                  </a:cubicBezTo>
                  <a:cubicBezTo>
                    <a:pt x="30258" y="442"/>
                    <a:pt x="29397" y="332"/>
                    <a:pt x="29397" y="332"/>
                  </a:cubicBezTo>
                  <a:lnTo>
                    <a:pt x="14147" y="1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33"/>
            <p:cNvSpPr/>
            <p:nvPr/>
          </p:nvSpPr>
          <p:spPr>
            <a:xfrm>
              <a:off x="3073675" y="2140500"/>
              <a:ext cx="235625" cy="269800"/>
            </a:xfrm>
            <a:custGeom>
              <a:avLst/>
              <a:gdLst/>
              <a:ahLst/>
              <a:cxnLst/>
              <a:rect l="l" t="t" r="r" b="b"/>
              <a:pathLst>
                <a:path w="9425" h="10792" extrusionOk="0">
                  <a:moveTo>
                    <a:pt x="1" y="1"/>
                  </a:moveTo>
                  <a:lnTo>
                    <a:pt x="1" y="7504"/>
                  </a:lnTo>
                  <a:cubicBezTo>
                    <a:pt x="1" y="7504"/>
                    <a:pt x="222" y="9711"/>
                    <a:pt x="3135" y="10550"/>
                  </a:cubicBezTo>
                  <a:cubicBezTo>
                    <a:pt x="3721" y="10717"/>
                    <a:pt x="4299" y="10792"/>
                    <a:pt x="4852" y="10792"/>
                  </a:cubicBezTo>
                  <a:cubicBezTo>
                    <a:pt x="7066" y="10792"/>
                    <a:pt x="8864" y="9601"/>
                    <a:pt x="9093" y="8453"/>
                  </a:cubicBezTo>
                  <a:cubicBezTo>
                    <a:pt x="9425" y="6886"/>
                    <a:pt x="9226" y="354"/>
                    <a:pt x="9204" y="199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33"/>
            <p:cNvSpPr/>
            <p:nvPr/>
          </p:nvSpPr>
          <p:spPr>
            <a:xfrm>
              <a:off x="2529675" y="2140500"/>
              <a:ext cx="235050" cy="269800"/>
            </a:xfrm>
            <a:custGeom>
              <a:avLst/>
              <a:gdLst/>
              <a:ahLst/>
              <a:cxnLst/>
              <a:rect l="l" t="t" r="r" b="b"/>
              <a:pathLst>
                <a:path w="9402" h="10792" extrusionOk="0">
                  <a:moveTo>
                    <a:pt x="0" y="1"/>
                  </a:moveTo>
                  <a:lnTo>
                    <a:pt x="0" y="7504"/>
                  </a:lnTo>
                  <a:cubicBezTo>
                    <a:pt x="0" y="7504"/>
                    <a:pt x="199" y="9711"/>
                    <a:pt x="3134" y="10550"/>
                  </a:cubicBezTo>
                  <a:cubicBezTo>
                    <a:pt x="3716" y="10717"/>
                    <a:pt x="4292" y="10792"/>
                    <a:pt x="4843" y="10792"/>
                  </a:cubicBezTo>
                  <a:cubicBezTo>
                    <a:pt x="7051" y="10792"/>
                    <a:pt x="8863" y="9601"/>
                    <a:pt x="9093" y="8453"/>
                  </a:cubicBezTo>
                  <a:cubicBezTo>
                    <a:pt x="9402" y="6886"/>
                    <a:pt x="9225" y="354"/>
                    <a:pt x="9203" y="199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33"/>
            <p:cNvSpPr/>
            <p:nvPr/>
          </p:nvSpPr>
          <p:spPr>
            <a:xfrm>
              <a:off x="2656575" y="974125"/>
              <a:ext cx="473400" cy="299625"/>
            </a:xfrm>
            <a:custGeom>
              <a:avLst/>
              <a:gdLst/>
              <a:ahLst/>
              <a:cxnLst/>
              <a:rect l="l" t="t" r="r" b="b"/>
              <a:pathLst>
                <a:path w="18936" h="11985" extrusionOk="0">
                  <a:moveTo>
                    <a:pt x="1722" y="1"/>
                  </a:moveTo>
                  <a:cubicBezTo>
                    <a:pt x="1722" y="1"/>
                    <a:pt x="1038" y="89"/>
                    <a:pt x="0" y="288"/>
                  </a:cubicBezTo>
                  <a:cubicBezTo>
                    <a:pt x="376" y="2936"/>
                    <a:pt x="4326" y="10793"/>
                    <a:pt x="9512" y="11984"/>
                  </a:cubicBezTo>
                  <a:cubicBezTo>
                    <a:pt x="15250" y="9689"/>
                    <a:pt x="18495" y="4481"/>
                    <a:pt x="18936" y="575"/>
                  </a:cubicBezTo>
                  <a:cubicBezTo>
                    <a:pt x="17855" y="442"/>
                    <a:pt x="16994" y="332"/>
                    <a:pt x="16994" y="332"/>
                  </a:cubicBezTo>
                  <a:lnTo>
                    <a:pt x="1722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33"/>
            <p:cNvSpPr/>
            <p:nvPr/>
          </p:nvSpPr>
          <p:spPr>
            <a:xfrm>
              <a:off x="3183475" y="1337175"/>
              <a:ext cx="128575" cy="113675"/>
            </a:xfrm>
            <a:custGeom>
              <a:avLst/>
              <a:gdLst/>
              <a:ahLst/>
              <a:cxnLst/>
              <a:rect l="l" t="t" r="r" b="b"/>
              <a:pathLst>
                <a:path w="5143" h="4547" extrusionOk="0">
                  <a:moveTo>
                    <a:pt x="3664" y="0"/>
                  </a:moveTo>
                  <a:lnTo>
                    <a:pt x="1" y="221"/>
                  </a:lnTo>
                  <a:lnTo>
                    <a:pt x="1832" y="4547"/>
                  </a:lnTo>
                  <a:lnTo>
                    <a:pt x="5143" y="2472"/>
                  </a:lnTo>
                  <a:lnTo>
                    <a:pt x="3664" y="0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33"/>
            <p:cNvSpPr/>
            <p:nvPr/>
          </p:nvSpPr>
          <p:spPr>
            <a:xfrm>
              <a:off x="3011900" y="1168000"/>
              <a:ext cx="268150" cy="204900"/>
            </a:xfrm>
            <a:custGeom>
              <a:avLst/>
              <a:gdLst/>
              <a:ahLst/>
              <a:cxnLst/>
              <a:rect l="l" t="t" r="r" b="b"/>
              <a:pathLst>
                <a:path w="10726" h="8196" extrusionOk="0">
                  <a:moveTo>
                    <a:pt x="5219" y="0"/>
                  </a:moveTo>
                  <a:cubicBezTo>
                    <a:pt x="4283" y="0"/>
                    <a:pt x="3009" y="279"/>
                    <a:pt x="2604" y="522"/>
                  </a:cubicBezTo>
                  <a:cubicBezTo>
                    <a:pt x="2030" y="875"/>
                    <a:pt x="1876" y="2000"/>
                    <a:pt x="1589" y="2221"/>
                  </a:cubicBezTo>
                  <a:cubicBezTo>
                    <a:pt x="1302" y="2442"/>
                    <a:pt x="0" y="2795"/>
                    <a:pt x="0" y="3126"/>
                  </a:cubicBezTo>
                  <a:cubicBezTo>
                    <a:pt x="0" y="3409"/>
                    <a:pt x="498" y="3804"/>
                    <a:pt x="1344" y="3804"/>
                  </a:cubicBezTo>
                  <a:cubicBezTo>
                    <a:pt x="1489" y="3804"/>
                    <a:pt x="1645" y="3792"/>
                    <a:pt x="1810" y="3766"/>
                  </a:cubicBezTo>
                  <a:cubicBezTo>
                    <a:pt x="2935" y="3612"/>
                    <a:pt x="3686" y="1824"/>
                    <a:pt x="3686" y="1824"/>
                  </a:cubicBezTo>
                  <a:lnTo>
                    <a:pt x="4855" y="1691"/>
                  </a:lnTo>
                  <a:cubicBezTo>
                    <a:pt x="4855" y="1691"/>
                    <a:pt x="5407" y="6348"/>
                    <a:pt x="5959" y="6878"/>
                  </a:cubicBezTo>
                  <a:cubicBezTo>
                    <a:pt x="6047" y="6966"/>
                    <a:pt x="6753" y="8003"/>
                    <a:pt x="7857" y="8180"/>
                  </a:cubicBezTo>
                  <a:cubicBezTo>
                    <a:pt x="7932" y="8190"/>
                    <a:pt x="8008" y="8195"/>
                    <a:pt x="8086" y="8195"/>
                  </a:cubicBezTo>
                  <a:cubicBezTo>
                    <a:pt x="9141" y="8195"/>
                    <a:pt x="10342" y="7261"/>
                    <a:pt x="10527" y="6767"/>
                  </a:cubicBezTo>
                  <a:cubicBezTo>
                    <a:pt x="10726" y="6216"/>
                    <a:pt x="6775" y="478"/>
                    <a:pt x="6047" y="125"/>
                  </a:cubicBezTo>
                  <a:cubicBezTo>
                    <a:pt x="5854" y="37"/>
                    <a:pt x="5559" y="0"/>
                    <a:pt x="5219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33"/>
            <p:cNvSpPr/>
            <p:nvPr/>
          </p:nvSpPr>
          <p:spPr>
            <a:xfrm>
              <a:off x="3031750" y="1111325"/>
              <a:ext cx="78375" cy="321900"/>
            </a:xfrm>
            <a:custGeom>
              <a:avLst/>
              <a:gdLst/>
              <a:ahLst/>
              <a:cxnLst/>
              <a:rect l="l" t="t" r="r" b="b"/>
              <a:pathLst>
                <a:path w="3135" h="12876" extrusionOk="0">
                  <a:moveTo>
                    <a:pt x="2338" y="1"/>
                  </a:moveTo>
                  <a:cubicBezTo>
                    <a:pt x="2002" y="1"/>
                    <a:pt x="1744" y="207"/>
                    <a:pt x="1744" y="207"/>
                  </a:cubicBezTo>
                  <a:cubicBezTo>
                    <a:pt x="1744" y="207"/>
                    <a:pt x="1" y="10359"/>
                    <a:pt x="1" y="10668"/>
                  </a:cubicBezTo>
                  <a:cubicBezTo>
                    <a:pt x="1" y="10973"/>
                    <a:pt x="259" y="12875"/>
                    <a:pt x="500" y="12875"/>
                  </a:cubicBezTo>
                  <a:cubicBezTo>
                    <a:pt x="503" y="12875"/>
                    <a:pt x="505" y="12875"/>
                    <a:pt x="508" y="12875"/>
                  </a:cubicBezTo>
                  <a:cubicBezTo>
                    <a:pt x="773" y="12808"/>
                    <a:pt x="1612" y="11065"/>
                    <a:pt x="1612" y="11065"/>
                  </a:cubicBezTo>
                  <a:cubicBezTo>
                    <a:pt x="1612" y="11065"/>
                    <a:pt x="2825" y="3451"/>
                    <a:pt x="3134" y="494"/>
                  </a:cubicBezTo>
                  <a:cubicBezTo>
                    <a:pt x="2873" y="111"/>
                    <a:pt x="2584" y="1"/>
                    <a:pt x="2338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33"/>
            <p:cNvSpPr/>
            <p:nvPr/>
          </p:nvSpPr>
          <p:spPr>
            <a:xfrm>
              <a:off x="3029550" y="1183225"/>
              <a:ext cx="217950" cy="174425"/>
            </a:xfrm>
            <a:custGeom>
              <a:avLst/>
              <a:gdLst/>
              <a:ahLst/>
              <a:cxnLst/>
              <a:rect l="l" t="t" r="r" b="b"/>
              <a:pathLst>
                <a:path w="8718" h="6977" extrusionOk="0">
                  <a:moveTo>
                    <a:pt x="4607" y="0"/>
                  </a:moveTo>
                  <a:cubicBezTo>
                    <a:pt x="3735" y="0"/>
                    <a:pt x="965" y="1954"/>
                    <a:pt x="375" y="2914"/>
                  </a:cubicBezTo>
                  <a:cubicBezTo>
                    <a:pt x="0" y="3510"/>
                    <a:pt x="331" y="3907"/>
                    <a:pt x="640" y="4128"/>
                  </a:cubicBezTo>
                  <a:cubicBezTo>
                    <a:pt x="773" y="4194"/>
                    <a:pt x="883" y="4260"/>
                    <a:pt x="1015" y="4327"/>
                  </a:cubicBezTo>
                  <a:cubicBezTo>
                    <a:pt x="1015" y="4327"/>
                    <a:pt x="905" y="5187"/>
                    <a:pt x="1700" y="5276"/>
                  </a:cubicBezTo>
                  <a:cubicBezTo>
                    <a:pt x="1782" y="5285"/>
                    <a:pt x="1860" y="5290"/>
                    <a:pt x="1938" y="5290"/>
                  </a:cubicBezTo>
                  <a:cubicBezTo>
                    <a:pt x="2048" y="5290"/>
                    <a:pt x="2157" y="5279"/>
                    <a:pt x="2273" y="5254"/>
                  </a:cubicBezTo>
                  <a:cubicBezTo>
                    <a:pt x="2498" y="5926"/>
                    <a:pt x="2817" y="6108"/>
                    <a:pt x="3257" y="6108"/>
                  </a:cubicBezTo>
                  <a:cubicBezTo>
                    <a:pt x="3337" y="6108"/>
                    <a:pt x="3421" y="6102"/>
                    <a:pt x="3509" y="6092"/>
                  </a:cubicBezTo>
                  <a:cubicBezTo>
                    <a:pt x="3598" y="6313"/>
                    <a:pt x="3752" y="6490"/>
                    <a:pt x="3907" y="6644"/>
                  </a:cubicBezTo>
                  <a:cubicBezTo>
                    <a:pt x="4127" y="6843"/>
                    <a:pt x="4392" y="6953"/>
                    <a:pt x="4657" y="6975"/>
                  </a:cubicBezTo>
                  <a:cubicBezTo>
                    <a:pt x="4664" y="6976"/>
                    <a:pt x="4672" y="6976"/>
                    <a:pt x="4681" y="6976"/>
                  </a:cubicBezTo>
                  <a:cubicBezTo>
                    <a:pt x="5176" y="6976"/>
                    <a:pt x="7996" y="5753"/>
                    <a:pt x="8365" y="5276"/>
                  </a:cubicBezTo>
                  <a:cubicBezTo>
                    <a:pt x="8718" y="4790"/>
                    <a:pt x="5738" y="67"/>
                    <a:pt x="4635" y="1"/>
                  </a:cubicBezTo>
                  <a:cubicBezTo>
                    <a:pt x="4626" y="1"/>
                    <a:pt x="4616" y="0"/>
                    <a:pt x="4607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33"/>
            <p:cNvSpPr/>
            <p:nvPr/>
          </p:nvSpPr>
          <p:spPr>
            <a:xfrm>
              <a:off x="3045550" y="1224625"/>
              <a:ext cx="112025" cy="66775"/>
            </a:xfrm>
            <a:custGeom>
              <a:avLst/>
              <a:gdLst/>
              <a:ahLst/>
              <a:cxnLst/>
              <a:rect l="l" t="t" r="r" b="b"/>
              <a:pathLst>
                <a:path w="4481" h="2671" extrusionOk="0">
                  <a:moveTo>
                    <a:pt x="4480" y="0"/>
                  </a:moveTo>
                  <a:cubicBezTo>
                    <a:pt x="4414" y="22"/>
                    <a:pt x="2737" y="398"/>
                    <a:pt x="2075" y="618"/>
                  </a:cubicBezTo>
                  <a:cubicBezTo>
                    <a:pt x="1192" y="993"/>
                    <a:pt x="486" y="1633"/>
                    <a:pt x="0" y="2472"/>
                  </a:cubicBezTo>
                  <a:cubicBezTo>
                    <a:pt x="133" y="2538"/>
                    <a:pt x="243" y="2604"/>
                    <a:pt x="375" y="2671"/>
                  </a:cubicBezTo>
                  <a:cubicBezTo>
                    <a:pt x="486" y="2384"/>
                    <a:pt x="1016" y="1942"/>
                    <a:pt x="1501" y="1589"/>
                  </a:cubicBezTo>
                  <a:cubicBezTo>
                    <a:pt x="1964" y="1236"/>
                    <a:pt x="4414" y="44"/>
                    <a:pt x="4480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33"/>
            <p:cNvSpPr/>
            <p:nvPr/>
          </p:nvSpPr>
          <p:spPr>
            <a:xfrm>
              <a:off x="3072025" y="1267650"/>
              <a:ext cx="97675" cy="47850"/>
            </a:xfrm>
            <a:custGeom>
              <a:avLst/>
              <a:gdLst/>
              <a:ahLst/>
              <a:cxnLst/>
              <a:rect l="l" t="t" r="r" b="b"/>
              <a:pathLst>
                <a:path w="3907" h="1914" extrusionOk="0">
                  <a:moveTo>
                    <a:pt x="3907" y="1"/>
                  </a:moveTo>
                  <a:cubicBezTo>
                    <a:pt x="3863" y="1"/>
                    <a:pt x="1832" y="332"/>
                    <a:pt x="1016" y="950"/>
                  </a:cubicBezTo>
                  <a:cubicBezTo>
                    <a:pt x="641" y="1237"/>
                    <a:pt x="310" y="1546"/>
                    <a:pt x="1" y="1899"/>
                  </a:cubicBezTo>
                  <a:cubicBezTo>
                    <a:pt x="83" y="1908"/>
                    <a:pt x="161" y="1913"/>
                    <a:pt x="239" y="1913"/>
                  </a:cubicBezTo>
                  <a:cubicBezTo>
                    <a:pt x="349" y="1913"/>
                    <a:pt x="458" y="1902"/>
                    <a:pt x="574" y="1877"/>
                  </a:cubicBezTo>
                  <a:lnTo>
                    <a:pt x="3907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33"/>
            <p:cNvSpPr/>
            <p:nvPr/>
          </p:nvSpPr>
          <p:spPr>
            <a:xfrm>
              <a:off x="3117275" y="1312350"/>
              <a:ext cx="64575" cy="36975"/>
            </a:xfrm>
            <a:custGeom>
              <a:avLst/>
              <a:gdLst/>
              <a:ahLst/>
              <a:cxnLst/>
              <a:rect l="l" t="t" r="r" b="b"/>
              <a:pathLst>
                <a:path w="2583" h="1479" extrusionOk="0">
                  <a:moveTo>
                    <a:pt x="2582" y="0"/>
                  </a:moveTo>
                  <a:lnTo>
                    <a:pt x="0" y="927"/>
                  </a:lnTo>
                  <a:cubicBezTo>
                    <a:pt x="89" y="1148"/>
                    <a:pt x="243" y="1325"/>
                    <a:pt x="398" y="1479"/>
                  </a:cubicBezTo>
                  <a:cubicBezTo>
                    <a:pt x="1324" y="1082"/>
                    <a:pt x="2582" y="0"/>
                    <a:pt x="2582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33"/>
            <p:cNvSpPr/>
            <p:nvPr/>
          </p:nvSpPr>
          <p:spPr>
            <a:xfrm>
              <a:off x="3136025" y="1330550"/>
              <a:ext cx="512050" cy="599400"/>
            </a:xfrm>
            <a:custGeom>
              <a:avLst/>
              <a:gdLst/>
              <a:ahLst/>
              <a:cxnLst/>
              <a:rect l="l" t="t" r="r" b="b"/>
              <a:pathLst>
                <a:path w="20482" h="23976" extrusionOk="0">
                  <a:moveTo>
                    <a:pt x="7151" y="1"/>
                  </a:moveTo>
                  <a:lnTo>
                    <a:pt x="1" y="4282"/>
                  </a:lnTo>
                  <a:cubicBezTo>
                    <a:pt x="1" y="4282"/>
                    <a:pt x="7151" y="19885"/>
                    <a:pt x="8828" y="21651"/>
                  </a:cubicBezTo>
                  <a:cubicBezTo>
                    <a:pt x="10087" y="22959"/>
                    <a:pt x="12024" y="23976"/>
                    <a:pt x="14101" y="23976"/>
                  </a:cubicBezTo>
                  <a:cubicBezTo>
                    <a:pt x="14828" y="23976"/>
                    <a:pt x="15572" y="23851"/>
                    <a:pt x="16310" y="23571"/>
                  </a:cubicBezTo>
                  <a:cubicBezTo>
                    <a:pt x="19157" y="22512"/>
                    <a:pt x="20481" y="19576"/>
                    <a:pt x="19775" y="16641"/>
                  </a:cubicBezTo>
                  <a:cubicBezTo>
                    <a:pt x="19091" y="13706"/>
                    <a:pt x="7151" y="1"/>
                    <a:pt x="7151" y="1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33"/>
            <p:cNvSpPr/>
            <p:nvPr/>
          </p:nvSpPr>
          <p:spPr>
            <a:xfrm>
              <a:off x="2579325" y="1325600"/>
              <a:ext cx="614100" cy="706225"/>
            </a:xfrm>
            <a:custGeom>
              <a:avLst/>
              <a:gdLst/>
              <a:ahLst/>
              <a:cxnLst/>
              <a:rect l="l" t="t" r="r" b="b"/>
              <a:pathLst>
                <a:path w="24564" h="28249" extrusionOk="0">
                  <a:moveTo>
                    <a:pt x="1" y="0"/>
                  </a:moveTo>
                  <a:lnTo>
                    <a:pt x="950" y="28249"/>
                  </a:lnTo>
                  <a:lnTo>
                    <a:pt x="23924" y="28249"/>
                  </a:lnTo>
                  <a:lnTo>
                    <a:pt x="24564" y="79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33"/>
            <p:cNvSpPr/>
            <p:nvPr/>
          </p:nvSpPr>
          <p:spPr>
            <a:xfrm>
              <a:off x="2433675" y="1429600"/>
              <a:ext cx="185950" cy="253425"/>
            </a:xfrm>
            <a:custGeom>
              <a:avLst/>
              <a:gdLst/>
              <a:ahLst/>
              <a:cxnLst/>
              <a:rect l="l" t="t" r="r" b="b"/>
              <a:pathLst>
                <a:path w="7438" h="10137" extrusionOk="0">
                  <a:moveTo>
                    <a:pt x="6144" y="0"/>
                  </a:moveTo>
                  <a:cubicBezTo>
                    <a:pt x="5769" y="0"/>
                    <a:pt x="5394" y="120"/>
                    <a:pt x="5076" y="342"/>
                  </a:cubicBezTo>
                  <a:cubicBezTo>
                    <a:pt x="4414" y="850"/>
                    <a:pt x="1369" y="4491"/>
                    <a:pt x="795" y="6014"/>
                  </a:cubicBezTo>
                  <a:cubicBezTo>
                    <a:pt x="221" y="7559"/>
                    <a:pt x="0" y="9324"/>
                    <a:pt x="905" y="9788"/>
                  </a:cubicBezTo>
                  <a:cubicBezTo>
                    <a:pt x="1332" y="10007"/>
                    <a:pt x="1818" y="10137"/>
                    <a:pt x="2361" y="10137"/>
                  </a:cubicBezTo>
                  <a:cubicBezTo>
                    <a:pt x="2968" y="10137"/>
                    <a:pt x="3646" y="9974"/>
                    <a:pt x="4392" y="9589"/>
                  </a:cubicBezTo>
                  <a:cubicBezTo>
                    <a:pt x="5805" y="8861"/>
                    <a:pt x="6356" y="6764"/>
                    <a:pt x="6356" y="6698"/>
                  </a:cubicBezTo>
                  <a:cubicBezTo>
                    <a:pt x="6356" y="6610"/>
                    <a:pt x="7438" y="1070"/>
                    <a:pt x="7438" y="1070"/>
                  </a:cubicBezTo>
                  <a:cubicBezTo>
                    <a:pt x="7438" y="1070"/>
                    <a:pt x="7151" y="210"/>
                    <a:pt x="6577" y="55"/>
                  </a:cubicBezTo>
                  <a:cubicBezTo>
                    <a:pt x="6435" y="18"/>
                    <a:pt x="6289" y="0"/>
                    <a:pt x="6144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33"/>
            <p:cNvSpPr/>
            <p:nvPr/>
          </p:nvSpPr>
          <p:spPr>
            <a:xfrm>
              <a:off x="2555050" y="1430475"/>
              <a:ext cx="156175" cy="207575"/>
            </a:xfrm>
            <a:custGeom>
              <a:avLst/>
              <a:gdLst/>
              <a:ahLst/>
              <a:cxnLst/>
              <a:rect l="l" t="t" r="r" b="b"/>
              <a:pathLst>
                <a:path w="6247" h="8303" extrusionOk="0">
                  <a:moveTo>
                    <a:pt x="1860" y="1"/>
                  </a:moveTo>
                  <a:cubicBezTo>
                    <a:pt x="1807" y="1"/>
                    <a:pt x="1760" y="7"/>
                    <a:pt x="1722" y="20"/>
                  </a:cubicBezTo>
                  <a:cubicBezTo>
                    <a:pt x="1104" y="241"/>
                    <a:pt x="861" y="1102"/>
                    <a:pt x="1236" y="1344"/>
                  </a:cubicBezTo>
                  <a:cubicBezTo>
                    <a:pt x="883" y="1477"/>
                    <a:pt x="619" y="1808"/>
                    <a:pt x="574" y="2205"/>
                  </a:cubicBezTo>
                  <a:cubicBezTo>
                    <a:pt x="486" y="2602"/>
                    <a:pt x="1060" y="2911"/>
                    <a:pt x="1060" y="2911"/>
                  </a:cubicBezTo>
                  <a:cubicBezTo>
                    <a:pt x="773" y="3066"/>
                    <a:pt x="508" y="3242"/>
                    <a:pt x="265" y="3441"/>
                  </a:cubicBezTo>
                  <a:cubicBezTo>
                    <a:pt x="89" y="3684"/>
                    <a:pt x="310" y="4545"/>
                    <a:pt x="508" y="4655"/>
                  </a:cubicBezTo>
                  <a:cubicBezTo>
                    <a:pt x="243" y="5317"/>
                    <a:pt x="1" y="5648"/>
                    <a:pt x="89" y="5935"/>
                  </a:cubicBezTo>
                  <a:cubicBezTo>
                    <a:pt x="177" y="6244"/>
                    <a:pt x="1832" y="7745"/>
                    <a:pt x="2384" y="7965"/>
                  </a:cubicBezTo>
                  <a:cubicBezTo>
                    <a:pt x="2734" y="8113"/>
                    <a:pt x="3527" y="8302"/>
                    <a:pt x="4157" y="8302"/>
                  </a:cubicBezTo>
                  <a:cubicBezTo>
                    <a:pt x="4561" y="8302"/>
                    <a:pt x="4898" y="8225"/>
                    <a:pt x="5010" y="8009"/>
                  </a:cubicBezTo>
                  <a:cubicBezTo>
                    <a:pt x="5077" y="7943"/>
                    <a:pt x="5099" y="7833"/>
                    <a:pt x="5099" y="7745"/>
                  </a:cubicBezTo>
                  <a:cubicBezTo>
                    <a:pt x="5077" y="7391"/>
                    <a:pt x="4569" y="7237"/>
                    <a:pt x="4326" y="7149"/>
                  </a:cubicBezTo>
                  <a:cubicBezTo>
                    <a:pt x="3766" y="6825"/>
                    <a:pt x="3226" y="6460"/>
                    <a:pt x="2708" y="6073"/>
                  </a:cubicBezTo>
                  <a:lnTo>
                    <a:pt x="2708" y="6073"/>
                  </a:lnTo>
                  <a:cubicBezTo>
                    <a:pt x="2897" y="6150"/>
                    <a:pt x="3863" y="6701"/>
                    <a:pt x="4515" y="6701"/>
                  </a:cubicBezTo>
                  <a:cubicBezTo>
                    <a:pt x="4756" y="6701"/>
                    <a:pt x="4955" y="6625"/>
                    <a:pt x="5054" y="6420"/>
                  </a:cubicBezTo>
                  <a:cubicBezTo>
                    <a:pt x="5430" y="5626"/>
                    <a:pt x="3973" y="4831"/>
                    <a:pt x="3554" y="4589"/>
                  </a:cubicBezTo>
                  <a:cubicBezTo>
                    <a:pt x="3068" y="4236"/>
                    <a:pt x="2605" y="3860"/>
                    <a:pt x="2163" y="3441"/>
                  </a:cubicBezTo>
                  <a:lnTo>
                    <a:pt x="2163" y="3441"/>
                  </a:lnTo>
                  <a:cubicBezTo>
                    <a:pt x="2201" y="3460"/>
                    <a:pt x="3840" y="4256"/>
                    <a:pt x="4701" y="4256"/>
                  </a:cubicBezTo>
                  <a:cubicBezTo>
                    <a:pt x="4856" y="4256"/>
                    <a:pt x="4986" y="4230"/>
                    <a:pt x="5077" y="4169"/>
                  </a:cubicBezTo>
                  <a:cubicBezTo>
                    <a:pt x="5143" y="4125"/>
                    <a:pt x="5187" y="4059"/>
                    <a:pt x="5231" y="3993"/>
                  </a:cubicBezTo>
                  <a:cubicBezTo>
                    <a:pt x="5430" y="3551"/>
                    <a:pt x="4746" y="2911"/>
                    <a:pt x="4723" y="2889"/>
                  </a:cubicBezTo>
                  <a:cubicBezTo>
                    <a:pt x="4726" y="2889"/>
                    <a:pt x="4729" y="2888"/>
                    <a:pt x="4732" y="2888"/>
                  </a:cubicBezTo>
                  <a:cubicBezTo>
                    <a:pt x="4811" y="2888"/>
                    <a:pt x="5062" y="3073"/>
                    <a:pt x="5382" y="3073"/>
                  </a:cubicBezTo>
                  <a:cubicBezTo>
                    <a:pt x="5487" y="3073"/>
                    <a:pt x="5600" y="3053"/>
                    <a:pt x="5717" y="3000"/>
                  </a:cubicBezTo>
                  <a:cubicBezTo>
                    <a:pt x="6246" y="2757"/>
                    <a:pt x="6246" y="2029"/>
                    <a:pt x="5717" y="1808"/>
                  </a:cubicBezTo>
                  <a:cubicBezTo>
                    <a:pt x="5219" y="1538"/>
                    <a:pt x="2692" y="1"/>
                    <a:pt x="1860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33"/>
            <p:cNvSpPr/>
            <p:nvPr/>
          </p:nvSpPr>
          <p:spPr>
            <a:xfrm>
              <a:off x="2599750" y="1466675"/>
              <a:ext cx="91050" cy="63625"/>
            </a:xfrm>
            <a:custGeom>
              <a:avLst/>
              <a:gdLst/>
              <a:ahLst/>
              <a:cxnLst/>
              <a:rect l="l" t="t" r="r" b="b"/>
              <a:pathLst>
                <a:path w="3642" h="2545" extrusionOk="0">
                  <a:moveTo>
                    <a:pt x="112" y="1"/>
                  </a:moveTo>
                  <a:cubicBezTo>
                    <a:pt x="64" y="1"/>
                    <a:pt x="26" y="9"/>
                    <a:pt x="0" y="29"/>
                  </a:cubicBezTo>
                  <a:cubicBezTo>
                    <a:pt x="574" y="382"/>
                    <a:pt x="2538" y="1618"/>
                    <a:pt x="3443" y="2545"/>
                  </a:cubicBezTo>
                  <a:cubicBezTo>
                    <a:pt x="3642" y="2103"/>
                    <a:pt x="2958" y="1463"/>
                    <a:pt x="2935" y="1441"/>
                  </a:cubicBezTo>
                  <a:cubicBezTo>
                    <a:pt x="2935" y="1441"/>
                    <a:pt x="717" y="1"/>
                    <a:pt x="112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33"/>
            <p:cNvSpPr/>
            <p:nvPr/>
          </p:nvSpPr>
          <p:spPr>
            <a:xfrm>
              <a:off x="2578775" y="1554550"/>
              <a:ext cx="103750" cy="69550"/>
            </a:xfrm>
            <a:custGeom>
              <a:avLst/>
              <a:gdLst/>
              <a:ahLst/>
              <a:cxnLst/>
              <a:rect l="l" t="t" r="r" b="b"/>
              <a:pathLst>
                <a:path w="4150" h="2782" extrusionOk="0">
                  <a:moveTo>
                    <a:pt x="1" y="1"/>
                  </a:moveTo>
                  <a:lnTo>
                    <a:pt x="1" y="1"/>
                  </a:lnTo>
                  <a:cubicBezTo>
                    <a:pt x="332" y="464"/>
                    <a:pt x="707" y="906"/>
                    <a:pt x="1104" y="1325"/>
                  </a:cubicBezTo>
                  <a:cubicBezTo>
                    <a:pt x="1678" y="2031"/>
                    <a:pt x="3355" y="2274"/>
                    <a:pt x="4150" y="2782"/>
                  </a:cubicBezTo>
                  <a:cubicBezTo>
                    <a:pt x="4105" y="2428"/>
                    <a:pt x="3620" y="2252"/>
                    <a:pt x="3377" y="2186"/>
                  </a:cubicBezTo>
                  <a:cubicBezTo>
                    <a:pt x="2803" y="1855"/>
                    <a:pt x="2252" y="1480"/>
                    <a:pt x="1722" y="1082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33"/>
            <p:cNvSpPr/>
            <p:nvPr/>
          </p:nvSpPr>
          <p:spPr>
            <a:xfrm>
              <a:off x="1927175" y="1550150"/>
              <a:ext cx="599200" cy="366400"/>
            </a:xfrm>
            <a:custGeom>
              <a:avLst/>
              <a:gdLst/>
              <a:ahLst/>
              <a:cxnLst/>
              <a:rect l="l" t="t" r="r" b="b"/>
              <a:pathLst>
                <a:path w="23968" h="14656" extrusionOk="0">
                  <a:moveTo>
                    <a:pt x="20856" y="0"/>
                  </a:moveTo>
                  <a:cubicBezTo>
                    <a:pt x="20856" y="0"/>
                    <a:pt x="2605" y="3620"/>
                    <a:pt x="1303" y="7129"/>
                  </a:cubicBezTo>
                  <a:cubicBezTo>
                    <a:pt x="1" y="10638"/>
                    <a:pt x="1788" y="14544"/>
                    <a:pt x="6114" y="14654"/>
                  </a:cubicBezTo>
                  <a:cubicBezTo>
                    <a:pt x="6154" y="14655"/>
                    <a:pt x="6195" y="14656"/>
                    <a:pt x="6236" y="14656"/>
                  </a:cubicBezTo>
                  <a:cubicBezTo>
                    <a:pt x="10594" y="14656"/>
                    <a:pt x="19901" y="8912"/>
                    <a:pt x="23968" y="6136"/>
                  </a:cubicBezTo>
                  <a:cubicBezTo>
                    <a:pt x="23372" y="4635"/>
                    <a:pt x="20856" y="0"/>
                    <a:pt x="20856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33"/>
            <p:cNvSpPr/>
            <p:nvPr/>
          </p:nvSpPr>
          <p:spPr>
            <a:xfrm>
              <a:off x="2610225" y="499425"/>
              <a:ext cx="164450" cy="164500"/>
            </a:xfrm>
            <a:custGeom>
              <a:avLst/>
              <a:gdLst/>
              <a:ahLst/>
              <a:cxnLst/>
              <a:rect l="l" t="t" r="r" b="b"/>
              <a:pathLst>
                <a:path w="6578" h="6580" extrusionOk="0">
                  <a:moveTo>
                    <a:pt x="2434" y="0"/>
                  </a:moveTo>
                  <a:cubicBezTo>
                    <a:pt x="2195" y="0"/>
                    <a:pt x="1942" y="74"/>
                    <a:pt x="1678" y="252"/>
                  </a:cubicBezTo>
                  <a:cubicBezTo>
                    <a:pt x="1" y="1355"/>
                    <a:pt x="1281" y="3408"/>
                    <a:pt x="2207" y="4092"/>
                  </a:cubicBezTo>
                  <a:cubicBezTo>
                    <a:pt x="3323" y="4888"/>
                    <a:pt x="3984" y="6580"/>
                    <a:pt x="4794" y="6580"/>
                  </a:cubicBezTo>
                  <a:cubicBezTo>
                    <a:pt x="4994" y="6580"/>
                    <a:pt x="5203" y="6477"/>
                    <a:pt x="5430" y="6233"/>
                  </a:cubicBezTo>
                  <a:cubicBezTo>
                    <a:pt x="6577" y="5019"/>
                    <a:pt x="4503" y="1929"/>
                    <a:pt x="4503" y="1929"/>
                  </a:cubicBezTo>
                  <a:cubicBezTo>
                    <a:pt x="4503" y="1929"/>
                    <a:pt x="3654" y="0"/>
                    <a:pt x="2434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33"/>
            <p:cNvSpPr/>
            <p:nvPr/>
          </p:nvSpPr>
          <p:spPr>
            <a:xfrm>
              <a:off x="3027900" y="499425"/>
              <a:ext cx="164425" cy="164500"/>
            </a:xfrm>
            <a:custGeom>
              <a:avLst/>
              <a:gdLst/>
              <a:ahLst/>
              <a:cxnLst/>
              <a:rect l="l" t="t" r="r" b="b"/>
              <a:pathLst>
                <a:path w="6577" h="6580" extrusionOk="0">
                  <a:moveTo>
                    <a:pt x="4164" y="0"/>
                  </a:moveTo>
                  <a:cubicBezTo>
                    <a:pt x="2939" y="0"/>
                    <a:pt x="2075" y="1929"/>
                    <a:pt x="2075" y="1929"/>
                  </a:cubicBezTo>
                  <a:cubicBezTo>
                    <a:pt x="2075" y="1929"/>
                    <a:pt x="0" y="5019"/>
                    <a:pt x="1148" y="6233"/>
                  </a:cubicBezTo>
                  <a:cubicBezTo>
                    <a:pt x="1375" y="6477"/>
                    <a:pt x="1584" y="6580"/>
                    <a:pt x="1785" y="6580"/>
                  </a:cubicBezTo>
                  <a:cubicBezTo>
                    <a:pt x="2601" y="6580"/>
                    <a:pt x="3272" y="4888"/>
                    <a:pt x="4370" y="4092"/>
                  </a:cubicBezTo>
                  <a:cubicBezTo>
                    <a:pt x="5319" y="3408"/>
                    <a:pt x="6577" y="1355"/>
                    <a:pt x="4922" y="252"/>
                  </a:cubicBezTo>
                  <a:cubicBezTo>
                    <a:pt x="4658" y="74"/>
                    <a:pt x="4404" y="0"/>
                    <a:pt x="4164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33"/>
            <p:cNvSpPr/>
            <p:nvPr/>
          </p:nvSpPr>
          <p:spPr>
            <a:xfrm>
              <a:off x="2699600" y="745150"/>
              <a:ext cx="391775" cy="473975"/>
            </a:xfrm>
            <a:custGeom>
              <a:avLst/>
              <a:gdLst/>
              <a:ahLst/>
              <a:cxnLst/>
              <a:rect l="l" t="t" r="r" b="b"/>
              <a:pathLst>
                <a:path w="15671" h="18959" extrusionOk="0">
                  <a:moveTo>
                    <a:pt x="4746" y="1"/>
                  </a:moveTo>
                  <a:lnTo>
                    <a:pt x="4746" y="1"/>
                  </a:lnTo>
                  <a:cubicBezTo>
                    <a:pt x="4790" y="111"/>
                    <a:pt x="4657" y="5320"/>
                    <a:pt x="4039" y="6732"/>
                  </a:cubicBezTo>
                  <a:cubicBezTo>
                    <a:pt x="3179" y="8696"/>
                    <a:pt x="1" y="9160"/>
                    <a:pt x="1" y="9160"/>
                  </a:cubicBezTo>
                  <a:cubicBezTo>
                    <a:pt x="1" y="9160"/>
                    <a:pt x="3289" y="18076"/>
                    <a:pt x="8056" y="18959"/>
                  </a:cubicBezTo>
                  <a:cubicBezTo>
                    <a:pt x="11962" y="17392"/>
                    <a:pt x="14522" y="12713"/>
                    <a:pt x="15670" y="9535"/>
                  </a:cubicBezTo>
                  <a:cubicBezTo>
                    <a:pt x="12691" y="9116"/>
                    <a:pt x="11896" y="7681"/>
                    <a:pt x="11742" y="6335"/>
                  </a:cubicBezTo>
                  <a:cubicBezTo>
                    <a:pt x="11631" y="5187"/>
                    <a:pt x="11300" y="155"/>
                    <a:pt x="11300" y="155"/>
                  </a:cubicBezTo>
                  <a:lnTo>
                    <a:pt x="4746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33"/>
            <p:cNvSpPr/>
            <p:nvPr/>
          </p:nvSpPr>
          <p:spPr>
            <a:xfrm>
              <a:off x="2701825" y="358950"/>
              <a:ext cx="402775" cy="459625"/>
            </a:xfrm>
            <a:custGeom>
              <a:avLst/>
              <a:gdLst/>
              <a:ahLst/>
              <a:cxnLst/>
              <a:rect l="l" t="t" r="r" b="b"/>
              <a:pathLst>
                <a:path w="16111" h="18385" extrusionOk="0">
                  <a:moveTo>
                    <a:pt x="12646" y="0"/>
                  </a:moveTo>
                  <a:cubicBezTo>
                    <a:pt x="11631" y="1611"/>
                    <a:pt x="9909" y="3156"/>
                    <a:pt x="7504" y="3553"/>
                  </a:cubicBezTo>
                  <a:cubicBezTo>
                    <a:pt x="5120" y="3951"/>
                    <a:pt x="4480" y="3642"/>
                    <a:pt x="2339" y="4083"/>
                  </a:cubicBezTo>
                  <a:cubicBezTo>
                    <a:pt x="2295" y="4083"/>
                    <a:pt x="2273" y="4083"/>
                    <a:pt x="2229" y="4105"/>
                  </a:cubicBezTo>
                  <a:cubicBezTo>
                    <a:pt x="883" y="4458"/>
                    <a:pt x="0" y="5782"/>
                    <a:pt x="221" y="7173"/>
                  </a:cubicBezTo>
                  <a:cubicBezTo>
                    <a:pt x="640" y="10108"/>
                    <a:pt x="1412" y="13043"/>
                    <a:pt x="2428" y="14654"/>
                  </a:cubicBezTo>
                  <a:cubicBezTo>
                    <a:pt x="4304" y="17634"/>
                    <a:pt x="6930" y="18384"/>
                    <a:pt x="8386" y="18384"/>
                  </a:cubicBezTo>
                  <a:cubicBezTo>
                    <a:pt x="10152" y="18384"/>
                    <a:pt x="14058" y="16420"/>
                    <a:pt x="15073" y="12138"/>
                  </a:cubicBezTo>
                  <a:cubicBezTo>
                    <a:pt x="15338" y="11057"/>
                    <a:pt x="15559" y="9909"/>
                    <a:pt x="15736" y="8784"/>
                  </a:cubicBezTo>
                  <a:cubicBezTo>
                    <a:pt x="16111" y="6533"/>
                    <a:pt x="15405" y="4216"/>
                    <a:pt x="13838" y="2560"/>
                  </a:cubicBezTo>
                  <a:cubicBezTo>
                    <a:pt x="13153" y="1876"/>
                    <a:pt x="12734" y="971"/>
                    <a:pt x="12646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33"/>
            <p:cNvSpPr/>
            <p:nvPr/>
          </p:nvSpPr>
          <p:spPr>
            <a:xfrm>
              <a:off x="2816575" y="543625"/>
              <a:ext cx="39200" cy="38800"/>
            </a:xfrm>
            <a:custGeom>
              <a:avLst/>
              <a:gdLst/>
              <a:ahLst/>
              <a:cxnLst/>
              <a:rect l="l" t="t" r="r" b="b"/>
              <a:pathLst>
                <a:path w="1568" h="1552" extrusionOk="0">
                  <a:moveTo>
                    <a:pt x="843" y="1"/>
                  </a:moveTo>
                  <a:cubicBezTo>
                    <a:pt x="820" y="1"/>
                    <a:pt x="796" y="3"/>
                    <a:pt x="773" y="7"/>
                  </a:cubicBezTo>
                  <a:cubicBezTo>
                    <a:pt x="442" y="7"/>
                    <a:pt x="177" y="205"/>
                    <a:pt x="67" y="492"/>
                  </a:cubicBezTo>
                  <a:cubicBezTo>
                    <a:pt x="23" y="580"/>
                    <a:pt x="0" y="691"/>
                    <a:pt x="0" y="801"/>
                  </a:cubicBezTo>
                  <a:lnTo>
                    <a:pt x="45" y="978"/>
                  </a:lnTo>
                  <a:cubicBezTo>
                    <a:pt x="67" y="1110"/>
                    <a:pt x="155" y="1242"/>
                    <a:pt x="243" y="1331"/>
                  </a:cubicBezTo>
                  <a:cubicBezTo>
                    <a:pt x="309" y="1375"/>
                    <a:pt x="354" y="1419"/>
                    <a:pt x="420" y="1463"/>
                  </a:cubicBezTo>
                  <a:cubicBezTo>
                    <a:pt x="530" y="1529"/>
                    <a:pt x="663" y="1551"/>
                    <a:pt x="795" y="1551"/>
                  </a:cubicBezTo>
                  <a:cubicBezTo>
                    <a:pt x="905" y="1551"/>
                    <a:pt x="994" y="1529"/>
                    <a:pt x="1082" y="1485"/>
                  </a:cubicBezTo>
                  <a:cubicBezTo>
                    <a:pt x="1281" y="1397"/>
                    <a:pt x="1435" y="1242"/>
                    <a:pt x="1501" y="1044"/>
                  </a:cubicBezTo>
                  <a:cubicBezTo>
                    <a:pt x="1545" y="955"/>
                    <a:pt x="1567" y="867"/>
                    <a:pt x="1567" y="757"/>
                  </a:cubicBezTo>
                  <a:lnTo>
                    <a:pt x="1523" y="558"/>
                  </a:lnTo>
                  <a:cubicBezTo>
                    <a:pt x="1501" y="426"/>
                    <a:pt x="1413" y="315"/>
                    <a:pt x="1325" y="205"/>
                  </a:cubicBezTo>
                  <a:lnTo>
                    <a:pt x="1148" y="95"/>
                  </a:lnTo>
                  <a:cubicBezTo>
                    <a:pt x="1057" y="40"/>
                    <a:pt x="952" y="1"/>
                    <a:pt x="843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33"/>
            <p:cNvSpPr/>
            <p:nvPr/>
          </p:nvSpPr>
          <p:spPr>
            <a:xfrm>
              <a:off x="2944025" y="543625"/>
              <a:ext cx="39200" cy="38800"/>
            </a:xfrm>
            <a:custGeom>
              <a:avLst/>
              <a:gdLst/>
              <a:ahLst/>
              <a:cxnLst/>
              <a:rect l="l" t="t" r="r" b="b"/>
              <a:pathLst>
                <a:path w="1568" h="1552" extrusionOk="0">
                  <a:moveTo>
                    <a:pt x="843" y="1"/>
                  </a:moveTo>
                  <a:cubicBezTo>
                    <a:pt x="820" y="1"/>
                    <a:pt x="796" y="3"/>
                    <a:pt x="773" y="7"/>
                  </a:cubicBezTo>
                  <a:cubicBezTo>
                    <a:pt x="464" y="7"/>
                    <a:pt x="177" y="205"/>
                    <a:pt x="67" y="492"/>
                  </a:cubicBezTo>
                  <a:cubicBezTo>
                    <a:pt x="23" y="580"/>
                    <a:pt x="1" y="691"/>
                    <a:pt x="23" y="801"/>
                  </a:cubicBezTo>
                  <a:lnTo>
                    <a:pt x="45" y="978"/>
                  </a:lnTo>
                  <a:cubicBezTo>
                    <a:pt x="89" y="1110"/>
                    <a:pt x="155" y="1242"/>
                    <a:pt x="265" y="1331"/>
                  </a:cubicBezTo>
                  <a:cubicBezTo>
                    <a:pt x="310" y="1375"/>
                    <a:pt x="376" y="1419"/>
                    <a:pt x="420" y="1463"/>
                  </a:cubicBezTo>
                  <a:cubicBezTo>
                    <a:pt x="552" y="1529"/>
                    <a:pt x="685" y="1551"/>
                    <a:pt x="817" y="1551"/>
                  </a:cubicBezTo>
                  <a:cubicBezTo>
                    <a:pt x="905" y="1551"/>
                    <a:pt x="1016" y="1529"/>
                    <a:pt x="1104" y="1485"/>
                  </a:cubicBezTo>
                  <a:cubicBezTo>
                    <a:pt x="1192" y="1441"/>
                    <a:pt x="1281" y="1397"/>
                    <a:pt x="1347" y="1309"/>
                  </a:cubicBezTo>
                  <a:cubicBezTo>
                    <a:pt x="1479" y="1154"/>
                    <a:pt x="1567" y="955"/>
                    <a:pt x="1567" y="757"/>
                  </a:cubicBezTo>
                  <a:cubicBezTo>
                    <a:pt x="1567" y="691"/>
                    <a:pt x="1545" y="624"/>
                    <a:pt x="1545" y="558"/>
                  </a:cubicBezTo>
                  <a:cubicBezTo>
                    <a:pt x="1501" y="426"/>
                    <a:pt x="1435" y="315"/>
                    <a:pt x="1325" y="205"/>
                  </a:cubicBezTo>
                  <a:cubicBezTo>
                    <a:pt x="1281" y="183"/>
                    <a:pt x="1214" y="139"/>
                    <a:pt x="1170" y="95"/>
                  </a:cubicBezTo>
                  <a:cubicBezTo>
                    <a:pt x="1061" y="40"/>
                    <a:pt x="952" y="1"/>
                    <a:pt x="843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33"/>
            <p:cNvSpPr/>
            <p:nvPr/>
          </p:nvSpPr>
          <p:spPr>
            <a:xfrm>
              <a:off x="2800575" y="485275"/>
              <a:ext cx="65125" cy="31500"/>
            </a:xfrm>
            <a:custGeom>
              <a:avLst/>
              <a:gdLst/>
              <a:ahLst/>
              <a:cxnLst/>
              <a:rect l="l" t="t" r="r" b="b"/>
              <a:pathLst>
                <a:path w="2605" h="1260" extrusionOk="0">
                  <a:moveTo>
                    <a:pt x="1330" y="1"/>
                  </a:moveTo>
                  <a:cubicBezTo>
                    <a:pt x="1321" y="1"/>
                    <a:pt x="1312" y="1"/>
                    <a:pt x="1303" y="1"/>
                  </a:cubicBezTo>
                  <a:cubicBezTo>
                    <a:pt x="398" y="23"/>
                    <a:pt x="0" y="1259"/>
                    <a:pt x="0" y="1259"/>
                  </a:cubicBezTo>
                  <a:cubicBezTo>
                    <a:pt x="420" y="1016"/>
                    <a:pt x="861" y="840"/>
                    <a:pt x="1303" y="729"/>
                  </a:cubicBezTo>
                  <a:cubicBezTo>
                    <a:pt x="1436" y="716"/>
                    <a:pt x="1570" y="709"/>
                    <a:pt x="1703" y="709"/>
                  </a:cubicBezTo>
                  <a:cubicBezTo>
                    <a:pt x="2009" y="709"/>
                    <a:pt x="2312" y="747"/>
                    <a:pt x="2605" y="840"/>
                  </a:cubicBezTo>
                  <a:cubicBezTo>
                    <a:pt x="2605" y="840"/>
                    <a:pt x="2045" y="1"/>
                    <a:pt x="1330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33"/>
            <p:cNvSpPr/>
            <p:nvPr/>
          </p:nvSpPr>
          <p:spPr>
            <a:xfrm>
              <a:off x="2932450" y="485275"/>
              <a:ext cx="65125" cy="31500"/>
            </a:xfrm>
            <a:custGeom>
              <a:avLst/>
              <a:gdLst/>
              <a:ahLst/>
              <a:cxnLst/>
              <a:rect l="l" t="t" r="r" b="b"/>
              <a:pathLst>
                <a:path w="2605" h="1260" extrusionOk="0">
                  <a:moveTo>
                    <a:pt x="1275" y="1"/>
                  </a:moveTo>
                  <a:cubicBezTo>
                    <a:pt x="581" y="1"/>
                    <a:pt x="0" y="840"/>
                    <a:pt x="0" y="840"/>
                  </a:cubicBezTo>
                  <a:cubicBezTo>
                    <a:pt x="292" y="747"/>
                    <a:pt x="596" y="709"/>
                    <a:pt x="902" y="709"/>
                  </a:cubicBezTo>
                  <a:cubicBezTo>
                    <a:pt x="1035" y="709"/>
                    <a:pt x="1169" y="716"/>
                    <a:pt x="1302" y="729"/>
                  </a:cubicBezTo>
                  <a:cubicBezTo>
                    <a:pt x="1766" y="840"/>
                    <a:pt x="2207" y="1016"/>
                    <a:pt x="2604" y="1259"/>
                  </a:cubicBezTo>
                  <a:cubicBezTo>
                    <a:pt x="2604" y="1259"/>
                    <a:pt x="2207" y="23"/>
                    <a:pt x="1302" y="1"/>
                  </a:cubicBezTo>
                  <a:cubicBezTo>
                    <a:pt x="1293" y="1"/>
                    <a:pt x="1284" y="1"/>
                    <a:pt x="1275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33"/>
            <p:cNvSpPr/>
            <p:nvPr/>
          </p:nvSpPr>
          <p:spPr>
            <a:xfrm>
              <a:off x="2860725" y="657425"/>
              <a:ext cx="113125" cy="55300"/>
            </a:xfrm>
            <a:custGeom>
              <a:avLst/>
              <a:gdLst/>
              <a:ahLst/>
              <a:cxnLst/>
              <a:rect l="l" t="t" r="r" b="b"/>
              <a:pathLst>
                <a:path w="4525" h="2212" extrusionOk="0">
                  <a:moveTo>
                    <a:pt x="4524" y="1"/>
                  </a:moveTo>
                  <a:cubicBezTo>
                    <a:pt x="4524" y="1"/>
                    <a:pt x="3222" y="795"/>
                    <a:pt x="1920" y="795"/>
                  </a:cubicBezTo>
                  <a:cubicBezTo>
                    <a:pt x="1879" y="797"/>
                    <a:pt x="1837" y="797"/>
                    <a:pt x="1796" y="797"/>
                  </a:cubicBezTo>
                  <a:cubicBezTo>
                    <a:pt x="1176" y="797"/>
                    <a:pt x="559" y="642"/>
                    <a:pt x="0" y="332"/>
                  </a:cubicBezTo>
                  <a:lnTo>
                    <a:pt x="0" y="332"/>
                  </a:lnTo>
                  <a:cubicBezTo>
                    <a:pt x="127" y="1415"/>
                    <a:pt x="1031" y="2212"/>
                    <a:pt x="2082" y="2212"/>
                  </a:cubicBezTo>
                  <a:cubicBezTo>
                    <a:pt x="2123" y="2212"/>
                    <a:pt x="2165" y="2210"/>
                    <a:pt x="2207" y="2208"/>
                  </a:cubicBezTo>
                  <a:cubicBezTo>
                    <a:pt x="4237" y="2208"/>
                    <a:pt x="4524" y="1"/>
                    <a:pt x="452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33"/>
            <p:cNvSpPr/>
            <p:nvPr/>
          </p:nvSpPr>
          <p:spPr>
            <a:xfrm>
              <a:off x="2871750" y="492125"/>
              <a:ext cx="43050" cy="145025"/>
            </a:xfrm>
            <a:custGeom>
              <a:avLst/>
              <a:gdLst/>
              <a:ahLst/>
              <a:cxnLst/>
              <a:rect l="l" t="t" r="r" b="b"/>
              <a:pathLst>
                <a:path w="1722" h="5801" extrusionOk="0">
                  <a:moveTo>
                    <a:pt x="972" y="0"/>
                  </a:moveTo>
                  <a:cubicBezTo>
                    <a:pt x="922" y="0"/>
                    <a:pt x="861" y="47"/>
                    <a:pt x="861" y="102"/>
                  </a:cubicBezTo>
                  <a:cubicBezTo>
                    <a:pt x="861" y="831"/>
                    <a:pt x="1038" y="1537"/>
                    <a:pt x="1016" y="2243"/>
                  </a:cubicBezTo>
                  <a:cubicBezTo>
                    <a:pt x="1016" y="2861"/>
                    <a:pt x="883" y="3457"/>
                    <a:pt x="640" y="4009"/>
                  </a:cubicBezTo>
                  <a:cubicBezTo>
                    <a:pt x="442" y="4406"/>
                    <a:pt x="0" y="4803"/>
                    <a:pt x="199" y="5289"/>
                  </a:cubicBezTo>
                  <a:cubicBezTo>
                    <a:pt x="367" y="5692"/>
                    <a:pt x="790" y="5801"/>
                    <a:pt x="1197" y="5801"/>
                  </a:cubicBezTo>
                  <a:cubicBezTo>
                    <a:pt x="1325" y="5801"/>
                    <a:pt x="1451" y="5790"/>
                    <a:pt x="1567" y="5774"/>
                  </a:cubicBezTo>
                  <a:cubicBezTo>
                    <a:pt x="1722" y="5752"/>
                    <a:pt x="1700" y="5531"/>
                    <a:pt x="1545" y="5531"/>
                  </a:cubicBezTo>
                  <a:cubicBezTo>
                    <a:pt x="1236" y="5509"/>
                    <a:pt x="861" y="5553"/>
                    <a:pt x="618" y="5289"/>
                  </a:cubicBezTo>
                  <a:cubicBezTo>
                    <a:pt x="376" y="5068"/>
                    <a:pt x="508" y="4825"/>
                    <a:pt x="663" y="4582"/>
                  </a:cubicBezTo>
                  <a:cubicBezTo>
                    <a:pt x="927" y="4185"/>
                    <a:pt x="1126" y="3744"/>
                    <a:pt x="1214" y="3280"/>
                  </a:cubicBezTo>
                  <a:cubicBezTo>
                    <a:pt x="1325" y="2795"/>
                    <a:pt x="1347" y="2287"/>
                    <a:pt x="1325" y="1780"/>
                  </a:cubicBezTo>
                  <a:cubicBezTo>
                    <a:pt x="1303" y="1206"/>
                    <a:pt x="1214" y="632"/>
                    <a:pt x="1038" y="58"/>
                  </a:cubicBezTo>
                  <a:cubicBezTo>
                    <a:pt x="1029" y="17"/>
                    <a:pt x="1003" y="0"/>
                    <a:pt x="972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33"/>
            <p:cNvSpPr/>
            <p:nvPr/>
          </p:nvSpPr>
          <p:spPr>
            <a:xfrm>
              <a:off x="2700150" y="505800"/>
              <a:ext cx="405300" cy="327425"/>
            </a:xfrm>
            <a:custGeom>
              <a:avLst/>
              <a:gdLst/>
              <a:ahLst/>
              <a:cxnLst/>
              <a:rect l="l" t="t" r="r" b="b"/>
              <a:pathLst>
                <a:path w="16212" h="13097" extrusionOk="0">
                  <a:moveTo>
                    <a:pt x="15960" y="0"/>
                  </a:moveTo>
                  <a:cubicBezTo>
                    <a:pt x="15886" y="0"/>
                    <a:pt x="15813" y="39"/>
                    <a:pt x="15780" y="129"/>
                  </a:cubicBezTo>
                  <a:cubicBezTo>
                    <a:pt x="15185" y="1475"/>
                    <a:pt x="14699" y="2888"/>
                    <a:pt x="14191" y="4278"/>
                  </a:cubicBezTo>
                  <a:cubicBezTo>
                    <a:pt x="13927" y="4984"/>
                    <a:pt x="13684" y="5691"/>
                    <a:pt x="13463" y="6397"/>
                  </a:cubicBezTo>
                  <a:cubicBezTo>
                    <a:pt x="13353" y="6706"/>
                    <a:pt x="13243" y="7037"/>
                    <a:pt x="13154" y="7368"/>
                  </a:cubicBezTo>
                  <a:cubicBezTo>
                    <a:pt x="13110" y="7478"/>
                    <a:pt x="13088" y="7589"/>
                    <a:pt x="13044" y="7721"/>
                  </a:cubicBezTo>
                  <a:cubicBezTo>
                    <a:pt x="11631" y="8449"/>
                    <a:pt x="10065" y="8847"/>
                    <a:pt x="8453" y="8847"/>
                  </a:cubicBezTo>
                  <a:cubicBezTo>
                    <a:pt x="8414" y="8847"/>
                    <a:pt x="8374" y="8847"/>
                    <a:pt x="8335" y="8847"/>
                  </a:cubicBezTo>
                  <a:cubicBezTo>
                    <a:pt x="6325" y="8847"/>
                    <a:pt x="4381" y="8297"/>
                    <a:pt x="2649" y="7280"/>
                  </a:cubicBezTo>
                  <a:cubicBezTo>
                    <a:pt x="2362" y="6198"/>
                    <a:pt x="1987" y="5139"/>
                    <a:pt x="1656" y="4080"/>
                  </a:cubicBezTo>
                  <a:cubicBezTo>
                    <a:pt x="1457" y="3440"/>
                    <a:pt x="1237" y="2777"/>
                    <a:pt x="1038" y="2115"/>
                  </a:cubicBezTo>
                  <a:cubicBezTo>
                    <a:pt x="928" y="1784"/>
                    <a:pt x="817" y="1453"/>
                    <a:pt x="707" y="1144"/>
                  </a:cubicBezTo>
                  <a:cubicBezTo>
                    <a:pt x="619" y="857"/>
                    <a:pt x="553" y="460"/>
                    <a:pt x="310" y="306"/>
                  </a:cubicBezTo>
                  <a:cubicBezTo>
                    <a:pt x="286" y="290"/>
                    <a:pt x="257" y="283"/>
                    <a:pt x="229" y="283"/>
                  </a:cubicBezTo>
                  <a:cubicBezTo>
                    <a:pt x="177" y="283"/>
                    <a:pt x="125" y="307"/>
                    <a:pt x="111" y="350"/>
                  </a:cubicBezTo>
                  <a:cubicBezTo>
                    <a:pt x="1" y="637"/>
                    <a:pt x="155" y="946"/>
                    <a:pt x="244" y="1211"/>
                  </a:cubicBezTo>
                  <a:cubicBezTo>
                    <a:pt x="332" y="1564"/>
                    <a:pt x="442" y="1917"/>
                    <a:pt x="553" y="2270"/>
                  </a:cubicBezTo>
                  <a:cubicBezTo>
                    <a:pt x="751" y="2910"/>
                    <a:pt x="950" y="3550"/>
                    <a:pt x="1171" y="4190"/>
                  </a:cubicBezTo>
                  <a:cubicBezTo>
                    <a:pt x="1524" y="5293"/>
                    <a:pt x="1833" y="6441"/>
                    <a:pt x="2252" y="7522"/>
                  </a:cubicBezTo>
                  <a:cubicBezTo>
                    <a:pt x="2120" y="7699"/>
                    <a:pt x="1987" y="7920"/>
                    <a:pt x="1833" y="8185"/>
                  </a:cubicBezTo>
                  <a:cubicBezTo>
                    <a:pt x="1722" y="7898"/>
                    <a:pt x="1590" y="7589"/>
                    <a:pt x="1479" y="7302"/>
                  </a:cubicBezTo>
                  <a:cubicBezTo>
                    <a:pt x="1369" y="7037"/>
                    <a:pt x="1259" y="6750"/>
                    <a:pt x="1148" y="6485"/>
                  </a:cubicBezTo>
                  <a:cubicBezTo>
                    <a:pt x="1060" y="6220"/>
                    <a:pt x="972" y="5845"/>
                    <a:pt x="751" y="5647"/>
                  </a:cubicBezTo>
                  <a:cubicBezTo>
                    <a:pt x="724" y="5626"/>
                    <a:pt x="690" y="5616"/>
                    <a:pt x="656" y="5616"/>
                  </a:cubicBezTo>
                  <a:cubicBezTo>
                    <a:pt x="580" y="5616"/>
                    <a:pt x="502" y="5665"/>
                    <a:pt x="486" y="5757"/>
                  </a:cubicBezTo>
                  <a:cubicBezTo>
                    <a:pt x="486" y="6022"/>
                    <a:pt x="553" y="6287"/>
                    <a:pt x="685" y="6529"/>
                  </a:cubicBezTo>
                  <a:cubicBezTo>
                    <a:pt x="795" y="6838"/>
                    <a:pt x="928" y="7147"/>
                    <a:pt x="1038" y="7478"/>
                  </a:cubicBezTo>
                  <a:cubicBezTo>
                    <a:pt x="1193" y="7876"/>
                    <a:pt x="1347" y="8339"/>
                    <a:pt x="1524" y="8758"/>
                  </a:cubicBezTo>
                  <a:cubicBezTo>
                    <a:pt x="1391" y="8979"/>
                    <a:pt x="1281" y="9200"/>
                    <a:pt x="1193" y="9420"/>
                  </a:cubicBezTo>
                  <a:cubicBezTo>
                    <a:pt x="2610" y="11859"/>
                    <a:pt x="4460" y="13097"/>
                    <a:pt x="8231" y="13097"/>
                  </a:cubicBezTo>
                  <a:cubicBezTo>
                    <a:pt x="8453" y="13097"/>
                    <a:pt x="8681" y="13093"/>
                    <a:pt x="8917" y="13084"/>
                  </a:cubicBezTo>
                  <a:cubicBezTo>
                    <a:pt x="12956" y="12952"/>
                    <a:pt x="15449" y="9641"/>
                    <a:pt x="15405" y="9310"/>
                  </a:cubicBezTo>
                  <a:cubicBezTo>
                    <a:pt x="15251" y="8891"/>
                    <a:pt x="15074" y="8493"/>
                    <a:pt x="14854" y="8118"/>
                  </a:cubicBezTo>
                  <a:cubicBezTo>
                    <a:pt x="15074" y="7522"/>
                    <a:pt x="15251" y="6927"/>
                    <a:pt x="15405" y="6309"/>
                  </a:cubicBezTo>
                  <a:cubicBezTo>
                    <a:pt x="15431" y="6193"/>
                    <a:pt x="15337" y="6122"/>
                    <a:pt x="15241" y="6122"/>
                  </a:cubicBezTo>
                  <a:cubicBezTo>
                    <a:pt x="15172" y="6122"/>
                    <a:pt x="15102" y="6159"/>
                    <a:pt x="15074" y="6242"/>
                  </a:cubicBezTo>
                  <a:cubicBezTo>
                    <a:pt x="14942" y="6728"/>
                    <a:pt x="14787" y="7213"/>
                    <a:pt x="14633" y="7677"/>
                  </a:cubicBezTo>
                  <a:cubicBezTo>
                    <a:pt x="14412" y="7258"/>
                    <a:pt x="14236" y="6927"/>
                    <a:pt x="14236" y="6927"/>
                  </a:cubicBezTo>
                  <a:cubicBezTo>
                    <a:pt x="14015" y="7125"/>
                    <a:pt x="13772" y="7280"/>
                    <a:pt x="13529" y="7434"/>
                  </a:cubicBezTo>
                  <a:cubicBezTo>
                    <a:pt x="13618" y="7191"/>
                    <a:pt x="13706" y="6949"/>
                    <a:pt x="13794" y="6706"/>
                  </a:cubicBezTo>
                  <a:cubicBezTo>
                    <a:pt x="14037" y="5978"/>
                    <a:pt x="14302" y="5249"/>
                    <a:pt x="14545" y="4521"/>
                  </a:cubicBezTo>
                  <a:cubicBezTo>
                    <a:pt x="15074" y="3086"/>
                    <a:pt x="15648" y="1696"/>
                    <a:pt x="16156" y="262"/>
                  </a:cubicBezTo>
                  <a:cubicBezTo>
                    <a:pt x="16211" y="109"/>
                    <a:pt x="16084" y="0"/>
                    <a:pt x="159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33"/>
            <p:cNvSpPr/>
            <p:nvPr/>
          </p:nvSpPr>
          <p:spPr>
            <a:xfrm>
              <a:off x="3439475" y="5142500"/>
              <a:ext cx="760875" cy="312325"/>
            </a:xfrm>
            <a:custGeom>
              <a:avLst/>
              <a:gdLst/>
              <a:ahLst/>
              <a:cxnLst/>
              <a:rect l="l" t="t" r="r" b="b"/>
              <a:pathLst>
                <a:path w="30435" h="12493" extrusionOk="0">
                  <a:moveTo>
                    <a:pt x="18385" y="1"/>
                  </a:moveTo>
                  <a:cubicBezTo>
                    <a:pt x="18385" y="1"/>
                    <a:pt x="18517" y="3135"/>
                    <a:pt x="12691" y="5783"/>
                  </a:cubicBezTo>
                  <a:cubicBezTo>
                    <a:pt x="10749" y="6622"/>
                    <a:pt x="8696" y="7284"/>
                    <a:pt x="6600" y="7703"/>
                  </a:cubicBezTo>
                  <a:cubicBezTo>
                    <a:pt x="1722" y="8785"/>
                    <a:pt x="1" y="12492"/>
                    <a:pt x="1" y="12492"/>
                  </a:cubicBezTo>
                  <a:lnTo>
                    <a:pt x="30015" y="12492"/>
                  </a:lnTo>
                  <a:lnTo>
                    <a:pt x="30214" y="6865"/>
                  </a:lnTo>
                  <a:lnTo>
                    <a:pt x="30435" y="928"/>
                  </a:lnTo>
                  <a:lnTo>
                    <a:pt x="18385" y="1"/>
                  </a:ln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33"/>
            <p:cNvSpPr/>
            <p:nvPr/>
          </p:nvSpPr>
          <p:spPr>
            <a:xfrm>
              <a:off x="3439475" y="5287075"/>
              <a:ext cx="755350" cy="167750"/>
            </a:xfrm>
            <a:custGeom>
              <a:avLst/>
              <a:gdLst/>
              <a:ahLst/>
              <a:cxnLst/>
              <a:rect l="l" t="t" r="r" b="b"/>
              <a:pathLst>
                <a:path w="30214" h="6710" extrusionOk="0">
                  <a:moveTo>
                    <a:pt x="12691" y="0"/>
                  </a:moveTo>
                  <a:cubicBezTo>
                    <a:pt x="10749" y="839"/>
                    <a:pt x="8696" y="1501"/>
                    <a:pt x="6622" y="1920"/>
                  </a:cubicBezTo>
                  <a:cubicBezTo>
                    <a:pt x="1722" y="3002"/>
                    <a:pt x="1" y="6709"/>
                    <a:pt x="1" y="6709"/>
                  </a:cubicBezTo>
                  <a:lnTo>
                    <a:pt x="30015" y="6709"/>
                  </a:lnTo>
                  <a:lnTo>
                    <a:pt x="30214" y="1082"/>
                  </a:lnTo>
                  <a:lnTo>
                    <a:pt x="30214" y="1082"/>
                  </a:lnTo>
                  <a:cubicBezTo>
                    <a:pt x="27477" y="1920"/>
                    <a:pt x="23262" y="3796"/>
                    <a:pt x="16112" y="4436"/>
                  </a:cubicBezTo>
                  <a:cubicBezTo>
                    <a:pt x="15383" y="2847"/>
                    <a:pt x="14015" y="1280"/>
                    <a:pt x="12691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33"/>
            <p:cNvSpPr/>
            <p:nvPr/>
          </p:nvSpPr>
          <p:spPr>
            <a:xfrm>
              <a:off x="3734100" y="2547675"/>
              <a:ext cx="551225" cy="2785750"/>
            </a:xfrm>
            <a:custGeom>
              <a:avLst/>
              <a:gdLst/>
              <a:ahLst/>
              <a:cxnLst/>
              <a:rect l="l" t="t" r="r" b="b"/>
              <a:pathLst>
                <a:path w="22049" h="111430" extrusionOk="0">
                  <a:moveTo>
                    <a:pt x="1" y="1"/>
                  </a:moveTo>
                  <a:lnTo>
                    <a:pt x="178" y="7460"/>
                  </a:lnTo>
                  <a:lnTo>
                    <a:pt x="2495" y="104875"/>
                  </a:lnTo>
                  <a:lnTo>
                    <a:pt x="22048" y="111430"/>
                  </a:lnTo>
                  <a:lnTo>
                    <a:pt x="19731" y="7460"/>
                  </a:lnTo>
                  <a:lnTo>
                    <a:pt x="19554" y="20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33"/>
            <p:cNvSpPr/>
            <p:nvPr/>
          </p:nvSpPr>
          <p:spPr>
            <a:xfrm>
              <a:off x="3734100" y="2547675"/>
              <a:ext cx="493300" cy="186525"/>
            </a:xfrm>
            <a:custGeom>
              <a:avLst/>
              <a:gdLst/>
              <a:ahLst/>
              <a:cxnLst/>
              <a:rect l="l" t="t" r="r" b="b"/>
              <a:pathLst>
                <a:path w="19732" h="7461" extrusionOk="0">
                  <a:moveTo>
                    <a:pt x="1" y="1"/>
                  </a:moveTo>
                  <a:lnTo>
                    <a:pt x="178" y="7460"/>
                  </a:lnTo>
                  <a:lnTo>
                    <a:pt x="19731" y="7460"/>
                  </a:lnTo>
                  <a:lnTo>
                    <a:pt x="19554" y="20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33"/>
            <p:cNvSpPr/>
            <p:nvPr/>
          </p:nvSpPr>
          <p:spPr>
            <a:xfrm>
              <a:off x="4570550" y="5142500"/>
              <a:ext cx="792850" cy="312325"/>
            </a:xfrm>
            <a:custGeom>
              <a:avLst/>
              <a:gdLst/>
              <a:ahLst/>
              <a:cxnLst/>
              <a:rect l="l" t="t" r="r" b="b"/>
              <a:pathLst>
                <a:path w="31714" h="12493" extrusionOk="0">
                  <a:moveTo>
                    <a:pt x="11940" y="1"/>
                  </a:moveTo>
                  <a:lnTo>
                    <a:pt x="0" y="928"/>
                  </a:lnTo>
                  <a:lnTo>
                    <a:pt x="883" y="6865"/>
                  </a:lnTo>
                  <a:lnTo>
                    <a:pt x="1700" y="12492"/>
                  </a:lnTo>
                  <a:lnTo>
                    <a:pt x="31714" y="12492"/>
                  </a:lnTo>
                  <a:cubicBezTo>
                    <a:pt x="31714" y="12492"/>
                    <a:pt x="29573" y="8785"/>
                    <a:pt x="24586" y="7703"/>
                  </a:cubicBezTo>
                  <a:cubicBezTo>
                    <a:pt x="22423" y="7262"/>
                    <a:pt x="20304" y="6622"/>
                    <a:pt x="18274" y="5783"/>
                  </a:cubicBezTo>
                  <a:cubicBezTo>
                    <a:pt x="12160" y="3135"/>
                    <a:pt x="11940" y="1"/>
                    <a:pt x="11940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33"/>
            <p:cNvSpPr/>
            <p:nvPr/>
          </p:nvSpPr>
          <p:spPr>
            <a:xfrm>
              <a:off x="4592050" y="5287075"/>
              <a:ext cx="771350" cy="167750"/>
            </a:xfrm>
            <a:custGeom>
              <a:avLst/>
              <a:gdLst/>
              <a:ahLst/>
              <a:cxnLst/>
              <a:rect l="l" t="t" r="r" b="b"/>
              <a:pathLst>
                <a:path w="30854" h="6710" extrusionOk="0">
                  <a:moveTo>
                    <a:pt x="17414" y="0"/>
                  </a:moveTo>
                  <a:cubicBezTo>
                    <a:pt x="16244" y="1280"/>
                    <a:pt x="15052" y="2847"/>
                    <a:pt x="14478" y="4436"/>
                  </a:cubicBezTo>
                  <a:cubicBezTo>
                    <a:pt x="7284" y="3796"/>
                    <a:pt x="2848" y="1920"/>
                    <a:pt x="23" y="1082"/>
                  </a:cubicBezTo>
                  <a:lnTo>
                    <a:pt x="1" y="1082"/>
                  </a:lnTo>
                  <a:lnTo>
                    <a:pt x="840" y="6709"/>
                  </a:lnTo>
                  <a:lnTo>
                    <a:pt x="30854" y="6709"/>
                  </a:lnTo>
                  <a:cubicBezTo>
                    <a:pt x="30854" y="6709"/>
                    <a:pt x="28713" y="3002"/>
                    <a:pt x="23726" y="1920"/>
                  </a:cubicBezTo>
                  <a:cubicBezTo>
                    <a:pt x="21563" y="1479"/>
                    <a:pt x="19444" y="839"/>
                    <a:pt x="17414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33"/>
            <p:cNvSpPr/>
            <p:nvPr/>
          </p:nvSpPr>
          <p:spPr>
            <a:xfrm>
              <a:off x="4257700" y="2547675"/>
              <a:ext cx="717300" cy="2785750"/>
            </a:xfrm>
            <a:custGeom>
              <a:avLst/>
              <a:gdLst/>
              <a:ahLst/>
              <a:cxnLst/>
              <a:rect l="l" t="t" r="r" b="b"/>
              <a:pathLst>
                <a:path w="28692" h="111430" extrusionOk="0">
                  <a:moveTo>
                    <a:pt x="19554" y="1"/>
                  </a:moveTo>
                  <a:lnTo>
                    <a:pt x="1" y="200"/>
                  </a:lnTo>
                  <a:lnTo>
                    <a:pt x="641" y="7460"/>
                  </a:lnTo>
                  <a:lnTo>
                    <a:pt x="9844" y="111430"/>
                  </a:lnTo>
                  <a:lnTo>
                    <a:pt x="28691" y="104875"/>
                  </a:lnTo>
                  <a:lnTo>
                    <a:pt x="20194" y="7460"/>
                  </a:lnTo>
                  <a:lnTo>
                    <a:pt x="19554" y="1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33"/>
            <p:cNvSpPr/>
            <p:nvPr/>
          </p:nvSpPr>
          <p:spPr>
            <a:xfrm>
              <a:off x="4257700" y="2547675"/>
              <a:ext cx="504875" cy="186525"/>
            </a:xfrm>
            <a:custGeom>
              <a:avLst/>
              <a:gdLst/>
              <a:ahLst/>
              <a:cxnLst/>
              <a:rect l="l" t="t" r="r" b="b"/>
              <a:pathLst>
                <a:path w="20195" h="7461" extrusionOk="0">
                  <a:moveTo>
                    <a:pt x="19554" y="1"/>
                  </a:moveTo>
                  <a:lnTo>
                    <a:pt x="1" y="200"/>
                  </a:lnTo>
                  <a:lnTo>
                    <a:pt x="641" y="7460"/>
                  </a:lnTo>
                  <a:lnTo>
                    <a:pt x="20194" y="7460"/>
                  </a:lnTo>
                  <a:lnTo>
                    <a:pt x="19554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33"/>
            <p:cNvSpPr/>
            <p:nvPr/>
          </p:nvSpPr>
          <p:spPr>
            <a:xfrm>
              <a:off x="3401975" y="1086600"/>
              <a:ext cx="585950" cy="820775"/>
            </a:xfrm>
            <a:custGeom>
              <a:avLst/>
              <a:gdLst/>
              <a:ahLst/>
              <a:cxnLst/>
              <a:rect l="l" t="t" r="r" b="b"/>
              <a:pathLst>
                <a:path w="23438" h="32831" extrusionOk="0">
                  <a:moveTo>
                    <a:pt x="18307" y="0"/>
                  </a:moveTo>
                  <a:cubicBezTo>
                    <a:pt x="16189" y="0"/>
                    <a:pt x="13522" y="2385"/>
                    <a:pt x="9336" y="8103"/>
                  </a:cubicBezTo>
                  <a:cubicBezTo>
                    <a:pt x="3884" y="15563"/>
                    <a:pt x="111" y="26554"/>
                    <a:pt x="111" y="26554"/>
                  </a:cubicBezTo>
                  <a:cubicBezTo>
                    <a:pt x="111" y="26554"/>
                    <a:pt x="0" y="30217"/>
                    <a:pt x="3774" y="32115"/>
                  </a:cubicBezTo>
                  <a:cubicBezTo>
                    <a:pt x="4793" y="32621"/>
                    <a:pt x="5771" y="32830"/>
                    <a:pt x="6681" y="32830"/>
                  </a:cubicBezTo>
                  <a:cubicBezTo>
                    <a:pt x="9142" y="32830"/>
                    <a:pt x="11104" y="31302"/>
                    <a:pt x="12006" y="29996"/>
                  </a:cubicBezTo>
                  <a:cubicBezTo>
                    <a:pt x="13220" y="28231"/>
                    <a:pt x="22555" y="10995"/>
                    <a:pt x="22997" y="7000"/>
                  </a:cubicBezTo>
                  <a:cubicBezTo>
                    <a:pt x="23438" y="3005"/>
                    <a:pt x="20878" y="114"/>
                    <a:pt x="18450" y="4"/>
                  </a:cubicBezTo>
                  <a:cubicBezTo>
                    <a:pt x="18403" y="1"/>
                    <a:pt x="18355" y="0"/>
                    <a:pt x="18307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33"/>
            <p:cNvSpPr/>
            <p:nvPr/>
          </p:nvSpPr>
          <p:spPr>
            <a:xfrm>
              <a:off x="5342925" y="1130400"/>
              <a:ext cx="157325" cy="106825"/>
            </a:xfrm>
            <a:custGeom>
              <a:avLst/>
              <a:gdLst/>
              <a:ahLst/>
              <a:cxnLst/>
              <a:rect l="l" t="t" r="r" b="b"/>
              <a:pathLst>
                <a:path w="6293" h="4273" extrusionOk="0">
                  <a:moveTo>
                    <a:pt x="5375" y="1"/>
                  </a:moveTo>
                  <a:cubicBezTo>
                    <a:pt x="4175" y="1"/>
                    <a:pt x="47" y="2931"/>
                    <a:pt x="47" y="2931"/>
                  </a:cubicBezTo>
                  <a:cubicBezTo>
                    <a:pt x="0" y="4014"/>
                    <a:pt x="466" y="4273"/>
                    <a:pt x="921" y="4273"/>
                  </a:cubicBezTo>
                  <a:cubicBezTo>
                    <a:pt x="1338" y="4273"/>
                    <a:pt x="1746" y="4056"/>
                    <a:pt x="1746" y="4056"/>
                  </a:cubicBezTo>
                  <a:cubicBezTo>
                    <a:pt x="1746" y="4056"/>
                    <a:pt x="4438" y="2776"/>
                    <a:pt x="5211" y="1915"/>
                  </a:cubicBezTo>
                  <a:cubicBezTo>
                    <a:pt x="5961" y="1055"/>
                    <a:pt x="6292" y="724"/>
                    <a:pt x="5630" y="84"/>
                  </a:cubicBezTo>
                  <a:cubicBezTo>
                    <a:pt x="5575" y="27"/>
                    <a:pt x="5488" y="1"/>
                    <a:pt x="5375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33"/>
            <p:cNvSpPr/>
            <p:nvPr/>
          </p:nvSpPr>
          <p:spPr>
            <a:xfrm>
              <a:off x="5516875" y="1063900"/>
              <a:ext cx="78275" cy="169675"/>
            </a:xfrm>
            <a:custGeom>
              <a:avLst/>
              <a:gdLst/>
              <a:ahLst/>
              <a:cxnLst/>
              <a:rect l="l" t="t" r="r" b="b"/>
              <a:pathLst>
                <a:path w="3131" h="6787" extrusionOk="0">
                  <a:moveTo>
                    <a:pt x="2318" y="1"/>
                  </a:moveTo>
                  <a:cubicBezTo>
                    <a:pt x="2057" y="1"/>
                    <a:pt x="1674" y="159"/>
                    <a:pt x="1519" y="360"/>
                  </a:cubicBezTo>
                  <a:cubicBezTo>
                    <a:pt x="1298" y="647"/>
                    <a:pt x="1188" y="1795"/>
                    <a:pt x="1387" y="3141"/>
                  </a:cubicBezTo>
                  <a:cubicBezTo>
                    <a:pt x="1276" y="3538"/>
                    <a:pt x="129" y="5061"/>
                    <a:pt x="40" y="6032"/>
                  </a:cubicBezTo>
                  <a:cubicBezTo>
                    <a:pt x="1" y="6597"/>
                    <a:pt x="197" y="6787"/>
                    <a:pt x="562" y="6787"/>
                  </a:cubicBezTo>
                  <a:cubicBezTo>
                    <a:pt x="810" y="6787"/>
                    <a:pt x="1136" y="6700"/>
                    <a:pt x="1519" y="6584"/>
                  </a:cubicBezTo>
                  <a:cubicBezTo>
                    <a:pt x="2490" y="6275"/>
                    <a:pt x="2887" y="4333"/>
                    <a:pt x="3020" y="3317"/>
                  </a:cubicBezTo>
                  <a:cubicBezTo>
                    <a:pt x="3130" y="2324"/>
                    <a:pt x="2711" y="316"/>
                    <a:pt x="2556" y="95"/>
                  </a:cubicBezTo>
                  <a:cubicBezTo>
                    <a:pt x="2517" y="30"/>
                    <a:pt x="2428" y="1"/>
                    <a:pt x="2318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33"/>
            <p:cNvSpPr/>
            <p:nvPr/>
          </p:nvSpPr>
          <p:spPr>
            <a:xfrm>
              <a:off x="5196775" y="1089475"/>
              <a:ext cx="458050" cy="327725"/>
            </a:xfrm>
            <a:custGeom>
              <a:avLst/>
              <a:gdLst/>
              <a:ahLst/>
              <a:cxnLst/>
              <a:rect l="l" t="t" r="r" b="b"/>
              <a:pathLst>
                <a:path w="18322" h="13109" extrusionOk="0">
                  <a:moveTo>
                    <a:pt x="17346" y="0"/>
                  </a:moveTo>
                  <a:cubicBezTo>
                    <a:pt x="17233" y="0"/>
                    <a:pt x="17115" y="14"/>
                    <a:pt x="16993" y="43"/>
                  </a:cubicBezTo>
                  <a:cubicBezTo>
                    <a:pt x="16287" y="198"/>
                    <a:pt x="14522" y="4568"/>
                    <a:pt x="14522" y="4568"/>
                  </a:cubicBezTo>
                  <a:cubicBezTo>
                    <a:pt x="14522" y="4568"/>
                    <a:pt x="11275" y="4411"/>
                    <a:pt x="8718" y="4411"/>
                  </a:cubicBezTo>
                  <a:cubicBezTo>
                    <a:pt x="7440" y="4411"/>
                    <a:pt x="6334" y="4450"/>
                    <a:pt x="5893" y="4568"/>
                  </a:cubicBezTo>
                  <a:cubicBezTo>
                    <a:pt x="4546" y="4899"/>
                    <a:pt x="0" y="9445"/>
                    <a:pt x="0" y="9445"/>
                  </a:cubicBezTo>
                  <a:lnTo>
                    <a:pt x="4436" y="13109"/>
                  </a:lnTo>
                  <a:lnTo>
                    <a:pt x="9004" y="8275"/>
                  </a:lnTo>
                  <a:cubicBezTo>
                    <a:pt x="9004" y="8275"/>
                    <a:pt x="9964" y="8325"/>
                    <a:pt x="11093" y="8325"/>
                  </a:cubicBezTo>
                  <a:cubicBezTo>
                    <a:pt x="12221" y="8325"/>
                    <a:pt x="13518" y="8275"/>
                    <a:pt x="14191" y="8077"/>
                  </a:cubicBezTo>
                  <a:cubicBezTo>
                    <a:pt x="15515" y="7679"/>
                    <a:pt x="18119" y="1147"/>
                    <a:pt x="18229" y="705"/>
                  </a:cubicBezTo>
                  <a:cubicBezTo>
                    <a:pt x="18321" y="338"/>
                    <a:pt x="17908" y="0"/>
                    <a:pt x="17346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33"/>
            <p:cNvSpPr/>
            <p:nvPr/>
          </p:nvSpPr>
          <p:spPr>
            <a:xfrm>
              <a:off x="4420125" y="1093700"/>
              <a:ext cx="974725" cy="754850"/>
            </a:xfrm>
            <a:custGeom>
              <a:avLst/>
              <a:gdLst/>
              <a:ahLst/>
              <a:cxnLst/>
              <a:rect l="l" t="t" r="r" b="b"/>
              <a:pathLst>
                <a:path w="38989" h="30194" extrusionOk="0">
                  <a:moveTo>
                    <a:pt x="6588" y="0"/>
                  </a:moveTo>
                  <a:cubicBezTo>
                    <a:pt x="3456" y="0"/>
                    <a:pt x="1" y="3830"/>
                    <a:pt x="897" y="7157"/>
                  </a:cubicBezTo>
                  <a:cubicBezTo>
                    <a:pt x="2157" y="11750"/>
                    <a:pt x="17248" y="30194"/>
                    <a:pt x="22919" y="30194"/>
                  </a:cubicBezTo>
                  <a:cubicBezTo>
                    <a:pt x="23108" y="30194"/>
                    <a:pt x="23285" y="30174"/>
                    <a:pt x="23452" y="30132"/>
                  </a:cubicBezTo>
                  <a:cubicBezTo>
                    <a:pt x="28638" y="28830"/>
                    <a:pt x="38989" y="12432"/>
                    <a:pt x="38989" y="12432"/>
                  </a:cubicBezTo>
                  <a:lnTo>
                    <a:pt x="32633" y="5966"/>
                  </a:lnTo>
                  <a:lnTo>
                    <a:pt x="23121" y="16206"/>
                  </a:lnTo>
                  <a:cubicBezTo>
                    <a:pt x="23121" y="16206"/>
                    <a:pt x="10939" y="1110"/>
                    <a:pt x="7584" y="139"/>
                  </a:cubicBezTo>
                  <a:cubicBezTo>
                    <a:pt x="7260" y="45"/>
                    <a:pt x="6926" y="0"/>
                    <a:pt x="6588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33"/>
            <p:cNvSpPr/>
            <p:nvPr/>
          </p:nvSpPr>
          <p:spPr>
            <a:xfrm>
              <a:off x="3670650" y="1042000"/>
              <a:ext cx="1140475" cy="1548750"/>
            </a:xfrm>
            <a:custGeom>
              <a:avLst/>
              <a:gdLst/>
              <a:ahLst/>
              <a:cxnLst/>
              <a:rect l="l" t="t" r="r" b="b"/>
              <a:pathLst>
                <a:path w="45619" h="61950" extrusionOk="0">
                  <a:moveTo>
                    <a:pt x="13927" y="0"/>
                  </a:moveTo>
                  <a:cubicBezTo>
                    <a:pt x="13927" y="0"/>
                    <a:pt x="13243" y="111"/>
                    <a:pt x="12227" y="287"/>
                  </a:cubicBezTo>
                  <a:cubicBezTo>
                    <a:pt x="9822" y="751"/>
                    <a:pt x="5562" y="1722"/>
                    <a:pt x="4503" y="3178"/>
                  </a:cubicBezTo>
                  <a:cubicBezTo>
                    <a:pt x="3002" y="5231"/>
                    <a:pt x="7725" y="28735"/>
                    <a:pt x="7725" y="28735"/>
                  </a:cubicBezTo>
                  <a:cubicBezTo>
                    <a:pt x="7725" y="28735"/>
                    <a:pt x="1" y="54225"/>
                    <a:pt x="1060" y="61949"/>
                  </a:cubicBezTo>
                  <a:lnTo>
                    <a:pt x="45552" y="61949"/>
                  </a:lnTo>
                  <a:cubicBezTo>
                    <a:pt x="45618" y="60493"/>
                    <a:pt x="45508" y="59014"/>
                    <a:pt x="45287" y="57558"/>
                  </a:cubicBezTo>
                  <a:cubicBezTo>
                    <a:pt x="44890" y="55284"/>
                    <a:pt x="38380" y="34230"/>
                    <a:pt x="37056" y="30721"/>
                  </a:cubicBezTo>
                  <a:cubicBezTo>
                    <a:pt x="38954" y="21055"/>
                    <a:pt x="39505" y="5827"/>
                    <a:pt x="39174" y="4061"/>
                  </a:cubicBezTo>
                  <a:cubicBezTo>
                    <a:pt x="38843" y="2273"/>
                    <a:pt x="35400" y="1391"/>
                    <a:pt x="33789" y="1060"/>
                  </a:cubicBezTo>
                  <a:cubicBezTo>
                    <a:pt x="32995" y="905"/>
                    <a:pt x="31847" y="729"/>
                    <a:pt x="30876" y="596"/>
                  </a:cubicBezTo>
                  <a:cubicBezTo>
                    <a:pt x="29817" y="442"/>
                    <a:pt x="28956" y="331"/>
                    <a:pt x="28956" y="331"/>
                  </a:cubicBezTo>
                  <a:lnTo>
                    <a:pt x="13927" y="0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33"/>
            <p:cNvSpPr/>
            <p:nvPr/>
          </p:nvSpPr>
          <p:spPr>
            <a:xfrm>
              <a:off x="4386825" y="2190725"/>
              <a:ext cx="231750" cy="265775"/>
            </a:xfrm>
            <a:custGeom>
              <a:avLst/>
              <a:gdLst/>
              <a:ahLst/>
              <a:cxnLst/>
              <a:rect l="l" t="t" r="r" b="b"/>
              <a:pathLst>
                <a:path w="9270" h="10631" extrusionOk="0">
                  <a:moveTo>
                    <a:pt x="0" y="0"/>
                  </a:moveTo>
                  <a:lnTo>
                    <a:pt x="0" y="7415"/>
                  </a:lnTo>
                  <a:cubicBezTo>
                    <a:pt x="0" y="7415"/>
                    <a:pt x="221" y="9578"/>
                    <a:pt x="3090" y="10395"/>
                  </a:cubicBezTo>
                  <a:cubicBezTo>
                    <a:pt x="3668" y="10558"/>
                    <a:pt x="4238" y="10630"/>
                    <a:pt x="4783" y="10630"/>
                  </a:cubicBezTo>
                  <a:cubicBezTo>
                    <a:pt x="6962" y="10630"/>
                    <a:pt x="8731" y="9472"/>
                    <a:pt x="8960" y="8342"/>
                  </a:cubicBezTo>
                  <a:cubicBezTo>
                    <a:pt x="9269" y="6797"/>
                    <a:pt x="9093" y="353"/>
                    <a:pt x="9071" y="19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33"/>
            <p:cNvSpPr/>
            <p:nvPr/>
          </p:nvSpPr>
          <p:spPr>
            <a:xfrm>
              <a:off x="3851075" y="2190725"/>
              <a:ext cx="231750" cy="265775"/>
            </a:xfrm>
            <a:custGeom>
              <a:avLst/>
              <a:gdLst/>
              <a:ahLst/>
              <a:cxnLst/>
              <a:rect l="l" t="t" r="r" b="b"/>
              <a:pathLst>
                <a:path w="9270" h="10631" extrusionOk="0">
                  <a:moveTo>
                    <a:pt x="1" y="0"/>
                  </a:moveTo>
                  <a:lnTo>
                    <a:pt x="1" y="7415"/>
                  </a:lnTo>
                  <a:cubicBezTo>
                    <a:pt x="1" y="7415"/>
                    <a:pt x="199" y="9578"/>
                    <a:pt x="3090" y="10395"/>
                  </a:cubicBezTo>
                  <a:cubicBezTo>
                    <a:pt x="3664" y="10558"/>
                    <a:pt x="4232" y="10630"/>
                    <a:pt x="4775" y="10630"/>
                  </a:cubicBezTo>
                  <a:cubicBezTo>
                    <a:pt x="6948" y="10630"/>
                    <a:pt x="8731" y="9472"/>
                    <a:pt x="8961" y="8342"/>
                  </a:cubicBezTo>
                  <a:cubicBezTo>
                    <a:pt x="9270" y="6797"/>
                    <a:pt x="9071" y="353"/>
                    <a:pt x="9049" y="199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33"/>
            <p:cNvSpPr/>
            <p:nvPr/>
          </p:nvSpPr>
          <p:spPr>
            <a:xfrm>
              <a:off x="3976325" y="1042000"/>
              <a:ext cx="466250" cy="295200"/>
            </a:xfrm>
            <a:custGeom>
              <a:avLst/>
              <a:gdLst/>
              <a:ahLst/>
              <a:cxnLst/>
              <a:rect l="l" t="t" r="r" b="b"/>
              <a:pathLst>
                <a:path w="18650" h="11808" extrusionOk="0">
                  <a:moveTo>
                    <a:pt x="1700" y="0"/>
                  </a:moveTo>
                  <a:cubicBezTo>
                    <a:pt x="1700" y="0"/>
                    <a:pt x="1016" y="111"/>
                    <a:pt x="0" y="287"/>
                  </a:cubicBezTo>
                  <a:cubicBezTo>
                    <a:pt x="376" y="2891"/>
                    <a:pt x="4260" y="10638"/>
                    <a:pt x="9358" y="11807"/>
                  </a:cubicBezTo>
                  <a:cubicBezTo>
                    <a:pt x="15008" y="9556"/>
                    <a:pt x="18208" y="4414"/>
                    <a:pt x="18649" y="596"/>
                  </a:cubicBezTo>
                  <a:cubicBezTo>
                    <a:pt x="17590" y="442"/>
                    <a:pt x="16707" y="331"/>
                    <a:pt x="16707" y="331"/>
                  </a:cubicBezTo>
                  <a:lnTo>
                    <a:pt x="1700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33"/>
            <p:cNvSpPr/>
            <p:nvPr/>
          </p:nvSpPr>
          <p:spPr>
            <a:xfrm>
              <a:off x="3718675" y="2228775"/>
              <a:ext cx="232300" cy="231725"/>
            </a:xfrm>
            <a:custGeom>
              <a:avLst/>
              <a:gdLst/>
              <a:ahLst/>
              <a:cxnLst/>
              <a:rect l="l" t="t" r="r" b="b"/>
              <a:pathLst>
                <a:path w="9292" h="9269" extrusionOk="0">
                  <a:moveTo>
                    <a:pt x="5915" y="1"/>
                  </a:moveTo>
                  <a:lnTo>
                    <a:pt x="0" y="3995"/>
                  </a:lnTo>
                  <a:cubicBezTo>
                    <a:pt x="0" y="3995"/>
                    <a:pt x="2626" y="8122"/>
                    <a:pt x="4105" y="8917"/>
                  </a:cubicBezTo>
                  <a:cubicBezTo>
                    <a:pt x="4574" y="9180"/>
                    <a:pt x="5106" y="9269"/>
                    <a:pt x="5613" y="9269"/>
                  </a:cubicBezTo>
                  <a:cubicBezTo>
                    <a:pt x="6682" y="9269"/>
                    <a:pt x="7636" y="8873"/>
                    <a:pt x="7636" y="8873"/>
                  </a:cubicBezTo>
                  <a:lnTo>
                    <a:pt x="9291" y="7372"/>
                  </a:lnTo>
                  <a:cubicBezTo>
                    <a:pt x="9291" y="7372"/>
                    <a:pt x="7393" y="1722"/>
                    <a:pt x="5915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33"/>
            <p:cNvSpPr/>
            <p:nvPr/>
          </p:nvSpPr>
          <p:spPr>
            <a:xfrm>
              <a:off x="3397550" y="1657575"/>
              <a:ext cx="523625" cy="762700"/>
            </a:xfrm>
            <a:custGeom>
              <a:avLst/>
              <a:gdLst/>
              <a:ahLst/>
              <a:cxnLst/>
              <a:rect l="l" t="t" r="r" b="b"/>
              <a:pathLst>
                <a:path w="20945" h="30508" extrusionOk="0">
                  <a:moveTo>
                    <a:pt x="4870" y="0"/>
                  </a:moveTo>
                  <a:cubicBezTo>
                    <a:pt x="3945" y="0"/>
                    <a:pt x="3028" y="213"/>
                    <a:pt x="2208" y="691"/>
                  </a:cubicBezTo>
                  <a:cubicBezTo>
                    <a:pt x="1" y="1971"/>
                    <a:pt x="45" y="5590"/>
                    <a:pt x="707" y="7819"/>
                  </a:cubicBezTo>
                  <a:cubicBezTo>
                    <a:pt x="2053" y="13712"/>
                    <a:pt x="3510" y="17707"/>
                    <a:pt x="6489" y="22452"/>
                  </a:cubicBezTo>
                  <a:cubicBezTo>
                    <a:pt x="6884" y="23088"/>
                    <a:pt x="11554" y="30508"/>
                    <a:pt x="11739" y="30508"/>
                  </a:cubicBezTo>
                  <a:cubicBezTo>
                    <a:pt x="11740" y="30508"/>
                    <a:pt x="11741" y="30507"/>
                    <a:pt x="11742" y="30507"/>
                  </a:cubicBezTo>
                  <a:lnTo>
                    <a:pt x="20944" y="24173"/>
                  </a:lnTo>
                  <a:cubicBezTo>
                    <a:pt x="19841" y="21370"/>
                    <a:pt x="14589" y="10313"/>
                    <a:pt x="13331" y="7665"/>
                  </a:cubicBezTo>
                  <a:cubicBezTo>
                    <a:pt x="12271" y="5480"/>
                    <a:pt x="11168" y="3229"/>
                    <a:pt x="9314" y="1662"/>
                  </a:cubicBezTo>
                  <a:cubicBezTo>
                    <a:pt x="9115" y="1486"/>
                    <a:pt x="8895" y="1331"/>
                    <a:pt x="8674" y="1177"/>
                  </a:cubicBezTo>
                  <a:cubicBezTo>
                    <a:pt x="7565" y="446"/>
                    <a:pt x="6208" y="0"/>
                    <a:pt x="4870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33"/>
            <p:cNvSpPr/>
            <p:nvPr/>
          </p:nvSpPr>
          <p:spPr>
            <a:xfrm>
              <a:off x="3982400" y="2327050"/>
              <a:ext cx="158375" cy="142450"/>
            </a:xfrm>
            <a:custGeom>
              <a:avLst/>
              <a:gdLst/>
              <a:ahLst/>
              <a:cxnLst/>
              <a:rect l="l" t="t" r="r" b="b"/>
              <a:pathLst>
                <a:path w="6335" h="5698" extrusionOk="0">
                  <a:moveTo>
                    <a:pt x="2731" y="0"/>
                  </a:moveTo>
                  <a:cubicBezTo>
                    <a:pt x="1626" y="0"/>
                    <a:pt x="186" y="448"/>
                    <a:pt x="0" y="572"/>
                  </a:cubicBezTo>
                  <a:cubicBezTo>
                    <a:pt x="0" y="572"/>
                    <a:pt x="2671" y="4059"/>
                    <a:pt x="3421" y="4898"/>
                  </a:cubicBezTo>
                  <a:cubicBezTo>
                    <a:pt x="3877" y="5407"/>
                    <a:pt x="4676" y="5697"/>
                    <a:pt x="5287" y="5697"/>
                  </a:cubicBezTo>
                  <a:cubicBezTo>
                    <a:pt x="5680" y="5697"/>
                    <a:pt x="5996" y="5577"/>
                    <a:pt x="6091" y="5317"/>
                  </a:cubicBezTo>
                  <a:cubicBezTo>
                    <a:pt x="6334" y="4655"/>
                    <a:pt x="4767" y="3728"/>
                    <a:pt x="4767" y="3728"/>
                  </a:cubicBezTo>
                  <a:cubicBezTo>
                    <a:pt x="4767" y="3728"/>
                    <a:pt x="4591" y="1058"/>
                    <a:pt x="3840" y="307"/>
                  </a:cubicBezTo>
                  <a:cubicBezTo>
                    <a:pt x="3615" y="82"/>
                    <a:pt x="3204" y="0"/>
                    <a:pt x="2731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33"/>
            <p:cNvSpPr/>
            <p:nvPr/>
          </p:nvSpPr>
          <p:spPr>
            <a:xfrm>
              <a:off x="3810550" y="2318975"/>
              <a:ext cx="287175" cy="217825"/>
            </a:xfrm>
            <a:custGeom>
              <a:avLst/>
              <a:gdLst/>
              <a:ahLst/>
              <a:cxnLst/>
              <a:rect l="l" t="t" r="r" b="b"/>
              <a:pathLst>
                <a:path w="11487" h="8713" extrusionOk="0">
                  <a:moveTo>
                    <a:pt x="7529" y="1"/>
                  </a:moveTo>
                  <a:cubicBezTo>
                    <a:pt x="5651" y="1"/>
                    <a:pt x="0" y="3575"/>
                    <a:pt x="165" y="4338"/>
                  </a:cubicBezTo>
                  <a:cubicBezTo>
                    <a:pt x="320" y="5132"/>
                    <a:pt x="3144" y="8421"/>
                    <a:pt x="3696" y="8597"/>
                  </a:cubicBezTo>
                  <a:cubicBezTo>
                    <a:pt x="3909" y="8672"/>
                    <a:pt x="4122" y="8712"/>
                    <a:pt x="4335" y="8712"/>
                  </a:cubicBezTo>
                  <a:cubicBezTo>
                    <a:pt x="4497" y="8712"/>
                    <a:pt x="4660" y="8689"/>
                    <a:pt x="4822" y="8641"/>
                  </a:cubicBezTo>
                  <a:cubicBezTo>
                    <a:pt x="5109" y="8553"/>
                    <a:pt x="5396" y="8399"/>
                    <a:pt x="5638" y="8222"/>
                  </a:cubicBezTo>
                  <a:cubicBezTo>
                    <a:pt x="5938" y="8402"/>
                    <a:pt x="6215" y="8518"/>
                    <a:pt x="6504" y="8518"/>
                  </a:cubicBezTo>
                  <a:cubicBezTo>
                    <a:pt x="6854" y="8518"/>
                    <a:pt x="7222" y="8348"/>
                    <a:pt x="7669" y="7913"/>
                  </a:cubicBezTo>
                  <a:cubicBezTo>
                    <a:pt x="7867" y="8068"/>
                    <a:pt x="8088" y="8200"/>
                    <a:pt x="8331" y="8288"/>
                  </a:cubicBezTo>
                  <a:cubicBezTo>
                    <a:pt x="8472" y="8335"/>
                    <a:pt x="8601" y="8356"/>
                    <a:pt x="8718" y="8356"/>
                  </a:cubicBezTo>
                  <a:cubicBezTo>
                    <a:pt x="9478" y="8356"/>
                    <a:pt x="9743" y="7494"/>
                    <a:pt x="9743" y="7494"/>
                  </a:cubicBezTo>
                  <a:cubicBezTo>
                    <a:pt x="9826" y="7503"/>
                    <a:pt x="9908" y="7508"/>
                    <a:pt x="9988" y="7508"/>
                  </a:cubicBezTo>
                  <a:cubicBezTo>
                    <a:pt x="10103" y="7508"/>
                    <a:pt x="10214" y="7498"/>
                    <a:pt x="10317" y="7472"/>
                  </a:cubicBezTo>
                  <a:cubicBezTo>
                    <a:pt x="10825" y="7383"/>
                    <a:pt x="11487" y="7097"/>
                    <a:pt x="11376" y="6148"/>
                  </a:cubicBezTo>
                  <a:cubicBezTo>
                    <a:pt x="11222" y="4625"/>
                    <a:pt x="8949" y="476"/>
                    <a:pt x="7867" y="56"/>
                  </a:cubicBezTo>
                  <a:cubicBezTo>
                    <a:pt x="7776" y="19"/>
                    <a:pt x="7662" y="1"/>
                    <a:pt x="7529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33"/>
            <p:cNvSpPr/>
            <p:nvPr/>
          </p:nvSpPr>
          <p:spPr>
            <a:xfrm>
              <a:off x="3968050" y="2363950"/>
              <a:ext cx="100450" cy="142750"/>
            </a:xfrm>
            <a:custGeom>
              <a:avLst/>
              <a:gdLst/>
              <a:ahLst/>
              <a:cxnLst/>
              <a:rect l="l" t="t" r="r" b="b"/>
              <a:pathLst>
                <a:path w="4018" h="5710" extrusionOk="0">
                  <a:moveTo>
                    <a:pt x="0" y="1"/>
                  </a:moveTo>
                  <a:lnTo>
                    <a:pt x="0" y="1"/>
                  </a:lnTo>
                  <a:cubicBezTo>
                    <a:pt x="67" y="89"/>
                    <a:pt x="2340" y="3024"/>
                    <a:pt x="2715" y="3731"/>
                  </a:cubicBezTo>
                  <a:cubicBezTo>
                    <a:pt x="3090" y="4437"/>
                    <a:pt x="3487" y="5298"/>
                    <a:pt x="3443" y="5695"/>
                  </a:cubicBezTo>
                  <a:cubicBezTo>
                    <a:pt x="3526" y="5704"/>
                    <a:pt x="3608" y="5709"/>
                    <a:pt x="3688" y="5709"/>
                  </a:cubicBezTo>
                  <a:cubicBezTo>
                    <a:pt x="3803" y="5709"/>
                    <a:pt x="3914" y="5699"/>
                    <a:pt x="4017" y="5673"/>
                  </a:cubicBezTo>
                  <a:cubicBezTo>
                    <a:pt x="3951" y="4393"/>
                    <a:pt x="3443" y="3157"/>
                    <a:pt x="2583" y="2186"/>
                  </a:cubicBezTo>
                  <a:cubicBezTo>
                    <a:pt x="1920" y="1502"/>
                    <a:pt x="67" y="45"/>
                    <a:pt x="0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33"/>
            <p:cNvSpPr/>
            <p:nvPr/>
          </p:nvSpPr>
          <p:spPr>
            <a:xfrm>
              <a:off x="3927225" y="2409200"/>
              <a:ext cx="91600" cy="117000"/>
            </a:xfrm>
            <a:custGeom>
              <a:avLst/>
              <a:gdLst/>
              <a:ahLst/>
              <a:cxnLst/>
              <a:rect l="l" t="t" r="r" b="b"/>
              <a:pathLst>
                <a:path w="3664" h="4680" extrusionOk="0">
                  <a:moveTo>
                    <a:pt x="0" y="1"/>
                  </a:moveTo>
                  <a:lnTo>
                    <a:pt x="3002" y="4304"/>
                  </a:lnTo>
                  <a:cubicBezTo>
                    <a:pt x="3200" y="4459"/>
                    <a:pt x="3421" y="4591"/>
                    <a:pt x="3664" y="4679"/>
                  </a:cubicBezTo>
                  <a:cubicBezTo>
                    <a:pt x="3509" y="4061"/>
                    <a:pt x="3289" y="3465"/>
                    <a:pt x="3002" y="2892"/>
                  </a:cubicBezTo>
                  <a:cubicBezTo>
                    <a:pt x="2362" y="1656"/>
                    <a:pt x="66" y="67"/>
                    <a:pt x="0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33"/>
            <p:cNvSpPr/>
            <p:nvPr/>
          </p:nvSpPr>
          <p:spPr>
            <a:xfrm>
              <a:off x="3886400" y="2457200"/>
              <a:ext cx="65125" cy="77825"/>
            </a:xfrm>
            <a:custGeom>
              <a:avLst/>
              <a:gdLst/>
              <a:ahLst/>
              <a:cxnLst/>
              <a:rect l="l" t="t" r="r" b="b"/>
              <a:pathLst>
                <a:path w="2605" h="3113" extrusionOk="0"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905" y="2075"/>
                    <a:pt x="1788" y="3112"/>
                  </a:cubicBezTo>
                  <a:cubicBezTo>
                    <a:pt x="2075" y="3024"/>
                    <a:pt x="2362" y="2870"/>
                    <a:pt x="2604" y="2693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33"/>
            <p:cNvSpPr/>
            <p:nvPr/>
          </p:nvSpPr>
          <p:spPr>
            <a:xfrm>
              <a:off x="3796450" y="238100"/>
              <a:ext cx="850250" cy="748000"/>
            </a:xfrm>
            <a:custGeom>
              <a:avLst/>
              <a:gdLst/>
              <a:ahLst/>
              <a:cxnLst/>
              <a:rect l="l" t="t" r="r" b="b"/>
              <a:pathLst>
                <a:path w="34010" h="29920" extrusionOk="0">
                  <a:moveTo>
                    <a:pt x="23773" y="0"/>
                  </a:moveTo>
                  <a:cubicBezTo>
                    <a:pt x="23131" y="0"/>
                    <a:pt x="22484" y="130"/>
                    <a:pt x="21872" y="398"/>
                  </a:cubicBezTo>
                  <a:cubicBezTo>
                    <a:pt x="21077" y="773"/>
                    <a:pt x="20746" y="1480"/>
                    <a:pt x="20062" y="2053"/>
                  </a:cubicBezTo>
                  <a:cubicBezTo>
                    <a:pt x="19007" y="1106"/>
                    <a:pt x="17667" y="603"/>
                    <a:pt x="16298" y="603"/>
                  </a:cubicBezTo>
                  <a:cubicBezTo>
                    <a:pt x="15690" y="603"/>
                    <a:pt x="15076" y="702"/>
                    <a:pt x="14478" y="906"/>
                  </a:cubicBezTo>
                  <a:cubicBezTo>
                    <a:pt x="12558" y="1568"/>
                    <a:pt x="11168" y="3223"/>
                    <a:pt x="10815" y="5231"/>
                  </a:cubicBezTo>
                  <a:cubicBezTo>
                    <a:pt x="10127" y="4518"/>
                    <a:pt x="9134" y="4160"/>
                    <a:pt x="8138" y="4160"/>
                  </a:cubicBezTo>
                  <a:cubicBezTo>
                    <a:pt x="7376" y="4160"/>
                    <a:pt x="6613" y="4369"/>
                    <a:pt x="5982" y="4790"/>
                  </a:cubicBezTo>
                  <a:cubicBezTo>
                    <a:pt x="4481" y="5827"/>
                    <a:pt x="3686" y="7615"/>
                    <a:pt x="3929" y="9425"/>
                  </a:cubicBezTo>
                  <a:cubicBezTo>
                    <a:pt x="2362" y="9623"/>
                    <a:pt x="1082" y="10749"/>
                    <a:pt x="685" y="12294"/>
                  </a:cubicBezTo>
                  <a:cubicBezTo>
                    <a:pt x="332" y="13772"/>
                    <a:pt x="1126" y="15538"/>
                    <a:pt x="2428" y="16355"/>
                  </a:cubicBezTo>
                  <a:cubicBezTo>
                    <a:pt x="994" y="17392"/>
                    <a:pt x="1" y="20018"/>
                    <a:pt x="1082" y="21629"/>
                  </a:cubicBezTo>
                  <a:cubicBezTo>
                    <a:pt x="2029" y="23069"/>
                    <a:pt x="4332" y="23662"/>
                    <a:pt x="6055" y="23662"/>
                  </a:cubicBezTo>
                  <a:cubicBezTo>
                    <a:pt x="6261" y="23662"/>
                    <a:pt x="6458" y="23654"/>
                    <a:pt x="6644" y="23637"/>
                  </a:cubicBezTo>
                  <a:lnTo>
                    <a:pt x="6644" y="23637"/>
                  </a:lnTo>
                  <a:cubicBezTo>
                    <a:pt x="6224" y="25447"/>
                    <a:pt x="7637" y="26970"/>
                    <a:pt x="9380" y="27301"/>
                  </a:cubicBezTo>
                  <a:cubicBezTo>
                    <a:pt x="9586" y="27335"/>
                    <a:pt x="9793" y="27352"/>
                    <a:pt x="10000" y="27352"/>
                  </a:cubicBezTo>
                  <a:cubicBezTo>
                    <a:pt x="10858" y="27352"/>
                    <a:pt x="11706" y="27062"/>
                    <a:pt x="12382" y="26529"/>
                  </a:cubicBezTo>
                  <a:cubicBezTo>
                    <a:pt x="12470" y="26705"/>
                    <a:pt x="12580" y="26860"/>
                    <a:pt x="12691" y="27036"/>
                  </a:cubicBezTo>
                  <a:cubicBezTo>
                    <a:pt x="13562" y="28271"/>
                    <a:pt x="14670" y="28947"/>
                    <a:pt x="15889" y="28947"/>
                  </a:cubicBezTo>
                  <a:cubicBezTo>
                    <a:pt x="16740" y="28947"/>
                    <a:pt x="17645" y="28618"/>
                    <a:pt x="18561" y="27919"/>
                  </a:cubicBezTo>
                  <a:cubicBezTo>
                    <a:pt x="19152" y="29158"/>
                    <a:pt x="20385" y="29919"/>
                    <a:pt x="21705" y="29919"/>
                  </a:cubicBezTo>
                  <a:cubicBezTo>
                    <a:pt x="21913" y="29919"/>
                    <a:pt x="22124" y="29900"/>
                    <a:pt x="22335" y="29861"/>
                  </a:cubicBezTo>
                  <a:cubicBezTo>
                    <a:pt x="23836" y="29574"/>
                    <a:pt x="25337" y="28603"/>
                    <a:pt x="25381" y="27080"/>
                  </a:cubicBezTo>
                  <a:cubicBezTo>
                    <a:pt x="25875" y="27282"/>
                    <a:pt x="26392" y="27379"/>
                    <a:pt x="26902" y="27379"/>
                  </a:cubicBezTo>
                  <a:cubicBezTo>
                    <a:pt x="28237" y="27379"/>
                    <a:pt x="29530" y="26717"/>
                    <a:pt x="30280" y="25535"/>
                  </a:cubicBezTo>
                  <a:cubicBezTo>
                    <a:pt x="31273" y="23946"/>
                    <a:pt x="31052" y="21673"/>
                    <a:pt x="29596" y="20482"/>
                  </a:cubicBezTo>
                  <a:lnTo>
                    <a:pt x="29596" y="20482"/>
                  </a:lnTo>
                  <a:cubicBezTo>
                    <a:pt x="29691" y="20489"/>
                    <a:pt x="29786" y="20492"/>
                    <a:pt x="29881" y="20492"/>
                  </a:cubicBezTo>
                  <a:cubicBezTo>
                    <a:pt x="31553" y="20492"/>
                    <a:pt x="33023" y="19398"/>
                    <a:pt x="33524" y="17789"/>
                  </a:cubicBezTo>
                  <a:cubicBezTo>
                    <a:pt x="34010" y="16134"/>
                    <a:pt x="33237" y="13794"/>
                    <a:pt x="31693" y="13044"/>
                  </a:cubicBezTo>
                  <a:cubicBezTo>
                    <a:pt x="32973" y="11764"/>
                    <a:pt x="33259" y="9778"/>
                    <a:pt x="32377" y="8189"/>
                  </a:cubicBezTo>
                  <a:cubicBezTo>
                    <a:pt x="31679" y="7014"/>
                    <a:pt x="30534" y="6325"/>
                    <a:pt x="29277" y="6325"/>
                  </a:cubicBezTo>
                  <a:cubicBezTo>
                    <a:pt x="28905" y="6325"/>
                    <a:pt x="28523" y="6385"/>
                    <a:pt x="28139" y="6512"/>
                  </a:cubicBezTo>
                  <a:cubicBezTo>
                    <a:pt x="28846" y="4724"/>
                    <a:pt x="28448" y="2693"/>
                    <a:pt x="27080" y="1325"/>
                  </a:cubicBezTo>
                  <a:cubicBezTo>
                    <a:pt x="26172" y="460"/>
                    <a:pt x="24982" y="0"/>
                    <a:pt x="23773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33"/>
            <p:cNvSpPr/>
            <p:nvPr/>
          </p:nvSpPr>
          <p:spPr>
            <a:xfrm>
              <a:off x="3928875" y="563025"/>
              <a:ext cx="162225" cy="162000"/>
            </a:xfrm>
            <a:custGeom>
              <a:avLst/>
              <a:gdLst/>
              <a:ahLst/>
              <a:cxnLst/>
              <a:rect l="l" t="t" r="r" b="b"/>
              <a:pathLst>
                <a:path w="6489" h="6480" extrusionOk="0">
                  <a:moveTo>
                    <a:pt x="2399" y="0"/>
                  </a:moveTo>
                  <a:cubicBezTo>
                    <a:pt x="2164" y="0"/>
                    <a:pt x="1915" y="73"/>
                    <a:pt x="1656" y="246"/>
                  </a:cubicBezTo>
                  <a:cubicBezTo>
                    <a:pt x="0" y="1327"/>
                    <a:pt x="1258" y="3358"/>
                    <a:pt x="2185" y="4020"/>
                  </a:cubicBezTo>
                  <a:cubicBezTo>
                    <a:pt x="3265" y="4816"/>
                    <a:pt x="3919" y="6479"/>
                    <a:pt x="4728" y="6479"/>
                  </a:cubicBezTo>
                  <a:cubicBezTo>
                    <a:pt x="4928" y="6479"/>
                    <a:pt x="5136" y="6378"/>
                    <a:pt x="5363" y="6138"/>
                  </a:cubicBezTo>
                  <a:cubicBezTo>
                    <a:pt x="6489" y="4924"/>
                    <a:pt x="4436" y="1901"/>
                    <a:pt x="4436" y="1901"/>
                  </a:cubicBezTo>
                  <a:cubicBezTo>
                    <a:pt x="4436" y="1901"/>
                    <a:pt x="3602" y="0"/>
                    <a:pt x="2399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33"/>
            <p:cNvSpPr/>
            <p:nvPr/>
          </p:nvSpPr>
          <p:spPr>
            <a:xfrm>
              <a:off x="4341575" y="574650"/>
              <a:ext cx="162225" cy="162450"/>
            </a:xfrm>
            <a:custGeom>
              <a:avLst/>
              <a:gdLst/>
              <a:ahLst/>
              <a:cxnLst/>
              <a:rect l="l" t="t" r="r" b="b"/>
              <a:pathLst>
                <a:path w="6489" h="6498" extrusionOk="0">
                  <a:moveTo>
                    <a:pt x="4116" y="0"/>
                  </a:moveTo>
                  <a:cubicBezTo>
                    <a:pt x="2905" y="0"/>
                    <a:pt x="2053" y="1921"/>
                    <a:pt x="2053" y="1921"/>
                  </a:cubicBezTo>
                  <a:cubicBezTo>
                    <a:pt x="2053" y="1921"/>
                    <a:pt x="0" y="4945"/>
                    <a:pt x="1148" y="6159"/>
                  </a:cubicBezTo>
                  <a:cubicBezTo>
                    <a:pt x="1369" y="6397"/>
                    <a:pt x="1574" y="6498"/>
                    <a:pt x="1769" y="6498"/>
                  </a:cubicBezTo>
                  <a:cubicBezTo>
                    <a:pt x="2569" y="6498"/>
                    <a:pt x="3227" y="4820"/>
                    <a:pt x="4326" y="4040"/>
                  </a:cubicBezTo>
                  <a:cubicBezTo>
                    <a:pt x="5231" y="3378"/>
                    <a:pt x="6489" y="1348"/>
                    <a:pt x="4856" y="244"/>
                  </a:cubicBezTo>
                  <a:cubicBezTo>
                    <a:pt x="4598" y="72"/>
                    <a:pt x="4350" y="0"/>
                    <a:pt x="4116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33"/>
            <p:cNvSpPr/>
            <p:nvPr/>
          </p:nvSpPr>
          <p:spPr>
            <a:xfrm>
              <a:off x="4018800" y="816875"/>
              <a:ext cx="385150" cy="466800"/>
            </a:xfrm>
            <a:custGeom>
              <a:avLst/>
              <a:gdLst/>
              <a:ahLst/>
              <a:cxnLst/>
              <a:rect l="l" t="t" r="r" b="b"/>
              <a:pathLst>
                <a:path w="15406" h="18672" extrusionOk="0">
                  <a:moveTo>
                    <a:pt x="4657" y="1"/>
                  </a:moveTo>
                  <a:lnTo>
                    <a:pt x="4657" y="1"/>
                  </a:lnTo>
                  <a:cubicBezTo>
                    <a:pt x="4702" y="111"/>
                    <a:pt x="4591" y="5231"/>
                    <a:pt x="3951" y="6644"/>
                  </a:cubicBezTo>
                  <a:cubicBezTo>
                    <a:pt x="3113" y="8564"/>
                    <a:pt x="1" y="9005"/>
                    <a:pt x="1" y="9005"/>
                  </a:cubicBezTo>
                  <a:cubicBezTo>
                    <a:pt x="1" y="9005"/>
                    <a:pt x="3223" y="17811"/>
                    <a:pt x="7924" y="18672"/>
                  </a:cubicBezTo>
                  <a:cubicBezTo>
                    <a:pt x="11786" y="17127"/>
                    <a:pt x="14302" y="12536"/>
                    <a:pt x="15405" y="9380"/>
                  </a:cubicBezTo>
                  <a:cubicBezTo>
                    <a:pt x="12470" y="8983"/>
                    <a:pt x="11698" y="7571"/>
                    <a:pt x="11565" y="6225"/>
                  </a:cubicBezTo>
                  <a:cubicBezTo>
                    <a:pt x="11433" y="5121"/>
                    <a:pt x="11102" y="155"/>
                    <a:pt x="11102" y="155"/>
                  </a:cubicBezTo>
                  <a:lnTo>
                    <a:pt x="4657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33"/>
            <p:cNvSpPr/>
            <p:nvPr/>
          </p:nvSpPr>
          <p:spPr>
            <a:xfrm>
              <a:off x="4027075" y="488050"/>
              <a:ext cx="387350" cy="401150"/>
            </a:xfrm>
            <a:custGeom>
              <a:avLst/>
              <a:gdLst/>
              <a:ahLst/>
              <a:cxnLst/>
              <a:rect l="l" t="t" r="r" b="b"/>
              <a:pathLst>
                <a:path w="15494" h="16046" extrusionOk="0">
                  <a:moveTo>
                    <a:pt x="8564" y="0"/>
                  </a:moveTo>
                  <a:cubicBezTo>
                    <a:pt x="8445" y="1610"/>
                    <a:pt x="7107" y="2646"/>
                    <a:pt x="5708" y="2646"/>
                  </a:cubicBezTo>
                  <a:cubicBezTo>
                    <a:pt x="5035" y="2646"/>
                    <a:pt x="4348" y="2407"/>
                    <a:pt x="3775" y="1876"/>
                  </a:cubicBezTo>
                  <a:cubicBezTo>
                    <a:pt x="3245" y="2494"/>
                    <a:pt x="2627" y="3686"/>
                    <a:pt x="1788" y="3730"/>
                  </a:cubicBezTo>
                  <a:cubicBezTo>
                    <a:pt x="1780" y="3731"/>
                    <a:pt x="1771" y="3731"/>
                    <a:pt x="1761" y="3731"/>
                  </a:cubicBezTo>
                  <a:cubicBezTo>
                    <a:pt x="1140" y="3731"/>
                    <a:pt x="111" y="2992"/>
                    <a:pt x="133" y="2318"/>
                  </a:cubicBezTo>
                  <a:lnTo>
                    <a:pt x="133" y="2318"/>
                  </a:lnTo>
                  <a:cubicBezTo>
                    <a:pt x="1" y="5694"/>
                    <a:pt x="244" y="9402"/>
                    <a:pt x="2119" y="12359"/>
                  </a:cubicBezTo>
                  <a:cubicBezTo>
                    <a:pt x="3995" y="15317"/>
                    <a:pt x="6555" y="16045"/>
                    <a:pt x="8012" y="16045"/>
                  </a:cubicBezTo>
                  <a:cubicBezTo>
                    <a:pt x="9756" y="16045"/>
                    <a:pt x="13596" y="14125"/>
                    <a:pt x="14589" y="9888"/>
                  </a:cubicBezTo>
                  <a:cubicBezTo>
                    <a:pt x="15074" y="7857"/>
                    <a:pt x="15185" y="5783"/>
                    <a:pt x="15494" y="3708"/>
                  </a:cubicBezTo>
                  <a:lnTo>
                    <a:pt x="15494" y="3708"/>
                  </a:lnTo>
                  <a:cubicBezTo>
                    <a:pt x="15385" y="3722"/>
                    <a:pt x="15277" y="3729"/>
                    <a:pt x="15172" y="3729"/>
                  </a:cubicBezTo>
                  <a:cubicBezTo>
                    <a:pt x="13441" y="3729"/>
                    <a:pt x="12230" y="1910"/>
                    <a:pt x="13000" y="287"/>
                  </a:cubicBezTo>
                  <a:lnTo>
                    <a:pt x="13000" y="287"/>
                  </a:lnTo>
                  <a:lnTo>
                    <a:pt x="13000" y="309"/>
                  </a:lnTo>
                  <a:cubicBezTo>
                    <a:pt x="13044" y="221"/>
                    <a:pt x="13066" y="155"/>
                    <a:pt x="13110" y="89"/>
                  </a:cubicBezTo>
                  <a:lnTo>
                    <a:pt x="13110" y="89"/>
                  </a:lnTo>
                  <a:cubicBezTo>
                    <a:pt x="12467" y="646"/>
                    <a:pt x="11678" y="923"/>
                    <a:pt x="10889" y="923"/>
                  </a:cubicBezTo>
                  <a:cubicBezTo>
                    <a:pt x="10055" y="923"/>
                    <a:pt x="9222" y="613"/>
                    <a:pt x="8564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33"/>
            <p:cNvSpPr/>
            <p:nvPr/>
          </p:nvSpPr>
          <p:spPr>
            <a:xfrm>
              <a:off x="4133575" y="607775"/>
              <a:ext cx="38650" cy="38650"/>
            </a:xfrm>
            <a:custGeom>
              <a:avLst/>
              <a:gdLst/>
              <a:ahLst/>
              <a:cxnLst/>
              <a:rect l="l" t="t" r="r" b="b"/>
              <a:pathLst>
                <a:path w="1546" h="1546" extrusionOk="0">
                  <a:moveTo>
                    <a:pt x="751" y="1"/>
                  </a:moveTo>
                  <a:cubicBezTo>
                    <a:pt x="552" y="23"/>
                    <a:pt x="375" y="111"/>
                    <a:pt x="221" y="243"/>
                  </a:cubicBezTo>
                  <a:cubicBezTo>
                    <a:pt x="155" y="310"/>
                    <a:pt x="89" y="398"/>
                    <a:pt x="66" y="508"/>
                  </a:cubicBezTo>
                  <a:cubicBezTo>
                    <a:pt x="22" y="596"/>
                    <a:pt x="0" y="685"/>
                    <a:pt x="0" y="795"/>
                  </a:cubicBezTo>
                  <a:cubicBezTo>
                    <a:pt x="22" y="861"/>
                    <a:pt x="22" y="905"/>
                    <a:pt x="44" y="972"/>
                  </a:cubicBezTo>
                  <a:cubicBezTo>
                    <a:pt x="66" y="1104"/>
                    <a:pt x="155" y="1236"/>
                    <a:pt x="243" y="1325"/>
                  </a:cubicBezTo>
                  <a:cubicBezTo>
                    <a:pt x="309" y="1369"/>
                    <a:pt x="353" y="1413"/>
                    <a:pt x="420" y="1435"/>
                  </a:cubicBezTo>
                  <a:cubicBezTo>
                    <a:pt x="530" y="1501"/>
                    <a:pt x="662" y="1545"/>
                    <a:pt x="795" y="1545"/>
                  </a:cubicBezTo>
                  <a:cubicBezTo>
                    <a:pt x="1104" y="1523"/>
                    <a:pt x="1369" y="1325"/>
                    <a:pt x="1479" y="1038"/>
                  </a:cubicBezTo>
                  <a:cubicBezTo>
                    <a:pt x="1523" y="950"/>
                    <a:pt x="1545" y="861"/>
                    <a:pt x="1545" y="751"/>
                  </a:cubicBezTo>
                  <a:lnTo>
                    <a:pt x="1501" y="552"/>
                  </a:lnTo>
                  <a:cubicBezTo>
                    <a:pt x="1479" y="420"/>
                    <a:pt x="1391" y="310"/>
                    <a:pt x="1302" y="221"/>
                  </a:cubicBezTo>
                  <a:lnTo>
                    <a:pt x="1126" y="89"/>
                  </a:lnTo>
                  <a:cubicBezTo>
                    <a:pt x="1015" y="45"/>
                    <a:pt x="883" y="1"/>
                    <a:pt x="751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33"/>
            <p:cNvSpPr/>
            <p:nvPr/>
          </p:nvSpPr>
          <p:spPr>
            <a:xfrm>
              <a:off x="4266525" y="609425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1524" h="1524" extrusionOk="0">
                  <a:moveTo>
                    <a:pt x="751" y="1"/>
                  </a:moveTo>
                  <a:cubicBezTo>
                    <a:pt x="641" y="1"/>
                    <a:pt x="553" y="23"/>
                    <a:pt x="464" y="67"/>
                  </a:cubicBezTo>
                  <a:cubicBezTo>
                    <a:pt x="354" y="89"/>
                    <a:pt x="266" y="155"/>
                    <a:pt x="200" y="221"/>
                  </a:cubicBezTo>
                  <a:cubicBezTo>
                    <a:pt x="133" y="310"/>
                    <a:pt x="89" y="398"/>
                    <a:pt x="45" y="486"/>
                  </a:cubicBezTo>
                  <a:cubicBezTo>
                    <a:pt x="1" y="575"/>
                    <a:pt x="1" y="685"/>
                    <a:pt x="1" y="773"/>
                  </a:cubicBezTo>
                  <a:cubicBezTo>
                    <a:pt x="1" y="839"/>
                    <a:pt x="23" y="906"/>
                    <a:pt x="23" y="972"/>
                  </a:cubicBezTo>
                  <a:cubicBezTo>
                    <a:pt x="67" y="1104"/>
                    <a:pt x="133" y="1215"/>
                    <a:pt x="222" y="1303"/>
                  </a:cubicBezTo>
                  <a:lnTo>
                    <a:pt x="398" y="1435"/>
                  </a:lnTo>
                  <a:cubicBezTo>
                    <a:pt x="509" y="1502"/>
                    <a:pt x="641" y="1524"/>
                    <a:pt x="773" y="1524"/>
                  </a:cubicBezTo>
                  <a:cubicBezTo>
                    <a:pt x="884" y="1524"/>
                    <a:pt x="972" y="1502"/>
                    <a:pt x="1060" y="1457"/>
                  </a:cubicBezTo>
                  <a:cubicBezTo>
                    <a:pt x="1259" y="1391"/>
                    <a:pt x="1413" y="1215"/>
                    <a:pt x="1480" y="1038"/>
                  </a:cubicBezTo>
                  <a:cubicBezTo>
                    <a:pt x="1524" y="950"/>
                    <a:pt x="1524" y="839"/>
                    <a:pt x="1524" y="751"/>
                  </a:cubicBezTo>
                  <a:cubicBezTo>
                    <a:pt x="1524" y="685"/>
                    <a:pt x="1502" y="619"/>
                    <a:pt x="1502" y="553"/>
                  </a:cubicBezTo>
                  <a:cubicBezTo>
                    <a:pt x="1458" y="420"/>
                    <a:pt x="1391" y="310"/>
                    <a:pt x="1281" y="199"/>
                  </a:cubicBezTo>
                  <a:lnTo>
                    <a:pt x="1127" y="89"/>
                  </a:lnTo>
                  <a:cubicBezTo>
                    <a:pt x="1016" y="23"/>
                    <a:pt x="884" y="1"/>
                    <a:pt x="751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33"/>
            <p:cNvSpPr/>
            <p:nvPr/>
          </p:nvSpPr>
          <p:spPr>
            <a:xfrm>
              <a:off x="4177150" y="730275"/>
              <a:ext cx="111475" cy="54725"/>
            </a:xfrm>
            <a:custGeom>
              <a:avLst/>
              <a:gdLst/>
              <a:ahLst/>
              <a:cxnLst/>
              <a:rect l="l" t="t" r="r" b="b"/>
              <a:pathLst>
                <a:path w="4459" h="2189" extrusionOk="0">
                  <a:moveTo>
                    <a:pt x="4459" y="0"/>
                  </a:moveTo>
                  <a:cubicBezTo>
                    <a:pt x="4459" y="0"/>
                    <a:pt x="3179" y="795"/>
                    <a:pt x="1899" y="795"/>
                  </a:cubicBezTo>
                  <a:cubicBezTo>
                    <a:pt x="1857" y="796"/>
                    <a:pt x="1816" y="797"/>
                    <a:pt x="1775" y="797"/>
                  </a:cubicBezTo>
                  <a:cubicBezTo>
                    <a:pt x="1154" y="797"/>
                    <a:pt x="539" y="641"/>
                    <a:pt x="1" y="331"/>
                  </a:cubicBezTo>
                  <a:lnTo>
                    <a:pt x="1" y="331"/>
                  </a:lnTo>
                  <a:cubicBezTo>
                    <a:pt x="107" y="1393"/>
                    <a:pt x="1010" y="2189"/>
                    <a:pt x="2041" y="2189"/>
                  </a:cubicBezTo>
                  <a:cubicBezTo>
                    <a:pt x="2082" y="2189"/>
                    <a:pt x="2122" y="2187"/>
                    <a:pt x="2164" y="2185"/>
                  </a:cubicBezTo>
                  <a:cubicBezTo>
                    <a:pt x="4172" y="2185"/>
                    <a:pt x="4459" y="0"/>
                    <a:pt x="44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33"/>
            <p:cNvSpPr/>
            <p:nvPr/>
          </p:nvSpPr>
          <p:spPr>
            <a:xfrm>
              <a:off x="4188200" y="567700"/>
              <a:ext cx="41950" cy="142850"/>
            </a:xfrm>
            <a:custGeom>
              <a:avLst/>
              <a:gdLst/>
              <a:ahLst/>
              <a:cxnLst/>
              <a:rect l="l" t="t" r="r" b="b"/>
              <a:pathLst>
                <a:path w="1678" h="5714" extrusionOk="0">
                  <a:moveTo>
                    <a:pt x="950" y="1"/>
                  </a:moveTo>
                  <a:cubicBezTo>
                    <a:pt x="899" y="1"/>
                    <a:pt x="839" y="48"/>
                    <a:pt x="839" y="103"/>
                  </a:cubicBezTo>
                  <a:cubicBezTo>
                    <a:pt x="839" y="809"/>
                    <a:pt x="1015" y="1515"/>
                    <a:pt x="993" y="2222"/>
                  </a:cubicBezTo>
                  <a:cubicBezTo>
                    <a:pt x="993" y="2817"/>
                    <a:pt x="861" y="3413"/>
                    <a:pt x="618" y="3965"/>
                  </a:cubicBezTo>
                  <a:cubicBezTo>
                    <a:pt x="419" y="4340"/>
                    <a:pt x="0" y="4737"/>
                    <a:pt x="199" y="5201"/>
                  </a:cubicBezTo>
                  <a:cubicBezTo>
                    <a:pt x="367" y="5604"/>
                    <a:pt x="777" y="5713"/>
                    <a:pt x="1178" y="5713"/>
                  </a:cubicBezTo>
                  <a:cubicBezTo>
                    <a:pt x="1304" y="5713"/>
                    <a:pt x="1429" y="5702"/>
                    <a:pt x="1545" y="5686"/>
                  </a:cubicBezTo>
                  <a:cubicBezTo>
                    <a:pt x="1677" y="5664"/>
                    <a:pt x="1655" y="5444"/>
                    <a:pt x="1523" y="5444"/>
                  </a:cubicBezTo>
                  <a:cubicBezTo>
                    <a:pt x="1214" y="5422"/>
                    <a:pt x="839" y="5466"/>
                    <a:pt x="596" y="5223"/>
                  </a:cubicBezTo>
                  <a:cubicBezTo>
                    <a:pt x="353" y="4980"/>
                    <a:pt x="486" y="4760"/>
                    <a:pt x="640" y="4517"/>
                  </a:cubicBezTo>
                  <a:cubicBezTo>
                    <a:pt x="905" y="4119"/>
                    <a:pt x="1104" y="3678"/>
                    <a:pt x="1192" y="3215"/>
                  </a:cubicBezTo>
                  <a:cubicBezTo>
                    <a:pt x="1302" y="2751"/>
                    <a:pt x="1324" y="2244"/>
                    <a:pt x="1280" y="1758"/>
                  </a:cubicBezTo>
                  <a:cubicBezTo>
                    <a:pt x="1280" y="1184"/>
                    <a:pt x="1192" y="610"/>
                    <a:pt x="1015" y="59"/>
                  </a:cubicBezTo>
                  <a:cubicBezTo>
                    <a:pt x="1007" y="17"/>
                    <a:pt x="980" y="1"/>
                    <a:pt x="950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33"/>
            <p:cNvSpPr/>
            <p:nvPr/>
          </p:nvSpPr>
          <p:spPr>
            <a:xfrm>
              <a:off x="4017750" y="552600"/>
              <a:ext cx="407725" cy="146900"/>
            </a:xfrm>
            <a:custGeom>
              <a:avLst/>
              <a:gdLst/>
              <a:ahLst/>
              <a:cxnLst/>
              <a:rect l="l" t="t" r="r" b="b"/>
              <a:pathLst>
                <a:path w="16309" h="5876" extrusionOk="0">
                  <a:moveTo>
                    <a:pt x="5034" y="795"/>
                  </a:moveTo>
                  <a:cubicBezTo>
                    <a:pt x="5048" y="795"/>
                    <a:pt x="5061" y="795"/>
                    <a:pt x="5075" y="795"/>
                  </a:cubicBezTo>
                  <a:cubicBezTo>
                    <a:pt x="6156" y="817"/>
                    <a:pt x="7237" y="1810"/>
                    <a:pt x="7193" y="2914"/>
                  </a:cubicBezTo>
                  <a:cubicBezTo>
                    <a:pt x="7127" y="4061"/>
                    <a:pt x="6178" y="4966"/>
                    <a:pt x="5008" y="4988"/>
                  </a:cubicBezTo>
                  <a:cubicBezTo>
                    <a:pt x="3861" y="4966"/>
                    <a:pt x="2934" y="3995"/>
                    <a:pt x="2956" y="2848"/>
                  </a:cubicBezTo>
                  <a:cubicBezTo>
                    <a:pt x="2978" y="1713"/>
                    <a:pt x="3905" y="795"/>
                    <a:pt x="5034" y="795"/>
                  </a:cubicBezTo>
                  <a:close/>
                  <a:moveTo>
                    <a:pt x="11169" y="905"/>
                  </a:moveTo>
                  <a:cubicBezTo>
                    <a:pt x="11183" y="905"/>
                    <a:pt x="11196" y="905"/>
                    <a:pt x="11210" y="905"/>
                  </a:cubicBezTo>
                  <a:cubicBezTo>
                    <a:pt x="12358" y="905"/>
                    <a:pt x="13284" y="1877"/>
                    <a:pt x="13262" y="3024"/>
                  </a:cubicBezTo>
                  <a:cubicBezTo>
                    <a:pt x="13241" y="4158"/>
                    <a:pt x="12313" y="5077"/>
                    <a:pt x="11184" y="5077"/>
                  </a:cubicBezTo>
                  <a:cubicBezTo>
                    <a:pt x="11170" y="5077"/>
                    <a:pt x="11157" y="5077"/>
                    <a:pt x="11144" y="5077"/>
                  </a:cubicBezTo>
                  <a:cubicBezTo>
                    <a:pt x="9974" y="5055"/>
                    <a:pt x="9069" y="4106"/>
                    <a:pt x="9091" y="2958"/>
                  </a:cubicBezTo>
                  <a:cubicBezTo>
                    <a:pt x="9091" y="1802"/>
                    <a:pt x="10039" y="905"/>
                    <a:pt x="11169" y="905"/>
                  </a:cubicBezTo>
                  <a:close/>
                  <a:moveTo>
                    <a:pt x="5097" y="1"/>
                  </a:moveTo>
                  <a:cubicBezTo>
                    <a:pt x="3905" y="1"/>
                    <a:pt x="2824" y="729"/>
                    <a:pt x="2404" y="1832"/>
                  </a:cubicBezTo>
                  <a:cubicBezTo>
                    <a:pt x="1808" y="1568"/>
                    <a:pt x="1190" y="1325"/>
                    <a:pt x="595" y="1060"/>
                  </a:cubicBezTo>
                  <a:cubicBezTo>
                    <a:pt x="548" y="1042"/>
                    <a:pt x="504" y="1034"/>
                    <a:pt x="463" y="1034"/>
                  </a:cubicBezTo>
                  <a:cubicBezTo>
                    <a:pt x="149" y="1034"/>
                    <a:pt x="1" y="1500"/>
                    <a:pt x="352" y="1656"/>
                  </a:cubicBezTo>
                  <a:cubicBezTo>
                    <a:pt x="970" y="1921"/>
                    <a:pt x="1588" y="2186"/>
                    <a:pt x="2228" y="2450"/>
                  </a:cubicBezTo>
                  <a:cubicBezTo>
                    <a:pt x="2073" y="3289"/>
                    <a:pt x="2316" y="4150"/>
                    <a:pt x="2890" y="4790"/>
                  </a:cubicBezTo>
                  <a:cubicBezTo>
                    <a:pt x="3483" y="5465"/>
                    <a:pt x="4266" y="5775"/>
                    <a:pt x="5039" y="5775"/>
                  </a:cubicBezTo>
                  <a:cubicBezTo>
                    <a:pt x="6336" y="5775"/>
                    <a:pt x="7601" y="4902"/>
                    <a:pt x="7877" y="3421"/>
                  </a:cubicBezTo>
                  <a:cubicBezTo>
                    <a:pt x="7877" y="3281"/>
                    <a:pt x="7989" y="3209"/>
                    <a:pt x="8100" y="3209"/>
                  </a:cubicBezTo>
                  <a:cubicBezTo>
                    <a:pt x="8215" y="3209"/>
                    <a:pt x="8330" y="3286"/>
                    <a:pt x="8319" y="3443"/>
                  </a:cubicBezTo>
                  <a:cubicBezTo>
                    <a:pt x="8560" y="4959"/>
                    <a:pt x="9856" y="5875"/>
                    <a:pt x="11185" y="5875"/>
                  </a:cubicBezTo>
                  <a:cubicBezTo>
                    <a:pt x="11926" y="5875"/>
                    <a:pt x="12678" y="5590"/>
                    <a:pt x="13262" y="4966"/>
                  </a:cubicBezTo>
                  <a:cubicBezTo>
                    <a:pt x="13902" y="4304"/>
                    <a:pt x="14145" y="3377"/>
                    <a:pt x="13969" y="2494"/>
                  </a:cubicBezTo>
                  <a:cubicBezTo>
                    <a:pt x="14631" y="2230"/>
                    <a:pt x="15315" y="1943"/>
                    <a:pt x="15977" y="1656"/>
                  </a:cubicBezTo>
                  <a:cubicBezTo>
                    <a:pt x="16308" y="1500"/>
                    <a:pt x="16158" y="1034"/>
                    <a:pt x="15859" y="1034"/>
                  </a:cubicBezTo>
                  <a:cubicBezTo>
                    <a:pt x="15820" y="1034"/>
                    <a:pt x="15778" y="1042"/>
                    <a:pt x="15734" y="1060"/>
                  </a:cubicBezTo>
                  <a:cubicBezTo>
                    <a:pt x="15072" y="1325"/>
                    <a:pt x="14432" y="1612"/>
                    <a:pt x="13770" y="1899"/>
                  </a:cubicBezTo>
                  <a:cubicBezTo>
                    <a:pt x="13373" y="839"/>
                    <a:pt x="12358" y="133"/>
                    <a:pt x="11232" y="111"/>
                  </a:cubicBezTo>
                  <a:cubicBezTo>
                    <a:pt x="11216" y="111"/>
                    <a:pt x="11200" y="111"/>
                    <a:pt x="11185" y="111"/>
                  </a:cubicBezTo>
                  <a:cubicBezTo>
                    <a:pt x="9815" y="111"/>
                    <a:pt x="8647" y="1053"/>
                    <a:pt x="8363" y="2362"/>
                  </a:cubicBezTo>
                  <a:cubicBezTo>
                    <a:pt x="8352" y="2514"/>
                    <a:pt x="8240" y="2586"/>
                    <a:pt x="8127" y="2586"/>
                  </a:cubicBezTo>
                  <a:cubicBezTo>
                    <a:pt x="8009" y="2586"/>
                    <a:pt x="7889" y="2508"/>
                    <a:pt x="7877" y="2362"/>
                  </a:cubicBezTo>
                  <a:cubicBezTo>
                    <a:pt x="7635" y="1016"/>
                    <a:pt x="6465" y="23"/>
                    <a:pt x="5097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ubtitle 4"/>
          <p:cNvSpPr>
            <a:spLocks noGrp="1"/>
          </p:cNvSpPr>
          <p:nvPr>
            <p:ph type="subTitle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ubtitle 5"/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ubtitle 6"/>
          <p:cNvSpPr>
            <a:spLocks noGrp="1"/>
          </p:cNvSpPr>
          <p:nvPr>
            <p:ph type="subTitle" idx="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442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3"/>
          <p:cNvSpPr/>
          <p:nvPr/>
        </p:nvSpPr>
        <p:spPr>
          <a:xfrm>
            <a:off x="926302" y="2317255"/>
            <a:ext cx="2270700" cy="14190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33"/>
          <p:cNvSpPr/>
          <p:nvPr/>
        </p:nvSpPr>
        <p:spPr>
          <a:xfrm>
            <a:off x="1958204" y="4025268"/>
            <a:ext cx="207000" cy="1635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66" name="Google Shape;266;p33"/>
          <p:cNvCxnSpPr/>
          <p:nvPr/>
        </p:nvCxnSpPr>
        <p:spPr>
          <a:xfrm>
            <a:off x="2061713" y="3736298"/>
            <a:ext cx="0" cy="373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7" name="Google Shape;267;p33"/>
          <p:cNvSpPr txBox="1">
            <a:spLocks noGrp="1"/>
          </p:cNvSpPr>
          <p:nvPr>
            <p:ph type="title"/>
          </p:nvPr>
        </p:nvSpPr>
        <p:spPr>
          <a:xfrm>
            <a:off x="857550" y="1719075"/>
            <a:ext cx="7435200" cy="24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2"/>
                </a:solidFill>
              </a:rPr>
              <a:t>UHB and  (JBDS) Update:</a:t>
            </a:r>
            <a:endParaRPr dirty="0">
              <a:solidFill>
                <a:schemeClr val="dk2"/>
              </a:solidFill>
            </a:endParaRPr>
          </a:p>
        </p:txBody>
      </p:sp>
      <p:sp>
        <p:nvSpPr>
          <p:cNvPr id="268" name="Google Shape;268;p33"/>
          <p:cNvSpPr txBox="1">
            <a:spLocks noGrp="1"/>
          </p:cNvSpPr>
          <p:nvPr>
            <p:ph type="subTitle" idx="1"/>
          </p:nvPr>
        </p:nvSpPr>
        <p:spPr>
          <a:xfrm>
            <a:off x="926302" y="2538318"/>
            <a:ext cx="2270700" cy="36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 dirty="0">
                <a:solidFill>
                  <a:schemeClr val="accent3"/>
                </a:solidFill>
              </a:rPr>
              <a:t>(1) once blood glucose levels reach ≤14mmol/l (1).</a:t>
            </a:r>
            <a:endParaRPr sz="1900" b="1" dirty="0">
              <a:solidFill>
                <a:schemeClr val="accent3"/>
              </a:solidFill>
            </a:endParaRPr>
          </a:p>
        </p:txBody>
      </p:sp>
      <p:sp>
        <p:nvSpPr>
          <p:cNvPr id="269" name="Google Shape;269;p33"/>
          <p:cNvSpPr txBox="1">
            <a:spLocks noGrp="1"/>
          </p:cNvSpPr>
          <p:nvPr>
            <p:ph type="subTitle" idx="3"/>
          </p:nvPr>
        </p:nvSpPr>
        <p:spPr>
          <a:xfrm>
            <a:off x="3439777" y="2623435"/>
            <a:ext cx="2270700" cy="36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accent3"/>
              </a:solidFill>
            </a:endParaRPr>
          </a:p>
        </p:txBody>
      </p:sp>
      <p:sp>
        <p:nvSpPr>
          <p:cNvPr id="270" name="Google Shape;270;p33"/>
          <p:cNvSpPr txBox="1">
            <a:spLocks noGrp="1"/>
          </p:cNvSpPr>
          <p:nvPr>
            <p:ph type="subTitle" idx="4"/>
          </p:nvPr>
        </p:nvSpPr>
        <p:spPr>
          <a:xfrm>
            <a:off x="3439765" y="4477808"/>
            <a:ext cx="2270700" cy="6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97" name="Google Shape;297;p33"/>
          <p:cNvSpPr/>
          <p:nvPr/>
        </p:nvSpPr>
        <p:spPr>
          <a:xfrm flipH="1">
            <a:off x="1697719" y="3032340"/>
            <a:ext cx="728100" cy="575100"/>
          </a:xfrm>
          <a:prstGeom prst="pie">
            <a:avLst>
              <a:gd name="adj1" fmla="val 2131457"/>
              <a:gd name="adj2" fmla="val 16200000"/>
            </a:avLst>
          </a:prstGeom>
          <a:gradFill>
            <a:gsLst>
              <a:gs pos="0">
                <a:srgbClr val="E3FFD5"/>
              </a:gs>
              <a:gs pos="100000">
                <a:srgbClr val="90EBBA"/>
              </a:gs>
            </a:gsLst>
            <a:lin ang="2698631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3"/>
          <p:cNvSpPr/>
          <p:nvPr/>
        </p:nvSpPr>
        <p:spPr>
          <a:xfrm>
            <a:off x="1797818" y="3111473"/>
            <a:ext cx="527700" cy="4170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9" name="Google Shape;299;p33"/>
          <p:cNvGrpSpPr/>
          <p:nvPr/>
        </p:nvGrpSpPr>
        <p:grpSpPr>
          <a:xfrm>
            <a:off x="1964464" y="3220372"/>
            <a:ext cx="194373" cy="198825"/>
            <a:chOff x="4881711" y="2781350"/>
            <a:chExt cx="201402" cy="260823"/>
          </a:xfrm>
        </p:grpSpPr>
        <p:sp>
          <p:nvSpPr>
            <p:cNvPr id="300" name="Google Shape;300;p33"/>
            <p:cNvSpPr/>
            <p:nvPr/>
          </p:nvSpPr>
          <p:spPr>
            <a:xfrm>
              <a:off x="4881711" y="2781350"/>
              <a:ext cx="201402" cy="260823"/>
            </a:xfrm>
            <a:custGeom>
              <a:avLst/>
              <a:gdLst/>
              <a:ahLst/>
              <a:cxnLst/>
              <a:rect l="l" t="t" r="r" b="b"/>
              <a:pathLst>
                <a:path w="6284" h="8138" extrusionOk="0">
                  <a:moveTo>
                    <a:pt x="3142" y="689"/>
                  </a:moveTo>
                  <a:lnTo>
                    <a:pt x="3142" y="689"/>
                  </a:lnTo>
                  <a:cubicBezTo>
                    <a:pt x="3431" y="1078"/>
                    <a:pt x="3696" y="1425"/>
                    <a:pt x="3927" y="1738"/>
                  </a:cubicBezTo>
                  <a:cubicBezTo>
                    <a:pt x="4763" y="2807"/>
                    <a:pt x="5214" y="3425"/>
                    <a:pt x="5465" y="3860"/>
                  </a:cubicBezTo>
                  <a:cubicBezTo>
                    <a:pt x="5665" y="4211"/>
                    <a:pt x="5765" y="4612"/>
                    <a:pt x="5749" y="5029"/>
                  </a:cubicBezTo>
                  <a:cubicBezTo>
                    <a:pt x="5732" y="6466"/>
                    <a:pt x="4579" y="7619"/>
                    <a:pt x="3142" y="7619"/>
                  </a:cubicBezTo>
                  <a:cubicBezTo>
                    <a:pt x="1705" y="7619"/>
                    <a:pt x="552" y="6466"/>
                    <a:pt x="535" y="5029"/>
                  </a:cubicBezTo>
                  <a:cubicBezTo>
                    <a:pt x="519" y="4612"/>
                    <a:pt x="619" y="4211"/>
                    <a:pt x="820" y="3860"/>
                  </a:cubicBezTo>
                  <a:cubicBezTo>
                    <a:pt x="1070" y="3425"/>
                    <a:pt x="1521" y="2807"/>
                    <a:pt x="2357" y="1738"/>
                  </a:cubicBezTo>
                  <a:cubicBezTo>
                    <a:pt x="2588" y="1425"/>
                    <a:pt x="2853" y="1078"/>
                    <a:pt x="3142" y="689"/>
                  </a:cubicBezTo>
                  <a:close/>
                  <a:moveTo>
                    <a:pt x="3142" y="0"/>
                  </a:moveTo>
                  <a:cubicBezTo>
                    <a:pt x="3067" y="0"/>
                    <a:pt x="2992" y="33"/>
                    <a:pt x="2942" y="100"/>
                  </a:cubicBezTo>
                  <a:cubicBezTo>
                    <a:pt x="2557" y="602"/>
                    <a:pt x="2223" y="1036"/>
                    <a:pt x="1939" y="1420"/>
                  </a:cubicBezTo>
                  <a:cubicBezTo>
                    <a:pt x="1120" y="2506"/>
                    <a:pt x="652" y="3108"/>
                    <a:pt x="368" y="3609"/>
                  </a:cubicBezTo>
                  <a:cubicBezTo>
                    <a:pt x="118" y="4043"/>
                    <a:pt x="1" y="4528"/>
                    <a:pt x="18" y="5029"/>
                  </a:cubicBezTo>
                  <a:cubicBezTo>
                    <a:pt x="18" y="6750"/>
                    <a:pt x="1421" y="8137"/>
                    <a:pt x="3142" y="8137"/>
                  </a:cubicBezTo>
                  <a:cubicBezTo>
                    <a:pt x="4863" y="8137"/>
                    <a:pt x="6267" y="6750"/>
                    <a:pt x="6267" y="5029"/>
                  </a:cubicBezTo>
                  <a:cubicBezTo>
                    <a:pt x="6283" y="4528"/>
                    <a:pt x="6166" y="4043"/>
                    <a:pt x="5916" y="3609"/>
                  </a:cubicBezTo>
                  <a:cubicBezTo>
                    <a:pt x="5632" y="3108"/>
                    <a:pt x="5164" y="2506"/>
                    <a:pt x="4345" y="1420"/>
                  </a:cubicBezTo>
                  <a:cubicBezTo>
                    <a:pt x="4061" y="1036"/>
                    <a:pt x="3727" y="602"/>
                    <a:pt x="3343" y="100"/>
                  </a:cubicBezTo>
                  <a:cubicBezTo>
                    <a:pt x="3292" y="33"/>
                    <a:pt x="3217" y="0"/>
                    <a:pt x="314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33"/>
            <p:cNvSpPr/>
            <p:nvPr/>
          </p:nvSpPr>
          <p:spPr>
            <a:xfrm>
              <a:off x="4971675" y="2934485"/>
              <a:ext cx="77144" cy="74484"/>
            </a:xfrm>
            <a:custGeom>
              <a:avLst/>
              <a:gdLst/>
              <a:ahLst/>
              <a:cxnLst/>
              <a:rect l="l" t="t" r="r" b="b"/>
              <a:pathLst>
                <a:path w="2407" h="2324" extrusionOk="0">
                  <a:moveTo>
                    <a:pt x="2154" y="1"/>
                  </a:moveTo>
                  <a:cubicBezTo>
                    <a:pt x="2027" y="1"/>
                    <a:pt x="1897" y="84"/>
                    <a:pt x="1889" y="251"/>
                  </a:cubicBezTo>
                  <a:cubicBezTo>
                    <a:pt x="1889" y="1103"/>
                    <a:pt x="1204" y="1805"/>
                    <a:pt x="335" y="1805"/>
                  </a:cubicBezTo>
                  <a:cubicBezTo>
                    <a:pt x="1" y="1822"/>
                    <a:pt x="1" y="2323"/>
                    <a:pt x="335" y="2323"/>
                  </a:cubicBezTo>
                  <a:cubicBezTo>
                    <a:pt x="1488" y="2323"/>
                    <a:pt x="2407" y="1387"/>
                    <a:pt x="2407" y="251"/>
                  </a:cubicBezTo>
                  <a:cubicBezTo>
                    <a:pt x="2407" y="84"/>
                    <a:pt x="2282" y="1"/>
                    <a:pt x="215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2" name="Google Shape;302;p33"/>
          <p:cNvSpPr txBox="1">
            <a:spLocks noGrp="1"/>
          </p:cNvSpPr>
          <p:nvPr>
            <p:ph type="ctrTitle" idx="4294967295"/>
          </p:nvPr>
        </p:nvSpPr>
        <p:spPr>
          <a:xfrm>
            <a:off x="1631325" y="550600"/>
            <a:ext cx="4292400" cy="92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800" b="1"/>
              <a:t>Did you know?</a:t>
            </a:r>
            <a:endParaRPr sz="6800" b="1"/>
          </a:p>
        </p:txBody>
      </p:sp>
      <p:sp>
        <p:nvSpPr>
          <p:cNvPr id="303" name="Google Shape;303;p33"/>
          <p:cNvSpPr txBox="1"/>
          <p:nvPr/>
        </p:nvSpPr>
        <p:spPr>
          <a:xfrm>
            <a:off x="5923725" y="671967"/>
            <a:ext cx="3000000" cy="9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 dirty="0">
                <a:solidFill>
                  <a:schemeClr val="accent1"/>
                </a:solidFill>
                <a:latin typeface="Hind"/>
                <a:ea typeface="Hind"/>
                <a:cs typeface="Hind"/>
                <a:sym typeface="Hind"/>
              </a:rPr>
              <a:t>There’s been a change in the Diabetic Ketoacidosis (DKA) guidelines!</a:t>
            </a:r>
            <a:endParaRPr sz="1700" b="1" dirty="0">
              <a:solidFill>
                <a:schemeClr val="accent1"/>
              </a:solidFill>
              <a:latin typeface="Hind"/>
              <a:ea typeface="Hind"/>
              <a:cs typeface="Hind"/>
              <a:sym typeface="Hind"/>
            </a:endParaRPr>
          </a:p>
        </p:txBody>
      </p:sp>
      <p:grpSp>
        <p:nvGrpSpPr>
          <p:cNvPr id="304" name="Google Shape;304;p33"/>
          <p:cNvGrpSpPr/>
          <p:nvPr/>
        </p:nvGrpSpPr>
        <p:grpSpPr>
          <a:xfrm>
            <a:off x="8223913" y="3072626"/>
            <a:ext cx="934563" cy="2068792"/>
            <a:chOff x="2507125" y="238100"/>
            <a:chExt cx="2588100" cy="5238775"/>
          </a:xfrm>
        </p:grpSpPr>
        <p:sp>
          <p:nvSpPr>
            <p:cNvPr id="305" name="Google Shape;305;p33"/>
            <p:cNvSpPr/>
            <p:nvPr/>
          </p:nvSpPr>
          <p:spPr>
            <a:xfrm>
              <a:off x="3798025" y="260400"/>
              <a:ext cx="689850" cy="1216925"/>
            </a:xfrm>
            <a:custGeom>
              <a:avLst/>
              <a:gdLst/>
              <a:ahLst/>
              <a:cxnLst/>
              <a:rect l="l" t="t" r="r" b="b"/>
              <a:pathLst>
                <a:path w="27594" h="48677" extrusionOk="0">
                  <a:moveTo>
                    <a:pt x="12485" y="1"/>
                  </a:moveTo>
                  <a:cubicBezTo>
                    <a:pt x="8453" y="1"/>
                    <a:pt x="4728" y="2644"/>
                    <a:pt x="3322" y="6638"/>
                  </a:cubicBezTo>
                  <a:cubicBezTo>
                    <a:pt x="2799" y="8185"/>
                    <a:pt x="2458" y="9800"/>
                    <a:pt x="2321" y="11461"/>
                  </a:cubicBezTo>
                  <a:cubicBezTo>
                    <a:pt x="2162" y="13258"/>
                    <a:pt x="1843" y="15010"/>
                    <a:pt x="547" y="16420"/>
                  </a:cubicBezTo>
                  <a:cubicBezTo>
                    <a:pt x="342" y="16647"/>
                    <a:pt x="183" y="16898"/>
                    <a:pt x="69" y="17171"/>
                  </a:cubicBezTo>
                  <a:cubicBezTo>
                    <a:pt x="1" y="17421"/>
                    <a:pt x="183" y="17694"/>
                    <a:pt x="456" y="17694"/>
                  </a:cubicBezTo>
                  <a:cubicBezTo>
                    <a:pt x="797" y="17648"/>
                    <a:pt x="1138" y="17580"/>
                    <a:pt x="1479" y="17512"/>
                  </a:cubicBezTo>
                  <a:cubicBezTo>
                    <a:pt x="1810" y="17441"/>
                    <a:pt x="2038" y="17393"/>
                    <a:pt x="2203" y="17393"/>
                  </a:cubicBezTo>
                  <a:cubicBezTo>
                    <a:pt x="2570" y="17393"/>
                    <a:pt x="2619" y="17636"/>
                    <a:pt x="2776" y="18422"/>
                  </a:cubicBezTo>
                  <a:cubicBezTo>
                    <a:pt x="2981" y="19445"/>
                    <a:pt x="3208" y="20469"/>
                    <a:pt x="3413" y="21493"/>
                  </a:cubicBezTo>
                  <a:cubicBezTo>
                    <a:pt x="3686" y="22766"/>
                    <a:pt x="4050" y="23381"/>
                    <a:pt x="5074" y="24154"/>
                  </a:cubicBezTo>
                  <a:cubicBezTo>
                    <a:pt x="5910" y="24790"/>
                    <a:pt x="6673" y="24823"/>
                    <a:pt x="7580" y="24823"/>
                  </a:cubicBezTo>
                  <a:cubicBezTo>
                    <a:pt x="7683" y="24823"/>
                    <a:pt x="7789" y="24822"/>
                    <a:pt x="7896" y="24822"/>
                  </a:cubicBezTo>
                  <a:cubicBezTo>
                    <a:pt x="8127" y="24822"/>
                    <a:pt x="8368" y="24824"/>
                    <a:pt x="8622" y="24836"/>
                  </a:cubicBezTo>
                  <a:cubicBezTo>
                    <a:pt x="8736" y="24859"/>
                    <a:pt x="8827" y="24859"/>
                    <a:pt x="8918" y="24859"/>
                  </a:cubicBezTo>
                  <a:cubicBezTo>
                    <a:pt x="9737" y="24950"/>
                    <a:pt x="9759" y="24927"/>
                    <a:pt x="9850" y="25701"/>
                  </a:cubicBezTo>
                  <a:cubicBezTo>
                    <a:pt x="9964" y="26633"/>
                    <a:pt x="9987" y="29295"/>
                    <a:pt x="10123" y="30228"/>
                  </a:cubicBezTo>
                  <a:cubicBezTo>
                    <a:pt x="10237" y="30978"/>
                    <a:pt x="10078" y="31501"/>
                    <a:pt x="9373" y="31820"/>
                  </a:cubicBezTo>
                  <a:cubicBezTo>
                    <a:pt x="8986" y="32002"/>
                    <a:pt x="8941" y="32343"/>
                    <a:pt x="9077" y="32730"/>
                  </a:cubicBezTo>
                  <a:cubicBezTo>
                    <a:pt x="9145" y="32957"/>
                    <a:pt x="9214" y="33208"/>
                    <a:pt x="9282" y="33435"/>
                  </a:cubicBezTo>
                  <a:cubicBezTo>
                    <a:pt x="10123" y="36142"/>
                    <a:pt x="10942" y="38872"/>
                    <a:pt x="11830" y="41579"/>
                  </a:cubicBezTo>
                  <a:cubicBezTo>
                    <a:pt x="12489" y="43671"/>
                    <a:pt x="13217" y="45741"/>
                    <a:pt x="13945" y="47811"/>
                  </a:cubicBezTo>
                  <a:cubicBezTo>
                    <a:pt x="14059" y="48153"/>
                    <a:pt x="14104" y="48676"/>
                    <a:pt x="14605" y="48676"/>
                  </a:cubicBezTo>
                  <a:cubicBezTo>
                    <a:pt x="14615" y="48676"/>
                    <a:pt x="14625" y="48677"/>
                    <a:pt x="14635" y="48677"/>
                  </a:cubicBezTo>
                  <a:cubicBezTo>
                    <a:pt x="15020" y="48677"/>
                    <a:pt x="15133" y="48259"/>
                    <a:pt x="15310" y="47993"/>
                  </a:cubicBezTo>
                  <a:cubicBezTo>
                    <a:pt x="17198" y="45036"/>
                    <a:pt x="19313" y="42261"/>
                    <a:pt x="21611" y="39622"/>
                  </a:cubicBezTo>
                  <a:cubicBezTo>
                    <a:pt x="22111" y="39076"/>
                    <a:pt x="22589" y="38508"/>
                    <a:pt x="23067" y="37916"/>
                  </a:cubicBezTo>
                  <a:cubicBezTo>
                    <a:pt x="24318" y="36301"/>
                    <a:pt x="25546" y="34663"/>
                    <a:pt x="26797" y="33048"/>
                  </a:cubicBezTo>
                  <a:cubicBezTo>
                    <a:pt x="27025" y="32753"/>
                    <a:pt x="27594" y="31729"/>
                    <a:pt x="27252" y="31547"/>
                  </a:cubicBezTo>
                  <a:cubicBezTo>
                    <a:pt x="26934" y="31388"/>
                    <a:pt x="26160" y="30819"/>
                    <a:pt x="25842" y="30705"/>
                  </a:cubicBezTo>
                  <a:cubicBezTo>
                    <a:pt x="24773" y="30273"/>
                    <a:pt x="23271" y="30910"/>
                    <a:pt x="22999" y="29841"/>
                  </a:cubicBezTo>
                  <a:cubicBezTo>
                    <a:pt x="22862" y="29363"/>
                    <a:pt x="22453" y="28635"/>
                    <a:pt x="22430" y="28135"/>
                  </a:cubicBezTo>
                  <a:cubicBezTo>
                    <a:pt x="22225" y="25291"/>
                    <a:pt x="22020" y="22721"/>
                    <a:pt x="21861" y="19900"/>
                  </a:cubicBezTo>
                  <a:cubicBezTo>
                    <a:pt x="21702" y="17512"/>
                    <a:pt x="22635" y="14828"/>
                    <a:pt x="22544" y="12416"/>
                  </a:cubicBezTo>
                  <a:cubicBezTo>
                    <a:pt x="22475" y="10233"/>
                    <a:pt x="22043" y="8049"/>
                    <a:pt x="21224" y="6001"/>
                  </a:cubicBezTo>
                  <a:cubicBezTo>
                    <a:pt x="19905" y="2703"/>
                    <a:pt x="17471" y="656"/>
                    <a:pt x="13900" y="110"/>
                  </a:cubicBezTo>
                  <a:cubicBezTo>
                    <a:pt x="13426" y="36"/>
                    <a:pt x="12953" y="1"/>
                    <a:pt x="12485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33"/>
            <p:cNvSpPr/>
            <p:nvPr/>
          </p:nvSpPr>
          <p:spPr>
            <a:xfrm>
              <a:off x="3780975" y="238100"/>
              <a:ext cx="660825" cy="533125"/>
            </a:xfrm>
            <a:custGeom>
              <a:avLst/>
              <a:gdLst/>
              <a:ahLst/>
              <a:cxnLst/>
              <a:rect l="l" t="t" r="r" b="b"/>
              <a:pathLst>
                <a:path w="26433" h="21325" extrusionOk="0">
                  <a:moveTo>
                    <a:pt x="16077" y="1"/>
                  </a:moveTo>
                  <a:cubicBezTo>
                    <a:pt x="16049" y="1"/>
                    <a:pt x="16020" y="1"/>
                    <a:pt x="15992" y="1"/>
                  </a:cubicBezTo>
                  <a:cubicBezTo>
                    <a:pt x="12966" y="24"/>
                    <a:pt x="9918" y="69"/>
                    <a:pt x="6893" y="92"/>
                  </a:cubicBezTo>
                  <a:cubicBezTo>
                    <a:pt x="6837" y="91"/>
                    <a:pt x="6781" y="91"/>
                    <a:pt x="6725" y="91"/>
                  </a:cubicBezTo>
                  <a:cubicBezTo>
                    <a:pt x="5327" y="91"/>
                    <a:pt x="3952" y="364"/>
                    <a:pt x="2662" y="911"/>
                  </a:cubicBezTo>
                  <a:cubicBezTo>
                    <a:pt x="1001" y="1639"/>
                    <a:pt x="114" y="2913"/>
                    <a:pt x="46" y="4732"/>
                  </a:cubicBezTo>
                  <a:cubicBezTo>
                    <a:pt x="0" y="5961"/>
                    <a:pt x="410" y="7144"/>
                    <a:pt x="1183" y="8054"/>
                  </a:cubicBezTo>
                  <a:cubicBezTo>
                    <a:pt x="2457" y="9623"/>
                    <a:pt x="4186" y="10328"/>
                    <a:pt x="6165" y="10397"/>
                  </a:cubicBezTo>
                  <a:cubicBezTo>
                    <a:pt x="6240" y="10398"/>
                    <a:pt x="6315" y="10399"/>
                    <a:pt x="6389" y="10399"/>
                  </a:cubicBezTo>
                  <a:cubicBezTo>
                    <a:pt x="7657" y="10399"/>
                    <a:pt x="8921" y="10217"/>
                    <a:pt x="10146" y="9873"/>
                  </a:cubicBezTo>
                  <a:cubicBezTo>
                    <a:pt x="10350" y="9822"/>
                    <a:pt x="10568" y="9720"/>
                    <a:pt x="10798" y="9720"/>
                  </a:cubicBezTo>
                  <a:cubicBezTo>
                    <a:pt x="10875" y="9720"/>
                    <a:pt x="10953" y="9731"/>
                    <a:pt x="11033" y="9760"/>
                  </a:cubicBezTo>
                  <a:cubicBezTo>
                    <a:pt x="11306" y="10192"/>
                    <a:pt x="11283" y="10715"/>
                    <a:pt x="11351" y="11193"/>
                  </a:cubicBezTo>
                  <a:cubicBezTo>
                    <a:pt x="11488" y="12080"/>
                    <a:pt x="11579" y="12967"/>
                    <a:pt x="11693" y="13854"/>
                  </a:cubicBezTo>
                  <a:cubicBezTo>
                    <a:pt x="11715" y="14104"/>
                    <a:pt x="11761" y="14355"/>
                    <a:pt x="11829" y="14582"/>
                  </a:cubicBezTo>
                  <a:cubicBezTo>
                    <a:pt x="11870" y="14906"/>
                    <a:pt x="12162" y="15139"/>
                    <a:pt x="12482" y="15139"/>
                  </a:cubicBezTo>
                  <a:cubicBezTo>
                    <a:pt x="12522" y="15139"/>
                    <a:pt x="12562" y="15136"/>
                    <a:pt x="12602" y="15128"/>
                  </a:cubicBezTo>
                  <a:cubicBezTo>
                    <a:pt x="12739" y="15105"/>
                    <a:pt x="12898" y="15083"/>
                    <a:pt x="13035" y="15060"/>
                  </a:cubicBezTo>
                  <a:cubicBezTo>
                    <a:pt x="14331" y="14832"/>
                    <a:pt x="14582" y="14855"/>
                    <a:pt x="14718" y="13445"/>
                  </a:cubicBezTo>
                  <a:cubicBezTo>
                    <a:pt x="14741" y="13149"/>
                    <a:pt x="14786" y="12853"/>
                    <a:pt x="14900" y="12580"/>
                  </a:cubicBezTo>
                  <a:cubicBezTo>
                    <a:pt x="14991" y="12239"/>
                    <a:pt x="15150" y="11921"/>
                    <a:pt x="15378" y="11648"/>
                  </a:cubicBezTo>
                  <a:cubicBezTo>
                    <a:pt x="15669" y="11303"/>
                    <a:pt x="16011" y="11132"/>
                    <a:pt x="16346" y="11132"/>
                  </a:cubicBezTo>
                  <a:cubicBezTo>
                    <a:pt x="16718" y="11132"/>
                    <a:pt x="17081" y="11343"/>
                    <a:pt x="17357" y="11761"/>
                  </a:cubicBezTo>
                  <a:cubicBezTo>
                    <a:pt x="17630" y="12125"/>
                    <a:pt x="17789" y="12535"/>
                    <a:pt x="17880" y="12990"/>
                  </a:cubicBezTo>
                  <a:cubicBezTo>
                    <a:pt x="17994" y="13627"/>
                    <a:pt x="18130" y="14264"/>
                    <a:pt x="18221" y="14901"/>
                  </a:cubicBezTo>
                  <a:cubicBezTo>
                    <a:pt x="18358" y="15742"/>
                    <a:pt x="18426" y="16584"/>
                    <a:pt x="18585" y="17403"/>
                  </a:cubicBezTo>
                  <a:cubicBezTo>
                    <a:pt x="18835" y="18540"/>
                    <a:pt x="19222" y="19609"/>
                    <a:pt x="20064" y="20474"/>
                  </a:cubicBezTo>
                  <a:cubicBezTo>
                    <a:pt x="20581" y="21030"/>
                    <a:pt x="21291" y="21325"/>
                    <a:pt x="22005" y="21325"/>
                  </a:cubicBezTo>
                  <a:cubicBezTo>
                    <a:pt x="22516" y="21325"/>
                    <a:pt x="23030" y="21174"/>
                    <a:pt x="23476" y="20860"/>
                  </a:cubicBezTo>
                  <a:cubicBezTo>
                    <a:pt x="23863" y="20610"/>
                    <a:pt x="24181" y="20315"/>
                    <a:pt x="24454" y="19951"/>
                  </a:cubicBezTo>
                  <a:cubicBezTo>
                    <a:pt x="25159" y="19086"/>
                    <a:pt x="25614" y="18085"/>
                    <a:pt x="25819" y="16993"/>
                  </a:cubicBezTo>
                  <a:cubicBezTo>
                    <a:pt x="26001" y="15924"/>
                    <a:pt x="26137" y="14832"/>
                    <a:pt x="26205" y="13740"/>
                  </a:cubicBezTo>
                  <a:cubicBezTo>
                    <a:pt x="26433" y="10055"/>
                    <a:pt x="25318" y="6439"/>
                    <a:pt x="23089" y="3504"/>
                  </a:cubicBezTo>
                  <a:cubicBezTo>
                    <a:pt x="21354" y="1161"/>
                    <a:pt x="18995" y="1"/>
                    <a:pt x="16077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33"/>
            <p:cNvSpPr/>
            <p:nvPr/>
          </p:nvSpPr>
          <p:spPr>
            <a:xfrm>
              <a:off x="3907225" y="603625"/>
              <a:ext cx="39825" cy="39975"/>
            </a:xfrm>
            <a:custGeom>
              <a:avLst/>
              <a:gdLst/>
              <a:ahLst/>
              <a:cxnLst/>
              <a:rect l="l" t="t" r="r" b="b"/>
              <a:pathLst>
                <a:path w="1593" h="1599" extrusionOk="0">
                  <a:moveTo>
                    <a:pt x="848" y="1"/>
                  </a:moveTo>
                  <a:cubicBezTo>
                    <a:pt x="823" y="1"/>
                    <a:pt x="798" y="3"/>
                    <a:pt x="774" y="7"/>
                  </a:cubicBezTo>
                  <a:cubicBezTo>
                    <a:pt x="569" y="7"/>
                    <a:pt x="364" y="98"/>
                    <a:pt x="228" y="234"/>
                  </a:cubicBezTo>
                  <a:cubicBezTo>
                    <a:pt x="137" y="325"/>
                    <a:pt x="91" y="416"/>
                    <a:pt x="69" y="507"/>
                  </a:cubicBezTo>
                  <a:cubicBezTo>
                    <a:pt x="23" y="598"/>
                    <a:pt x="0" y="712"/>
                    <a:pt x="0" y="826"/>
                  </a:cubicBezTo>
                  <a:lnTo>
                    <a:pt x="23" y="1008"/>
                  </a:lnTo>
                  <a:cubicBezTo>
                    <a:pt x="69" y="1144"/>
                    <a:pt x="137" y="1281"/>
                    <a:pt x="251" y="1371"/>
                  </a:cubicBezTo>
                  <a:lnTo>
                    <a:pt x="433" y="1508"/>
                  </a:lnTo>
                  <a:cubicBezTo>
                    <a:pt x="546" y="1576"/>
                    <a:pt x="683" y="1599"/>
                    <a:pt x="819" y="1599"/>
                  </a:cubicBezTo>
                  <a:cubicBezTo>
                    <a:pt x="933" y="1599"/>
                    <a:pt x="1024" y="1576"/>
                    <a:pt x="1115" y="1531"/>
                  </a:cubicBezTo>
                  <a:cubicBezTo>
                    <a:pt x="1229" y="1485"/>
                    <a:pt x="1320" y="1440"/>
                    <a:pt x="1388" y="1349"/>
                  </a:cubicBezTo>
                  <a:cubicBezTo>
                    <a:pt x="1524" y="1190"/>
                    <a:pt x="1593" y="985"/>
                    <a:pt x="1593" y="780"/>
                  </a:cubicBezTo>
                  <a:lnTo>
                    <a:pt x="1570" y="575"/>
                  </a:lnTo>
                  <a:cubicBezTo>
                    <a:pt x="1524" y="439"/>
                    <a:pt x="1456" y="325"/>
                    <a:pt x="1342" y="211"/>
                  </a:cubicBezTo>
                  <a:lnTo>
                    <a:pt x="1183" y="98"/>
                  </a:lnTo>
                  <a:cubicBezTo>
                    <a:pt x="1090" y="41"/>
                    <a:pt x="965" y="1"/>
                    <a:pt x="848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33"/>
            <p:cNvSpPr/>
            <p:nvPr/>
          </p:nvSpPr>
          <p:spPr>
            <a:xfrm>
              <a:off x="3906075" y="736275"/>
              <a:ext cx="81925" cy="39075"/>
            </a:xfrm>
            <a:custGeom>
              <a:avLst/>
              <a:gdLst/>
              <a:ahLst/>
              <a:cxnLst/>
              <a:rect l="l" t="t" r="r" b="b"/>
              <a:pathLst>
                <a:path w="3277" h="1563" extrusionOk="0">
                  <a:moveTo>
                    <a:pt x="3276" y="1"/>
                  </a:moveTo>
                  <a:lnTo>
                    <a:pt x="3276" y="1"/>
                  </a:lnTo>
                  <a:cubicBezTo>
                    <a:pt x="2776" y="206"/>
                    <a:pt x="2230" y="365"/>
                    <a:pt x="1707" y="410"/>
                  </a:cubicBezTo>
                  <a:cubicBezTo>
                    <a:pt x="729" y="547"/>
                    <a:pt x="1" y="570"/>
                    <a:pt x="1" y="570"/>
                  </a:cubicBezTo>
                  <a:cubicBezTo>
                    <a:pt x="1" y="570"/>
                    <a:pt x="676" y="1563"/>
                    <a:pt x="1600" y="1563"/>
                  </a:cubicBezTo>
                  <a:cubicBezTo>
                    <a:pt x="1665" y="1563"/>
                    <a:pt x="1731" y="1558"/>
                    <a:pt x="1798" y="1548"/>
                  </a:cubicBezTo>
                  <a:cubicBezTo>
                    <a:pt x="3163" y="1366"/>
                    <a:pt x="3276" y="1"/>
                    <a:pt x="327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33"/>
            <p:cNvSpPr/>
            <p:nvPr/>
          </p:nvSpPr>
          <p:spPr>
            <a:xfrm>
              <a:off x="3903250" y="563400"/>
              <a:ext cx="63700" cy="31300"/>
            </a:xfrm>
            <a:custGeom>
              <a:avLst/>
              <a:gdLst/>
              <a:ahLst/>
              <a:cxnLst/>
              <a:rect l="l" t="t" r="r" b="b"/>
              <a:pathLst>
                <a:path w="2548" h="1252" extrusionOk="0">
                  <a:moveTo>
                    <a:pt x="1274" y="1"/>
                  </a:moveTo>
                  <a:cubicBezTo>
                    <a:pt x="569" y="1"/>
                    <a:pt x="0" y="842"/>
                    <a:pt x="0" y="842"/>
                  </a:cubicBezTo>
                  <a:cubicBezTo>
                    <a:pt x="283" y="748"/>
                    <a:pt x="576" y="697"/>
                    <a:pt x="873" y="697"/>
                  </a:cubicBezTo>
                  <a:cubicBezTo>
                    <a:pt x="1006" y="697"/>
                    <a:pt x="1140" y="707"/>
                    <a:pt x="1274" y="728"/>
                  </a:cubicBezTo>
                  <a:cubicBezTo>
                    <a:pt x="1729" y="842"/>
                    <a:pt x="2161" y="1024"/>
                    <a:pt x="2548" y="1252"/>
                  </a:cubicBezTo>
                  <a:cubicBezTo>
                    <a:pt x="2548" y="1252"/>
                    <a:pt x="2161" y="23"/>
                    <a:pt x="1274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33"/>
            <p:cNvSpPr/>
            <p:nvPr/>
          </p:nvSpPr>
          <p:spPr>
            <a:xfrm>
              <a:off x="3893000" y="4814350"/>
              <a:ext cx="604550" cy="662525"/>
            </a:xfrm>
            <a:custGeom>
              <a:avLst/>
              <a:gdLst/>
              <a:ahLst/>
              <a:cxnLst/>
              <a:rect l="l" t="t" r="r" b="b"/>
              <a:pathLst>
                <a:path w="24182" h="26501" extrusionOk="0">
                  <a:moveTo>
                    <a:pt x="18881" y="0"/>
                  </a:moveTo>
                  <a:lnTo>
                    <a:pt x="10828" y="3185"/>
                  </a:lnTo>
                  <a:cubicBezTo>
                    <a:pt x="10828" y="3185"/>
                    <a:pt x="12080" y="8690"/>
                    <a:pt x="10192" y="13353"/>
                  </a:cubicBezTo>
                  <a:cubicBezTo>
                    <a:pt x="8281" y="18016"/>
                    <a:pt x="7007" y="20132"/>
                    <a:pt x="4050" y="22247"/>
                  </a:cubicBezTo>
                  <a:lnTo>
                    <a:pt x="4027" y="22247"/>
                  </a:lnTo>
                  <a:cubicBezTo>
                    <a:pt x="1070" y="24363"/>
                    <a:pt x="1" y="26501"/>
                    <a:pt x="1" y="26501"/>
                  </a:cubicBezTo>
                  <a:lnTo>
                    <a:pt x="14423" y="26501"/>
                  </a:lnTo>
                  <a:cubicBezTo>
                    <a:pt x="14423" y="26501"/>
                    <a:pt x="21201" y="15468"/>
                    <a:pt x="24181" y="9531"/>
                  </a:cubicBezTo>
                  <a:cubicBezTo>
                    <a:pt x="24045" y="8621"/>
                    <a:pt x="22088" y="5255"/>
                    <a:pt x="20587" y="2775"/>
                  </a:cubicBezTo>
                  <a:cubicBezTo>
                    <a:pt x="19632" y="1206"/>
                    <a:pt x="18881" y="0"/>
                    <a:pt x="18881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33"/>
            <p:cNvSpPr/>
            <p:nvPr/>
          </p:nvSpPr>
          <p:spPr>
            <a:xfrm>
              <a:off x="3893000" y="4883725"/>
              <a:ext cx="604550" cy="593150"/>
            </a:xfrm>
            <a:custGeom>
              <a:avLst/>
              <a:gdLst/>
              <a:ahLst/>
              <a:cxnLst/>
              <a:rect l="l" t="t" r="r" b="b"/>
              <a:pathLst>
                <a:path w="24182" h="23726" extrusionOk="0">
                  <a:moveTo>
                    <a:pt x="20587" y="0"/>
                  </a:moveTo>
                  <a:cubicBezTo>
                    <a:pt x="19018" y="1934"/>
                    <a:pt x="19632" y="5505"/>
                    <a:pt x="19245" y="8144"/>
                  </a:cubicBezTo>
                  <a:cubicBezTo>
                    <a:pt x="18813" y="11215"/>
                    <a:pt x="14718" y="19017"/>
                    <a:pt x="14718" y="19017"/>
                  </a:cubicBezTo>
                  <a:cubicBezTo>
                    <a:pt x="14718" y="19017"/>
                    <a:pt x="10851" y="18858"/>
                    <a:pt x="8235" y="18858"/>
                  </a:cubicBezTo>
                  <a:cubicBezTo>
                    <a:pt x="5710" y="18858"/>
                    <a:pt x="4163" y="19381"/>
                    <a:pt x="4050" y="19472"/>
                  </a:cubicBezTo>
                  <a:lnTo>
                    <a:pt x="4027" y="19472"/>
                  </a:lnTo>
                  <a:cubicBezTo>
                    <a:pt x="1070" y="21588"/>
                    <a:pt x="1" y="23726"/>
                    <a:pt x="1" y="23726"/>
                  </a:cubicBezTo>
                  <a:lnTo>
                    <a:pt x="14423" y="23726"/>
                  </a:lnTo>
                  <a:cubicBezTo>
                    <a:pt x="14423" y="23726"/>
                    <a:pt x="21201" y="12693"/>
                    <a:pt x="24181" y="6756"/>
                  </a:cubicBezTo>
                  <a:cubicBezTo>
                    <a:pt x="24045" y="5846"/>
                    <a:pt x="22088" y="2480"/>
                    <a:pt x="20587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33"/>
            <p:cNvSpPr/>
            <p:nvPr/>
          </p:nvSpPr>
          <p:spPr>
            <a:xfrm>
              <a:off x="3691125" y="2599875"/>
              <a:ext cx="786525" cy="2416950"/>
            </a:xfrm>
            <a:custGeom>
              <a:avLst/>
              <a:gdLst/>
              <a:ahLst/>
              <a:cxnLst/>
              <a:rect l="l" t="t" r="r" b="b"/>
              <a:pathLst>
                <a:path w="31461" h="96678" extrusionOk="0">
                  <a:moveTo>
                    <a:pt x="1274" y="0"/>
                  </a:moveTo>
                  <a:cubicBezTo>
                    <a:pt x="1274" y="0"/>
                    <a:pt x="1138" y="3867"/>
                    <a:pt x="978" y="9623"/>
                  </a:cubicBezTo>
                  <a:cubicBezTo>
                    <a:pt x="569" y="24795"/>
                    <a:pt x="0" y="53070"/>
                    <a:pt x="1274" y="58621"/>
                  </a:cubicBezTo>
                  <a:cubicBezTo>
                    <a:pt x="3026" y="66264"/>
                    <a:pt x="17903" y="96677"/>
                    <a:pt x="17903" y="96677"/>
                  </a:cubicBezTo>
                  <a:lnTo>
                    <a:pt x="31460" y="91423"/>
                  </a:lnTo>
                  <a:lnTo>
                    <a:pt x="19654" y="45928"/>
                  </a:lnTo>
                  <a:cubicBezTo>
                    <a:pt x="19654" y="45928"/>
                    <a:pt x="21360" y="23226"/>
                    <a:pt x="21588" y="9623"/>
                  </a:cubicBezTo>
                  <a:cubicBezTo>
                    <a:pt x="21656" y="5073"/>
                    <a:pt x="21565" y="1547"/>
                    <a:pt x="21178" y="228"/>
                  </a:cubicBezTo>
                  <a:lnTo>
                    <a:pt x="1274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33"/>
            <p:cNvSpPr/>
            <p:nvPr/>
          </p:nvSpPr>
          <p:spPr>
            <a:xfrm>
              <a:off x="3896975" y="5165225"/>
              <a:ext cx="747850" cy="311650"/>
            </a:xfrm>
            <a:custGeom>
              <a:avLst/>
              <a:gdLst/>
              <a:ahLst/>
              <a:cxnLst/>
              <a:rect l="l" t="t" r="r" b="b"/>
              <a:pathLst>
                <a:path w="29914" h="12466" extrusionOk="0">
                  <a:moveTo>
                    <a:pt x="17198" y="0"/>
                  </a:moveTo>
                  <a:lnTo>
                    <a:pt x="17198" y="0"/>
                  </a:lnTo>
                  <a:cubicBezTo>
                    <a:pt x="17198" y="0"/>
                    <a:pt x="17630" y="3140"/>
                    <a:pt x="12057" y="5755"/>
                  </a:cubicBezTo>
                  <a:cubicBezTo>
                    <a:pt x="10169" y="6620"/>
                    <a:pt x="8190" y="7257"/>
                    <a:pt x="6165" y="7689"/>
                  </a:cubicBezTo>
                  <a:cubicBezTo>
                    <a:pt x="1388" y="8758"/>
                    <a:pt x="1" y="12466"/>
                    <a:pt x="1" y="12466"/>
                  </a:cubicBezTo>
                  <a:lnTo>
                    <a:pt x="29914" y="12466"/>
                  </a:lnTo>
                  <a:lnTo>
                    <a:pt x="29618" y="6847"/>
                  </a:lnTo>
                  <a:lnTo>
                    <a:pt x="29322" y="910"/>
                  </a:lnTo>
                  <a:lnTo>
                    <a:pt x="17198" y="0"/>
                  </a:ln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33"/>
            <p:cNvSpPr/>
            <p:nvPr/>
          </p:nvSpPr>
          <p:spPr>
            <a:xfrm>
              <a:off x="4108525" y="2488975"/>
              <a:ext cx="606825" cy="2785450"/>
            </a:xfrm>
            <a:custGeom>
              <a:avLst/>
              <a:gdLst/>
              <a:ahLst/>
              <a:cxnLst/>
              <a:rect l="l" t="t" r="r" b="b"/>
              <a:pathLst>
                <a:path w="24273" h="111418" extrusionOk="0">
                  <a:moveTo>
                    <a:pt x="22680" y="1"/>
                  </a:moveTo>
                  <a:lnTo>
                    <a:pt x="2776" y="638"/>
                  </a:lnTo>
                  <a:cubicBezTo>
                    <a:pt x="2776" y="638"/>
                    <a:pt x="2435" y="5324"/>
                    <a:pt x="2003" y="11989"/>
                  </a:cubicBezTo>
                  <a:cubicBezTo>
                    <a:pt x="1161" y="25228"/>
                    <a:pt x="1" y="46269"/>
                    <a:pt x="524" y="54276"/>
                  </a:cubicBezTo>
                  <a:cubicBezTo>
                    <a:pt x="1320" y="66355"/>
                    <a:pt x="6188" y="107301"/>
                    <a:pt x="6188" y="107301"/>
                  </a:cubicBezTo>
                  <a:lnTo>
                    <a:pt x="24273" y="111418"/>
                  </a:lnTo>
                  <a:cubicBezTo>
                    <a:pt x="24273" y="111418"/>
                    <a:pt x="22066" y="67288"/>
                    <a:pt x="21156" y="57142"/>
                  </a:cubicBezTo>
                  <a:cubicBezTo>
                    <a:pt x="21315" y="50068"/>
                    <a:pt x="21998" y="26570"/>
                    <a:pt x="22430" y="11989"/>
                  </a:cubicBezTo>
                  <a:cubicBezTo>
                    <a:pt x="22635" y="4960"/>
                    <a:pt x="22794" y="1"/>
                    <a:pt x="22794" y="1"/>
                  </a:cubicBez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33"/>
            <p:cNvSpPr/>
            <p:nvPr/>
          </p:nvSpPr>
          <p:spPr>
            <a:xfrm>
              <a:off x="3896975" y="5309100"/>
              <a:ext cx="747850" cy="167775"/>
            </a:xfrm>
            <a:custGeom>
              <a:avLst/>
              <a:gdLst/>
              <a:ahLst/>
              <a:cxnLst/>
              <a:rect l="l" t="t" r="r" b="b"/>
              <a:pathLst>
                <a:path w="29914" h="6711" extrusionOk="0">
                  <a:moveTo>
                    <a:pt x="12057" y="0"/>
                  </a:moveTo>
                  <a:cubicBezTo>
                    <a:pt x="10169" y="865"/>
                    <a:pt x="8190" y="1502"/>
                    <a:pt x="6165" y="1934"/>
                  </a:cubicBezTo>
                  <a:cubicBezTo>
                    <a:pt x="1388" y="3003"/>
                    <a:pt x="1" y="6711"/>
                    <a:pt x="1" y="6711"/>
                  </a:cubicBezTo>
                  <a:lnTo>
                    <a:pt x="29914" y="6711"/>
                  </a:lnTo>
                  <a:lnTo>
                    <a:pt x="29618" y="1092"/>
                  </a:lnTo>
                  <a:cubicBezTo>
                    <a:pt x="26957" y="1911"/>
                    <a:pt x="22930" y="3777"/>
                    <a:pt x="15856" y="4414"/>
                  </a:cubicBezTo>
                  <a:cubicBezTo>
                    <a:pt x="14991" y="2844"/>
                    <a:pt x="13490" y="1274"/>
                    <a:pt x="12057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33"/>
            <p:cNvSpPr/>
            <p:nvPr/>
          </p:nvSpPr>
          <p:spPr>
            <a:xfrm>
              <a:off x="4734650" y="1938700"/>
              <a:ext cx="360575" cy="1374225"/>
            </a:xfrm>
            <a:custGeom>
              <a:avLst/>
              <a:gdLst/>
              <a:ahLst/>
              <a:cxnLst/>
              <a:rect l="l" t="t" r="r" b="b"/>
              <a:pathLst>
                <a:path w="14423" h="54969" extrusionOk="0">
                  <a:moveTo>
                    <a:pt x="8862" y="1"/>
                  </a:moveTo>
                  <a:cubicBezTo>
                    <a:pt x="8776" y="1"/>
                    <a:pt x="8681" y="6"/>
                    <a:pt x="8577" y="15"/>
                  </a:cubicBezTo>
                  <a:cubicBezTo>
                    <a:pt x="7917" y="83"/>
                    <a:pt x="7280" y="151"/>
                    <a:pt x="6643" y="242"/>
                  </a:cubicBezTo>
                  <a:cubicBezTo>
                    <a:pt x="4664" y="538"/>
                    <a:pt x="2708" y="834"/>
                    <a:pt x="729" y="1152"/>
                  </a:cubicBezTo>
                  <a:cubicBezTo>
                    <a:pt x="115" y="1243"/>
                    <a:pt x="1" y="1425"/>
                    <a:pt x="92" y="2085"/>
                  </a:cubicBezTo>
                  <a:cubicBezTo>
                    <a:pt x="228" y="3063"/>
                    <a:pt x="342" y="4064"/>
                    <a:pt x="547" y="5042"/>
                  </a:cubicBezTo>
                  <a:cubicBezTo>
                    <a:pt x="1138" y="8022"/>
                    <a:pt x="1843" y="10979"/>
                    <a:pt x="2367" y="13982"/>
                  </a:cubicBezTo>
                  <a:cubicBezTo>
                    <a:pt x="2822" y="16529"/>
                    <a:pt x="3095" y="19100"/>
                    <a:pt x="3436" y="21670"/>
                  </a:cubicBezTo>
                  <a:cubicBezTo>
                    <a:pt x="3913" y="25333"/>
                    <a:pt x="4027" y="29018"/>
                    <a:pt x="3459" y="32703"/>
                  </a:cubicBezTo>
                  <a:cubicBezTo>
                    <a:pt x="2958" y="35546"/>
                    <a:pt x="2753" y="38435"/>
                    <a:pt x="2799" y="41324"/>
                  </a:cubicBezTo>
                  <a:cubicBezTo>
                    <a:pt x="2822" y="42371"/>
                    <a:pt x="2822" y="43417"/>
                    <a:pt x="2844" y="44463"/>
                  </a:cubicBezTo>
                  <a:cubicBezTo>
                    <a:pt x="2913" y="45806"/>
                    <a:pt x="2981" y="47148"/>
                    <a:pt x="3049" y="48490"/>
                  </a:cubicBezTo>
                  <a:cubicBezTo>
                    <a:pt x="3026" y="48899"/>
                    <a:pt x="3117" y="49286"/>
                    <a:pt x="3299" y="49650"/>
                  </a:cubicBezTo>
                  <a:cubicBezTo>
                    <a:pt x="3394" y="49893"/>
                    <a:pt x="3616" y="50023"/>
                    <a:pt x="3843" y="50023"/>
                  </a:cubicBezTo>
                  <a:cubicBezTo>
                    <a:pt x="3999" y="50023"/>
                    <a:pt x="4157" y="49962"/>
                    <a:pt x="4277" y="49832"/>
                  </a:cubicBezTo>
                  <a:cubicBezTo>
                    <a:pt x="4596" y="49491"/>
                    <a:pt x="4801" y="49081"/>
                    <a:pt x="4869" y="48626"/>
                  </a:cubicBezTo>
                  <a:cubicBezTo>
                    <a:pt x="5074" y="47512"/>
                    <a:pt x="5256" y="46374"/>
                    <a:pt x="5506" y="45260"/>
                  </a:cubicBezTo>
                  <a:cubicBezTo>
                    <a:pt x="5597" y="44850"/>
                    <a:pt x="5551" y="44190"/>
                    <a:pt x="5961" y="44099"/>
                  </a:cubicBezTo>
                  <a:cubicBezTo>
                    <a:pt x="6006" y="44088"/>
                    <a:pt x="6048" y="44082"/>
                    <a:pt x="6086" y="44082"/>
                  </a:cubicBezTo>
                  <a:cubicBezTo>
                    <a:pt x="6493" y="44082"/>
                    <a:pt x="6549" y="44698"/>
                    <a:pt x="6757" y="45009"/>
                  </a:cubicBezTo>
                  <a:cubicBezTo>
                    <a:pt x="6871" y="45169"/>
                    <a:pt x="6984" y="45351"/>
                    <a:pt x="7053" y="45533"/>
                  </a:cubicBezTo>
                  <a:cubicBezTo>
                    <a:pt x="7712" y="47034"/>
                    <a:pt x="8281" y="48581"/>
                    <a:pt x="8167" y="50287"/>
                  </a:cubicBezTo>
                  <a:cubicBezTo>
                    <a:pt x="8099" y="51265"/>
                    <a:pt x="8145" y="52266"/>
                    <a:pt x="8145" y="53267"/>
                  </a:cubicBezTo>
                  <a:cubicBezTo>
                    <a:pt x="8122" y="53767"/>
                    <a:pt x="8236" y="54268"/>
                    <a:pt x="8440" y="54723"/>
                  </a:cubicBezTo>
                  <a:cubicBezTo>
                    <a:pt x="8532" y="54879"/>
                    <a:pt x="8721" y="54969"/>
                    <a:pt x="8896" y="54969"/>
                  </a:cubicBezTo>
                  <a:cubicBezTo>
                    <a:pt x="9025" y="54969"/>
                    <a:pt x="9146" y="54920"/>
                    <a:pt x="9214" y="54814"/>
                  </a:cubicBezTo>
                  <a:cubicBezTo>
                    <a:pt x="9418" y="54495"/>
                    <a:pt x="9600" y="54131"/>
                    <a:pt x="9782" y="53767"/>
                  </a:cubicBezTo>
                  <a:cubicBezTo>
                    <a:pt x="9828" y="53767"/>
                    <a:pt x="9873" y="53767"/>
                    <a:pt x="9919" y="53790"/>
                  </a:cubicBezTo>
                  <a:cubicBezTo>
                    <a:pt x="10242" y="53915"/>
                    <a:pt x="10462" y="53988"/>
                    <a:pt x="10624" y="53988"/>
                  </a:cubicBezTo>
                  <a:cubicBezTo>
                    <a:pt x="10874" y="53988"/>
                    <a:pt x="10987" y="53817"/>
                    <a:pt x="11124" y="53403"/>
                  </a:cubicBezTo>
                  <a:cubicBezTo>
                    <a:pt x="11284" y="52948"/>
                    <a:pt x="11420" y="52471"/>
                    <a:pt x="11534" y="51993"/>
                  </a:cubicBezTo>
                  <a:cubicBezTo>
                    <a:pt x="11966" y="52152"/>
                    <a:pt x="11852" y="52516"/>
                    <a:pt x="12012" y="52766"/>
                  </a:cubicBezTo>
                  <a:cubicBezTo>
                    <a:pt x="12197" y="53056"/>
                    <a:pt x="12454" y="53204"/>
                    <a:pt x="12703" y="53204"/>
                  </a:cubicBezTo>
                  <a:cubicBezTo>
                    <a:pt x="12942" y="53204"/>
                    <a:pt x="13175" y="53068"/>
                    <a:pt x="13331" y="52789"/>
                  </a:cubicBezTo>
                  <a:cubicBezTo>
                    <a:pt x="13604" y="52334"/>
                    <a:pt x="13786" y="51811"/>
                    <a:pt x="13877" y="51265"/>
                  </a:cubicBezTo>
                  <a:cubicBezTo>
                    <a:pt x="14423" y="48103"/>
                    <a:pt x="14377" y="44873"/>
                    <a:pt x="13740" y="41756"/>
                  </a:cubicBezTo>
                  <a:cubicBezTo>
                    <a:pt x="13513" y="40687"/>
                    <a:pt x="13217" y="39618"/>
                    <a:pt x="12967" y="38549"/>
                  </a:cubicBezTo>
                  <a:cubicBezTo>
                    <a:pt x="12831" y="37980"/>
                    <a:pt x="12694" y="37389"/>
                    <a:pt x="12580" y="36797"/>
                  </a:cubicBezTo>
                  <a:cubicBezTo>
                    <a:pt x="11989" y="33545"/>
                    <a:pt x="11898" y="30269"/>
                    <a:pt x="11852" y="26971"/>
                  </a:cubicBezTo>
                  <a:cubicBezTo>
                    <a:pt x="11807" y="24241"/>
                    <a:pt x="11943" y="21488"/>
                    <a:pt x="12012" y="18759"/>
                  </a:cubicBezTo>
                  <a:cubicBezTo>
                    <a:pt x="12080" y="16325"/>
                    <a:pt x="11943" y="13868"/>
                    <a:pt x="11579" y="11457"/>
                  </a:cubicBezTo>
                  <a:cubicBezTo>
                    <a:pt x="11193" y="8932"/>
                    <a:pt x="10647" y="6452"/>
                    <a:pt x="10146" y="3973"/>
                  </a:cubicBezTo>
                  <a:cubicBezTo>
                    <a:pt x="9896" y="2949"/>
                    <a:pt x="9737" y="1903"/>
                    <a:pt x="9646" y="879"/>
                  </a:cubicBezTo>
                  <a:cubicBezTo>
                    <a:pt x="9626" y="210"/>
                    <a:pt x="9419" y="1"/>
                    <a:pt x="8862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33"/>
            <p:cNvSpPr/>
            <p:nvPr/>
          </p:nvSpPr>
          <p:spPr>
            <a:xfrm>
              <a:off x="3151425" y="1827975"/>
              <a:ext cx="409500" cy="448500"/>
            </a:xfrm>
            <a:custGeom>
              <a:avLst/>
              <a:gdLst/>
              <a:ahLst/>
              <a:cxnLst/>
              <a:rect l="l" t="t" r="r" b="b"/>
              <a:pathLst>
                <a:path w="16380" h="17940" extrusionOk="0">
                  <a:moveTo>
                    <a:pt x="7552" y="1"/>
                  </a:moveTo>
                  <a:cubicBezTo>
                    <a:pt x="7245" y="1"/>
                    <a:pt x="7028" y="368"/>
                    <a:pt x="6507" y="1168"/>
                  </a:cubicBezTo>
                  <a:cubicBezTo>
                    <a:pt x="5574" y="2647"/>
                    <a:pt x="4687" y="4148"/>
                    <a:pt x="3572" y="5513"/>
                  </a:cubicBezTo>
                  <a:cubicBezTo>
                    <a:pt x="2526" y="6764"/>
                    <a:pt x="1502" y="8061"/>
                    <a:pt x="479" y="9357"/>
                  </a:cubicBezTo>
                  <a:cubicBezTo>
                    <a:pt x="1" y="9926"/>
                    <a:pt x="1" y="10108"/>
                    <a:pt x="433" y="10654"/>
                  </a:cubicBezTo>
                  <a:cubicBezTo>
                    <a:pt x="865" y="11200"/>
                    <a:pt x="1343" y="11723"/>
                    <a:pt x="1821" y="12223"/>
                  </a:cubicBezTo>
                  <a:cubicBezTo>
                    <a:pt x="3299" y="13725"/>
                    <a:pt x="4710" y="15249"/>
                    <a:pt x="6052" y="16864"/>
                  </a:cubicBezTo>
                  <a:cubicBezTo>
                    <a:pt x="6653" y="17593"/>
                    <a:pt x="6919" y="17939"/>
                    <a:pt x="7203" y="17939"/>
                  </a:cubicBezTo>
                  <a:cubicBezTo>
                    <a:pt x="7478" y="17939"/>
                    <a:pt x="7769" y="17615"/>
                    <a:pt x="8395" y="17000"/>
                  </a:cubicBezTo>
                  <a:cubicBezTo>
                    <a:pt x="11329" y="14111"/>
                    <a:pt x="13649" y="10745"/>
                    <a:pt x="16197" y="7537"/>
                  </a:cubicBezTo>
                  <a:cubicBezTo>
                    <a:pt x="16265" y="7401"/>
                    <a:pt x="16334" y="7264"/>
                    <a:pt x="16379" y="7128"/>
                  </a:cubicBezTo>
                  <a:cubicBezTo>
                    <a:pt x="16334" y="6992"/>
                    <a:pt x="16265" y="6855"/>
                    <a:pt x="16174" y="6741"/>
                  </a:cubicBezTo>
                  <a:cubicBezTo>
                    <a:pt x="15879" y="6446"/>
                    <a:pt x="15583" y="6195"/>
                    <a:pt x="15287" y="5945"/>
                  </a:cubicBezTo>
                  <a:cubicBezTo>
                    <a:pt x="13126" y="4216"/>
                    <a:pt x="10988" y="2510"/>
                    <a:pt x="8827" y="804"/>
                  </a:cubicBezTo>
                  <a:cubicBezTo>
                    <a:pt x="8157" y="283"/>
                    <a:pt x="7821" y="1"/>
                    <a:pt x="7552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33"/>
            <p:cNvSpPr/>
            <p:nvPr/>
          </p:nvSpPr>
          <p:spPr>
            <a:xfrm>
              <a:off x="3309525" y="1024650"/>
              <a:ext cx="1699825" cy="1956950"/>
            </a:xfrm>
            <a:custGeom>
              <a:avLst/>
              <a:gdLst/>
              <a:ahLst/>
              <a:cxnLst/>
              <a:rect l="l" t="t" r="r" b="b"/>
              <a:pathLst>
                <a:path w="67993" h="78278" extrusionOk="0">
                  <a:moveTo>
                    <a:pt x="44406" y="1"/>
                  </a:moveTo>
                  <a:cubicBezTo>
                    <a:pt x="43930" y="1"/>
                    <a:pt x="43695" y="324"/>
                    <a:pt x="43107" y="1500"/>
                  </a:cubicBezTo>
                  <a:cubicBezTo>
                    <a:pt x="40923" y="5936"/>
                    <a:pt x="39035" y="8370"/>
                    <a:pt x="36670" y="12715"/>
                  </a:cubicBezTo>
                  <a:cubicBezTo>
                    <a:pt x="36465" y="13101"/>
                    <a:pt x="36237" y="13488"/>
                    <a:pt x="36010" y="13875"/>
                  </a:cubicBezTo>
                  <a:cubicBezTo>
                    <a:pt x="35975" y="13944"/>
                    <a:pt x="35897" y="13974"/>
                    <a:pt x="35808" y="13974"/>
                  </a:cubicBezTo>
                  <a:cubicBezTo>
                    <a:pt x="35663" y="13974"/>
                    <a:pt x="35489" y="13896"/>
                    <a:pt x="35419" y="13784"/>
                  </a:cubicBezTo>
                  <a:cubicBezTo>
                    <a:pt x="35146" y="13215"/>
                    <a:pt x="34804" y="12783"/>
                    <a:pt x="34577" y="12351"/>
                  </a:cubicBezTo>
                  <a:cubicBezTo>
                    <a:pt x="32803" y="9098"/>
                    <a:pt x="32006" y="7801"/>
                    <a:pt x="30414" y="4890"/>
                  </a:cubicBezTo>
                  <a:cubicBezTo>
                    <a:pt x="29936" y="4025"/>
                    <a:pt x="29595" y="3070"/>
                    <a:pt x="29140" y="2183"/>
                  </a:cubicBezTo>
                  <a:cubicBezTo>
                    <a:pt x="28933" y="1782"/>
                    <a:pt x="28764" y="1604"/>
                    <a:pt x="28489" y="1604"/>
                  </a:cubicBezTo>
                  <a:cubicBezTo>
                    <a:pt x="28342" y="1604"/>
                    <a:pt x="28164" y="1655"/>
                    <a:pt x="27935" y="1750"/>
                  </a:cubicBezTo>
                  <a:cubicBezTo>
                    <a:pt x="26001" y="2569"/>
                    <a:pt x="24068" y="3388"/>
                    <a:pt x="22157" y="4230"/>
                  </a:cubicBezTo>
                  <a:cubicBezTo>
                    <a:pt x="21884" y="4344"/>
                    <a:pt x="21611" y="4503"/>
                    <a:pt x="21361" y="4639"/>
                  </a:cubicBezTo>
                  <a:cubicBezTo>
                    <a:pt x="18381" y="6186"/>
                    <a:pt x="16015" y="8461"/>
                    <a:pt x="14081" y="11168"/>
                  </a:cubicBezTo>
                  <a:cubicBezTo>
                    <a:pt x="12171" y="13807"/>
                    <a:pt x="10328" y="16468"/>
                    <a:pt x="8508" y="19152"/>
                  </a:cubicBezTo>
                  <a:cubicBezTo>
                    <a:pt x="5915" y="22997"/>
                    <a:pt x="3367" y="26864"/>
                    <a:pt x="820" y="30731"/>
                  </a:cubicBezTo>
                  <a:cubicBezTo>
                    <a:pt x="615" y="31026"/>
                    <a:pt x="433" y="31322"/>
                    <a:pt x="251" y="31618"/>
                  </a:cubicBezTo>
                  <a:cubicBezTo>
                    <a:pt x="1" y="32141"/>
                    <a:pt x="46" y="32459"/>
                    <a:pt x="433" y="32846"/>
                  </a:cubicBezTo>
                  <a:cubicBezTo>
                    <a:pt x="638" y="33051"/>
                    <a:pt x="865" y="33256"/>
                    <a:pt x="1093" y="33438"/>
                  </a:cubicBezTo>
                  <a:cubicBezTo>
                    <a:pt x="3618" y="35394"/>
                    <a:pt x="6029" y="37487"/>
                    <a:pt x="8645" y="39306"/>
                  </a:cubicBezTo>
                  <a:cubicBezTo>
                    <a:pt x="9327" y="39786"/>
                    <a:pt x="9714" y="40041"/>
                    <a:pt x="10048" y="40041"/>
                  </a:cubicBezTo>
                  <a:cubicBezTo>
                    <a:pt x="10427" y="40041"/>
                    <a:pt x="10736" y="39712"/>
                    <a:pt x="11329" y="39011"/>
                  </a:cubicBezTo>
                  <a:cubicBezTo>
                    <a:pt x="12717" y="37373"/>
                    <a:pt x="14059" y="35690"/>
                    <a:pt x="15424" y="34052"/>
                  </a:cubicBezTo>
                  <a:cubicBezTo>
                    <a:pt x="15674" y="33733"/>
                    <a:pt x="15947" y="33438"/>
                    <a:pt x="16220" y="33142"/>
                  </a:cubicBezTo>
                  <a:cubicBezTo>
                    <a:pt x="16258" y="33095"/>
                    <a:pt x="16315" y="33071"/>
                    <a:pt x="16373" y="33071"/>
                  </a:cubicBezTo>
                  <a:cubicBezTo>
                    <a:pt x="16454" y="33071"/>
                    <a:pt x="16534" y="33117"/>
                    <a:pt x="16561" y="33210"/>
                  </a:cubicBezTo>
                  <a:cubicBezTo>
                    <a:pt x="16606" y="33347"/>
                    <a:pt x="16629" y="33506"/>
                    <a:pt x="16606" y="33665"/>
                  </a:cubicBezTo>
                  <a:cubicBezTo>
                    <a:pt x="16584" y="37441"/>
                    <a:pt x="16788" y="41240"/>
                    <a:pt x="16379" y="45016"/>
                  </a:cubicBezTo>
                  <a:cubicBezTo>
                    <a:pt x="16038" y="48292"/>
                    <a:pt x="15515" y="51545"/>
                    <a:pt x="14764" y="54752"/>
                  </a:cubicBezTo>
                  <a:cubicBezTo>
                    <a:pt x="13877" y="58323"/>
                    <a:pt x="12808" y="61872"/>
                    <a:pt x="11534" y="65330"/>
                  </a:cubicBezTo>
                  <a:cubicBezTo>
                    <a:pt x="10533" y="67991"/>
                    <a:pt x="9623" y="70675"/>
                    <a:pt x="8690" y="73359"/>
                  </a:cubicBezTo>
                  <a:cubicBezTo>
                    <a:pt x="8440" y="74133"/>
                    <a:pt x="8508" y="74315"/>
                    <a:pt x="9304" y="74520"/>
                  </a:cubicBezTo>
                  <a:cubicBezTo>
                    <a:pt x="9987" y="74724"/>
                    <a:pt x="10669" y="74861"/>
                    <a:pt x="11352" y="75020"/>
                  </a:cubicBezTo>
                  <a:cubicBezTo>
                    <a:pt x="15992" y="76157"/>
                    <a:pt x="20724" y="76976"/>
                    <a:pt x="25478" y="77477"/>
                  </a:cubicBezTo>
                  <a:cubicBezTo>
                    <a:pt x="30610" y="78005"/>
                    <a:pt x="35741" y="78278"/>
                    <a:pt x="40891" y="78278"/>
                  </a:cubicBezTo>
                  <a:cubicBezTo>
                    <a:pt x="41289" y="78278"/>
                    <a:pt x="41686" y="78276"/>
                    <a:pt x="42084" y="78273"/>
                  </a:cubicBezTo>
                  <a:cubicBezTo>
                    <a:pt x="44063" y="78250"/>
                    <a:pt x="47861" y="78182"/>
                    <a:pt x="51615" y="77773"/>
                  </a:cubicBezTo>
                  <a:cubicBezTo>
                    <a:pt x="52775" y="77659"/>
                    <a:pt x="53890" y="77477"/>
                    <a:pt x="55027" y="77295"/>
                  </a:cubicBezTo>
                  <a:cubicBezTo>
                    <a:pt x="55709" y="77181"/>
                    <a:pt x="55800" y="77090"/>
                    <a:pt x="55846" y="76430"/>
                  </a:cubicBezTo>
                  <a:cubicBezTo>
                    <a:pt x="55960" y="75134"/>
                    <a:pt x="56051" y="73837"/>
                    <a:pt x="56142" y="72563"/>
                  </a:cubicBezTo>
                  <a:cubicBezTo>
                    <a:pt x="56187" y="71403"/>
                    <a:pt x="56187" y="70266"/>
                    <a:pt x="56278" y="69106"/>
                  </a:cubicBezTo>
                  <a:cubicBezTo>
                    <a:pt x="56505" y="66080"/>
                    <a:pt x="56574" y="63032"/>
                    <a:pt x="56665" y="60007"/>
                  </a:cubicBezTo>
                  <a:cubicBezTo>
                    <a:pt x="56801" y="54707"/>
                    <a:pt x="56483" y="49429"/>
                    <a:pt x="56437" y="44129"/>
                  </a:cubicBezTo>
                  <a:cubicBezTo>
                    <a:pt x="56437" y="42696"/>
                    <a:pt x="56392" y="41240"/>
                    <a:pt x="56369" y="39807"/>
                  </a:cubicBezTo>
                  <a:cubicBezTo>
                    <a:pt x="56301" y="39488"/>
                    <a:pt x="56528" y="39193"/>
                    <a:pt x="56847" y="39170"/>
                  </a:cubicBezTo>
                  <a:cubicBezTo>
                    <a:pt x="57279" y="39079"/>
                    <a:pt x="57734" y="38988"/>
                    <a:pt x="58166" y="38897"/>
                  </a:cubicBezTo>
                  <a:cubicBezTo>
                    <a:pt x="60850" y="38419"/>
                    <a:pt x="63580" y="38124"/>
                    <a:pt x="66241" y="37373"/>
                  </a:cubicBezTo>
                  <a:cubicBezTo>
                    <a:pt x="67902" y="36918"/>
                    <a:pt x="67993" y="36850"/>
                    <a:pt x="67879" y="35144"/>
                  </a:cubicBezTo>
                  <a:cubicBezTo>
                    <a:pt x="67788" y="33233"/>
                    <a:pt x="67538" y="31368"/>
                    <a:pt x="67151" y="29502"/>
                  </a:cubicBezTo>
                  <a:cubicBezTo>
                    <a:pt x="66287" y="25612"/>
                    <a:pt x="65582" y="21677"/>
                    <a:pt x="64490" y="17833"/>
                  </a:cubicBezTo>
                  <a:cubicBezTo>
                    <a:pt x="63921" y="15831"/>
                    <a:pt x="63330" y="13807"/>
                    <a:pt x="62420" y="11918"/>
                  </a:cubicBezTo>
                  <a:cubicBezTo>
                    <a:pt x="60191" y="7278"/>
                    <a:pt x="56847" y="3820"/>
                    <a:pt x="51865" y="2137"/>
                  </a:cubicBezTo>
                  <a:cubicBezTo>
                    <a:pt x="51387" y="1978"/>
                    <a:pt x="50932" y="1796"/>
                    <a:pt x="50455" y="1637"/>
                  </a:cubicBezTo>
                  <a:cubicBezTo>
                    <a:pt x="48931" y="1045"/>
                    <a:pt x="47338" y="590"/>
                    <a:pt x="45723" y="249"/>
                  </a:cubicBezTo>
                  <a:cubicBezTo>
                    <a:pt x="45094" y="127"/>
                    <a:pt x="44703" y="1"/>
                    <a:pt x="44406" y="1"/>
                  </a:cubicBez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33"/>
            <p:cNvSpPr/>
            <p:nvPr/>
          </p:nvSpPr>
          <p:spPr>
            <a:xfrm>
              <a:off x="3811675" y="1538700"/>
              <a:ext cx="265600" cy="256025"/>
            </a:xfrm>
            <a:custGeom>
              <a:avLst/>
              <a:gdLst/>
              <a:ahLst/>
              <a:cxnLst/>
              <a:rect l="l" t="t" r="r" b="b"/>
              <a:pathLst>
                <a:path w="10624" h="10241" extrusionOk="0">
                  <a:moveTo>
                    <a:pt x="9600" y="1"/>
                  </a:moveTo>
                  <a:cubicBezTo>
                    <a:pt x="7075" y="23"/>
                    <a:pt x="4528" y="69"/>
                    <a:pt x="1980" y="114"/>
                  </a:cubicBezTo>
                  <a:cubicBezTo>
                    <a:pt x="1548" y="137"/>
                    <a:pt x="1093" y="183"/>
                    <a:pt x="660" y="251"/>
                  </a:cubicBezTo>
                  <a:cubicBezTo>
                    <a:pt x="274" y="274"/>
                    <a:pt x="1" y="592"/>
                    <a:pt x="46" y="956"/>
                  </a:cubicBezTo>
                  <a:cubicBezTo>
                    <a:pt x="23" y="1752"/>
                    <a:pt x="46" y="2548"/>
                    <a:pt x="46" y="3663"/>
                  </a:cubicBezTo>
                  <a:cubicBezTo>
                    <a:pt x="69" y="4141"/>
                    <a:pt x="92" y="4937"/>
                    <a:pt x="160" y="5733"/>
                  </a:cubicBezTo>
                  <a:cubicBezTo>
                    <a:pt x="228" y="6688"/>
                    <a:pt x="387" y="7621"/>
                    <a:pt x="638" y="8531"/>
                  </a:cubicBezTo>
                  <a:cubicBezTo>
                    <a:pt x="797" y="9282"/>
                    <a:pt x="1388" y="9873"/>
                    <a:pt x="2162" y="9987"/>
                  </a:cubicBezTo>
                  <a:cubicBezTo>
                    <a:pt x="2594" y="10100"/>
                    <a:pt x="3026" y="10169"/>
                    <a:pt x="3481" y="10214"/>
                  </a:cubicBezTo>
                  <a:cubicBezTo>
                    <a:pt x="4138" y="10227"/>
                    <a:pt x="4794" y="10240"/>
                    <a:pt x="5455" y="10240"/>
                  </a:cubicBezTo>
                  <a:cubicBezTo>
                    <a:pt x="5939" y="10240"/>
                    <a:pt x="6426" y="10233"/>
                    <a:pt x="6916" y="10214"/>
                  </a:cubicBezTo>
                  <a:cubicBezTo>
                    <a:pt x="7416" y="10169"/>
                    <a:pt x="7894" y="10078"/>
                    <a:pt x="8372" y="9941"/>
                  </a:cubicBezTo>
                  <a:cubicBezTo>
                    <a:pt x="9122" y="9782"/>
                    <a:pt x="9737" y="9213"/>
                    <a:pt x="9896" y="8463"/>
                  </a:cubicBezTo>
                  <a:cubicBezTo>
                    <a:pt x="10078" y="7894"/>
                    <a:pt x="10192" y="7302"/>
                    <a:pt x="10237" y="6711"/>
                  </a:cubicBezTo>
                  <a:cubicBezTo>
                    <a:pt x="10396" y="4914"/>
                    <a:pt x="10487" y="3140"/>
                    <a:pt x="10601" y="1343"/>
                  </a:cubicBezTo>
                  <a:cubicBezTo>
                    <a:pt x="10624" y="1092"/>
                    <a:pt x="10624" y="842"/>
                    <a:pt x="10601" y="592"/>
                  </a:cubicBezTo>
                  <a:cubicBezTo>
                    <a:pt x="10624" y="274"/>
                    <a:pt x="10374" y="23"/>
                    <a:pt x="10055" y="23"/>
                  </a:cubicBezTo>
                  <a:cubicBezTo>
                    <a:pt x="9896" y="1"/>
                    <a:pt x="9759" y="1"/>
                    <a:pt x="9600" y="1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33"/>
            <p:cNvSpPr/>
            <p:nvPr/>
          </p:nvSpPr>
          <p:spPr>
            <a:xfrm>
              <a:off x="3916900" y="1494825"/>
              <a:ext cx="68250" cy="377725"/>
            </a:xfrm>
            <a:custGeom>
              <a:avLst/>
              <a:gdLst/>
              <a:ahLst/>
              <a:cxnLst/>
              <a:rect l="l" t="t" r="r" b="b"/>
              <a:pathLst>
                <a:path w="2730" h="15109" extrusionOk="0">
                  <a:moveTo>
                    <a:pt x="792" y="0"/>
                  </a:moveTo>
                  <a:cubicBezTo>
                    <a:pt x="756" y="0"/>
                    <a:pt x="719" y="2"/>
                    <a:pt x="682" y="4"/>
                  </a:cubicBezTo>
                  <a:cubicBezTo>
                    <a:pt x="668" y="3"/>
                    <a:pt x="653" y="2"/>
                    <a:pt x="639" y="2"/>
                  </a:cubicBezTo>
                  <a:cubicBezTo>
                    <a:pt x="339" y="2"/>
                    <a:pt x="89" y="223"/>
                    <a:pt x="46" y="527"/>
                  </a:cubicBezTo>
                  <a:cubicBezTo>
                    <a:pt x="23" y="732"/>
                    <a:pt x="0" y="914"/>
                    <a:pt x="0" y="1119"/>
                  </a:cubicBezTo>
                  <a:cubicBezTo>
                    <a:pt x="0" y="3052"/>
                    <a:pt x="0" y="5008"/>
                    <a:pt x="0" y="6942"/>
                  </a:cubicBezTo>
                  <a:lnTo>
                    <a:pt x="23" y="6942"/>
                  </a:lnTo>
                  <a:cubicBezTo>
                    <a:pt x="68" y="8284"/>
                    <a:pt x="91" y="9626"/>
                    <a:pt x="137" y="10968"/>
                  </a:cubicBezTo>
                  <a:cubicBezTo>
                    <a:pt x="182" y="12060"/>
                    <a:pt x="273" y="13152"/>
                    <a:pt x="341" y="14244"/>
                  </a:cubicBezTo>
                  <a:cubicBezTo>
                    <a:pt x="387" y="14494"/>
                    <a:pt x="455" y="14722"/>
                    <a:pt x="569" y="14949"/>
                  </a:cubicBezTo>
                  <a:cubicBezTo>
                    <a:pt x="614" y="15040"/>
                    <a:pt x="705" y="15086"/>
                    <a:pt x="796" y="15108"/>
                  </a:cubicBezTo>
                  <a:cubicBezTo>
                    <a:pt x="955" y="15086"/>
                    <a:pt x="1069" y="15017"/>
                    <a:pt x="1160" y="14904"/>
                  </a:cubicBezTo>
                  <a:cubicBezTo>
                    <a:pt x="1251" y="14744"/>
                    <a:pt x="1297" y="14540"/>
                    <a:pt x="1319" y="14358"/>
                  </a:cubicBezTo>
                  <a:cubicBezTo>
                    <a:pt x="1410" y="13402"/>
                    <a:pt x="1501" y="12470"/>
                    <a:pt x="1524" y="11514"/>
                  </a:cubicBezTo>
                  <a:cubicBezTo>
                    <a:pt x="1570" y="9035"/>
                    <a:pt x="1570" y="6533"/>
                    <a:pt x="1592" y="4053"/>
                  </a:cubicBezTo>
                  <a:cubicBezTo>
                    <a:pt x="1592" y="3507"/>
                    <a:pt x="1592" y="2961"/>
                    <a:pt x="1615" y="2415"/>
                  </a:cubicBezTo>
                  <a:cubicBezTo>
                    <a:pt x="1615" y="2120"/>
                    <a:pt x="1752" y="2029"/>
                    <a:pt x="2047" y="1938"/>
                  </a:cubicBezTo>
                  <a:cubicBezTo>
                    <a:pt x="2525" y="1778"/>
                    <a:pt x="2730" y="1073"/>
                    <a:pt x="2389" y="755"/>
                  </a:cubicBezTo>
                  <a:cubicBezTo>
                    <a:pt x="1937" y="367"/>
                    <a:pt x="1424" y="0"/>
                    <a:pt x="792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33"/>
            <p:cNvSpPr/>
            <p:nvPr/>
          </p:nvSpPr>
          <p:spPr>
            <a:xfrm>
              <a:off x="2507125" y="1561150"/>
              <a:ext cx="1023650" cy="1024875"/>
            </a:xfrm>
            <a:custGeom>
              <a:avLst/>
              <a:gdLst/>
              <a:ahLst/>
              <a:cxnLst/>
              <a:rect l="l" t="t" r="r" b="b"/>
              <a:pathLst>
                <a:path w="40946" h="40995" extrusionOk="0">
                  <a:moveTo>
                    <a:pt x="16411" y="1"/>
                  </a:moveTo>
                  <a:cubicBezTo>
                    <a:pt x="16197" y="1"/>
                    <a:pt x="15946" y="142"/>
                    <a:pt x="15468" y="331"/>
                  </a:cubicBezTo>
                  <a:cubicBezTo>
                    <a:pt x="10555" y="2264"/>
                    <a:pt x="5641" y="4243"/>
                    <a:pt x="751" y="6200"/>
                  </a:cubicBezTo>
                  <a:cubicBezTo>
                    <a:pt x="455" y="6268"/>
                    <a:pt x="182" y="6450"/>
                    <a:pt x="0" y="6700"/>
                  </a:cubicBezTo>
                  <a:cubicBezTo>
                    <a:pt x="68" y="7269"/>
                    <a:pt x="500" y="7656"/>
                    <a:pt x="819" y="8088"/>
                  </a:cubicBezTo>
                  <a:cubicBezTo>
                    <a:pt x="3367" y="11341"/>
                    <a:pt x="5937" y="14594"/>
                    <a:pt x="8462" y="17869"/>
                  </a:cubicBezTo>
                  <a:cubicBezTo>
                    <a:pt x="14194" y="25353"/>
                    <a:pt x="19950" y="32814"/>
                    <a:pt x="25682" y="40298"/>
                  </a:cubicBezTo>
                  <a:cubicBezTo>
                    <a:pt x="26045" y="40774"/>
                    <a:pt x="26256" y="40995"/>
                    <a:pt x="26517" y="40995"/>
                  </a:cubicBezTo>
                  <a:cubicBezTo>
                    <a:pt x="26730" y="40995"/>
                    <a:pt x="26977" y="40847"/>
                    <a:pt x="27365" y="40571"/>
                  </a:cubicBezTo>
                  <a:cubicBezTo>
                    <a:pt x="27570" y="40435"/>
                    <a:pt x="27775" y="40276"/>
                    <a:pt x="27957" y="40116"/>
                  </a:cubicBezTo>
                  <a:cubicBezTo>
                    <a:pt x="32051" y="37023"/>
                    <a:pt x="35987" y="33701"/>
                    <a:pt x="39945" y="30426"/>
                  </a:cubicBezTo>
                  <a:cubicBezTo>
                    <a:pt x="40945" y="29607"/>
                    <a:pt x="40945" y="29584"/>
                    <a:pt x="40104" y="28561"/>
                  </a:cubicBezTo>
                  <a:cubicBezTo>
                    <a:pt x="32552" y="19348"/>
                    <a:pt x="24999" y="10112"/>
                    <a:pt x="17447" y="900"/>
                  </a:cubicBezTo>
                  <a:cubicBezTo>
                    <a:pt x="16897" y="234"/>
                    <a:pt x="16685" y="1"/>
                    <a:pt x="16411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33"/>
            <p:cNvSpPr/>
            <p:nvPr/>
          </p:nvSpPr>
          <p:spPr>
            <a:xfrm>
              <a:off x="2642450" y="1607325"/>
              <a:ext cx="203625" cy="112250"/>
            </a:xfrm>
            <a:custGeom>
              <a:avLst/>
              <a:gdLst/>
              <a:ahLst/>
              <a:cxnLst/>
              <a:rect l="l" t="t" r="r" b="b"/>
              <a:pathLst>
                <a:path w="8145" h="4490" extrusionOk="0">
                  <a:moveTo>
                    <a:pt x="3742" y="1"/>
                  </a:moveTo>
                  <a:cubicBezTo>
                    <a:pt x="3315" y="1"/>
                    <a:pt x="2912" y="310"/>
                    <a:pt x="2844" y="781"/>
                  </a:cubicBezTo>
                  <a:cubicBezTo>
                    <a:pt x="2822" y="941"/>
                    <a:pt x="2799" y="1077"/>
                    <a:pt x="2844" y="1236"/>
                  </a:cubicBezTo>
                  <a:cubicBezTo>
                    <a:pt x="3026" y="1873"/>
                    <a:pt x="2617" y="2101"/>
                    <a:pt x="2139" y="2328"/>
                  </a:cubicBezTo>
                  <a:cubicBezTo>
                    <a:pt x="1479" y="2578"/>
                    <a:pt x="888" y="2942"/>
                    <a:pt x="342" y="3375"/>
                  </a:cubicBezTo>
                  <a:cubicBezTo>
                    <a:pt x="92" y="3534"/>
                    <a:pt x="1" y="3875"/>
                    <a:pt x="115" y="4171"/>
                  </a:cubicBezTo>
                  <a:cubicBezTo>
                    <a:pt x="251" y="4421"/>
                    <a:pt x="501" y="4467"/>
                    <a:pt x="820" y="4489"/>
                  </a:cubicBezTo>
                  <a:cubicBezTo>
                    <a:pt x="1047" y="4467"/>
                    <a:pt x="1275" y="4421"/>
                    <a:pt x="1479" y="4353"/>
                  </a:cubicBezTo>
                  <a:cubicBezTo>
                    <a:pt x="3459" y="3579"/>
                    <a:pt x="5460" y="2829"/>
                    <a:pt x="7303" y="1760"/>
                  </a:cubicBezTo>
                  <a:cubicBezTo>
                    <a:pt x="7553" y="1600"/>
                    <a:pt x="7781" y="1418"/>
                    <a:pt x="7985" y="1191"/>
                  </a:cubicBezTo>
                  <a:cubicBezTo>
                    <a:pt x="8122" y="1054"/>
                    <a:pt x="8145" y="827"/>
                    <a:pt x="8031" y="645"/>
                  </a:cubicBezTo>
                  <a:cubicBezTo>
                    <a:pt x="7940" y="531"/>
                    <a:pt x="7826" y="463"/>
                    <a:pt x="7690" y="417"/>
                  </a:cubicBezTo>
                  <a:cubicBezTo>
                    <a:pt x="7600" y="409"/>
                    <a:pt x="7511" y="404"/>
                    <a:pt x="7422" y="404"/>
                  </a:cubicBezTo>
                  <a:cubicBezTo>
                    <a:pt x="7058" y="404"/>
                    <a:pt x="6699" y="480"/>
                    <a:pt x="6370" y="645"/>
                  </a:cubicBezTo>
                  <a:cubicBezTo>
                    <a:pt x="6044" y="777"/>
                    <a:pt x="5727" y="882"/>
                    <a:pt x="5432" y="882"/>
                  </a:cubicBezTo>
                  <a:cubicBezTo>
                    <a:pt x="5067" y="882"/>
                    <a:pt x="4736" y="723"/>
                    <a:pt x="4459" y="258"/>
                  </a:cubicBezTo>
                  <a:cubicBezTo>
                    <a:pt x="4391" y="190"/>
                    <a:pt x="4277" y="167"/>
                    <a:pt x="4186" y="122"/>
                  </a:cubicBezTo>
                  <a:cubicBezTo>
                    <a:pt x="4044" y="39"/>
                    <a:pt x="3892" y="1"/>
                    <a:pt x="374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33"/>
            <p:cNvSpPr/>
            <p:nvPr/>
          </p:nvSpPr>
          <p:spPr>
            <a:xfrm>
              <a:off x="2605700" y="1863300"/>
              <a:ext cx="236400" cy="284725"/>
            </a:xfrm>
            <a:custGeom>
              <a:avLst/>
              <a:gdLst/>
              <a:ahLst/>
              <a:cxnLst/>
              <a:rect l="l" t="t" r="r" b="b"/>
              <a:pathLst>
                <a:path w="9456" h="11389" extrusionOk="0">
                  <a:moveTo>
                    <a:pt x="6286" y="1"/>
                  </a:moveTo>
                  <a:cubicBezTo>
                    <a:pt x="6171" y="1"/>
                    <a:pt x="6045" y="16"/>
                    <a:pt x="5907" y="51"/>
                  </a:cubicBezTo>
                  <a:cubicBezTo>
                    <a:pt x="4405" y="415"/>
                    <a:pt x="629" y="3236"/>
                    <a:pt x="356" y="4350"/>
                  </a:cubicBezTo>
                  <a:cubicBezTo>
                    <a:pt x="1" y="5773"/>
                    <a:pt x="4663" y="11388"/>
                    <a:pt x="5597" y="11388"/>
                  </a:cubicBezTo>
                  <a:cubicBezTo>
                    <a:pt x="5619" y="11388"/>
                    <a:pt x="5639" y="11385"/>
                    <a:pt x="5656" y="11379"/>
                  </a:cubicBezTo>
                  <a:cubicBezTo>
                    <a:pt x="6430" y="11106"/>
                    <a:pt x="9273" y="7876"/>
                    <a:pt x="9387" y="7285"/>
                  </a:cubicBezTo>
                  <a:cubicBezTo>
                    <a:pt x="9455" y="6921"/>
                    <a:pt x="9433" y="6534"/>
                    <a:pt x="9273" y="6193"/>
                  </a:cubicBezTo>
                  <a:cubicBezTo>
                    <a:pt x="9137" y="5897"/>
                    <a:pt x="8955" y="5647"/>
                    <a:pt x="8727" y="5442"/>
                  </a:cubicBezTo>
                  <a:cubicBezTo>
                    <a:pt x="9046" y="4714"/>
                    <a:pt x="9046" y="4168"/>
                    <a:pt x="8136" y="3463"/>
                  </a:cubicBezTo>
                  <a:cubicBezTo>
                    <a:pt x="8272" y="3258"/>
                    <a:pt x="8363" y="3008"/>
                    <a:pt x="8409" y="2758"/>
                  </a:cubicBezTo>
                  <a:cubicBezTo>
                    <a:pt x="8614" y="1689"/>
                    <a:pt x="7453" y="1484"/>
                    <a:pt x="7453" y="1484"/>
                  </a:cubicBezTo>
                  <a:cubicBezTo>
                    <a:pt x="7453" y="1279"/>
                    <a:pt x="7408" y="1097"/>
                    <a:pt x="7363" y="915"/>
                  </a:cubicBezTo>
                  <a:cubicBezTo>
                    <a:pt x="7227" y="491"/>
                    <a:pt x="6929" y="1"/>
                    <a:pt x="6286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33"/>
            <p:cNvSpPr/>
            <p:nvPr/>
          </p:nvSpPr>
          <p:spPr>
            <a:xfrm>
              <a:off x="2663500" y="1886175"/>
              <a:ext cx="128550" cy="118875"/>
            </a:xfrm>
            <a:custGeom>
              <a:avLst/>
              <a:gdLst/>
              <a:ahLst/>
              <a:cxnLst/>
              <a:rect l="l" t="t" r="r" b="b"/>
              <a:pathLst>
                <a:path w="5142" h="4755" extrusionOk="0">
                  <a:moveTo>
                    <a:pt x="5051" y="0"/>
                  </a:moveTo>
                  <a:cubicBezTo>
                    <a:pt x="3777" y="250"/>
                    <a:pt x="2639" y="933"/>
                    <a:pt x="1798" y="1911"/>
                  </a:cubicBezTo>
                  <a:cubicBezTo>
                    <a:pt x="1206" y="2639"/>
                    <a:pt x="23" y="4686"/>
                    <a:pt x="1" y="4754"/>
                  </a:cubicBezTo>
                  <a:cubicBezTo>
                    <a:pt x="69" y="4686"/>
                    <a:pt x="2639" y="2025"/>
                    <a:pt x="3299" y="1547"/>
                  </a:cubicBezTo>
                  <a:cubicBezTo>
                    <a:pt x="3959" y="1092"/>
                    <a:pt x="4732" y="592"/>
                    <a:pt x="5141" y="569"/>
                  </a:cubicBezTo>
                  <a:cubicBezTo>
                    <a:pt x="5141" y="364"/>
                    <a:pt x="5096" y="182"/>
                    <a:pt x="5051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33"/>
            <p:cNvSpPr/>
            <p:nvPr/>
          </p:nvSpPr>
          <p:spPr>
            <a:xfrm>
              <a:off x="2713550" y="1932225"/>
              <a:ext cx="102375" cy="106950"/>
            </a:xfrm>
            <a:custGeom>
              <a:avLst/>
              <a:gdLst/>
              <a:ahLst/>
              <a:cxnLst/>
              <a:rect l="l" t="t" r="r" b="b"/>
              <a:pathLst>
                <a:path w="4095" h="4278" extrusionOk="0">
                  <a:moveTo>
                    <a:pt x="4095" y="1"/>
                  </a:moveTo>
                  <a:lnTo>
                    <a:pt x="4095" y="1"/>
                  </a:lnTo>
                  <a:cubicBezTo>
                    <a:pt x="3526" y="251"/>
                    <a:pt x="2958" y="547"/>
                    <a:pt x="2457" y="911"/>
                  </a:cubicBezTo>
                  <a:cubicBezTo>
                    <a:pt x="1320" y="1707"/>
                    <a:pt x="46" y="4209"/>
                    <a:pt x="0" y="4277"/>
                  </a:cubicBezTo>
                  <a:lnTo>
                    <a:pt x="3822" y="706"/>
                  </a:lnTo>
                  <a:cubicBezTo>
                    <a:pt x="3958" y="501"/>
                    <a:pt x="4049" y="251"/>
                    <a:pt x="4095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33"/>
            <p:cNvSpPr/>
            <p:nvPr/>
          </p:nvSpPr>
          <p:spPr>
            <a:xfrm>
              <a:off x="2766425" y="1999350"/>
              <a:ext cx="71125" cy="73950"/>
            </a:xfrm>
            <a:custGeom>
              <a:avLst/>
              <a:gdLst/>
              <a:ahLst/>
              <a:cxnLst/>
              <a:rect l="l" t="t" r="r" b="b"/>
              <a:pathLst>
                <a:path w="2845" h="2958" extrusionOk="0">
                  <a:moveTo>
                    <a:pt x="2298" y="0"/>
                  </a:moveTo>
                  <a:lnTo>
                    <a:pt x="1" y="2957"/>
                  </a:lnTo>
                  <a:cubicBezTo>
                    <a:pt x="1" y="2957"/>
                    <a:pt x="1934" y="1752"/>
                    <a:pt x="2844" y="751"/>
                  </a:cubicBezTo>
                  <a:cubicBezTo>
                    <a:pt x="2708" y="455"/>
                    <a:pt x="2526" y="205"/>
                    <a:pt x="2298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33"/>
            <p:cNvSpPr/>
            <p:nvPr/>
          </p:nvSpPr>
          <p:spPr>
            <a:xfrm>
              <a:off x="3981150" y="1024825"/>
              <a:ext cx="484550" cy="417650"/>
            </a:xfrm>
            <a:custGeom>
              <a:avLst/>
              <a:gdLst/>
              <a:ahLst/>
              <a:cxnLst/>
              <a:rect l="l" t="t" r="r" b="b"/>
              <a:pathLst>
                <a:path w="19382" h="16706" extrusionOk="0">
                  <a:moveTo>
                    <a:pt x="17551" y="0"/>
                  </a:moveTo>
                  <a:cubicBezTo>
                    <a:pt x="17068" y="0"/>
                    <a:pt x="16835" y="322"/>
                    <a:pt x="16242" y="1493"/>
                  </a:cubicBezTo>
                  <a:cubicBezTo>
                    <a:pt x="14058" y="5929"/>
                    <a:pt x="12170" y="8363"/>
                    <a:pt x="9805" y="12708"/>
                  </a:cubicBezTo>
                  <a:cubicBezTo>
                    <a:pt x="9600" y="13094"/>
                    <a:pt x="9372" y="13481"/>
                    <a:pt x="9145" y="13868"/>
                  </a:cubicBezTo>
                  <a:cubicBezTo>
                    <a:pt x="9110" y="13937"/>
                    <a:pt x="9032" y="13967"/>
                    <a:pt x="8943" y="13967"/>
                  </a:cubicBezTo>
                  <a:cubicBezTo>
                    <a:pt x="8798" y="13967"/>
                    <a:pt x="8624" y="13889"/>
                    <a:pt x="8554" y="13777"/>
                  </a:cubicBezTo>
                  <a:cubicBezTo>
                    <a:pt x="8281" y="13208"/>
                    <a:pt x="7939" y="12776"/>
                    <a:pt x="7712" y="12344"/>
                  </a:cubicBezTo>
                  <a:cubicBezTo>
                    <a:pt x="5938" y="9091"/>
                    <a:pt x="5141" y="7794"/>
                    <a:pt x="3549" y="4883"/>
                  </a:cubicBezTo>
                  <a:cubicBezTo>
                    <a:pt x="3071" y="4018"/>
                    <a:pt x="2730" y="3063"/>
                    <a:pt x="2275" y="2176"/>
                  </a:cubicBezTo>
                  <a:cubicBezTo>
                    <a:pt x="2071" y="1782"/>
                    <a:pt x="1905" y="1603"/>
                    <a:pt x="1638" y="1603"/>
                  </a:cubicBezTo>
                  <a:cubicBezTo>
                    <a:pt x="1488" y="1603"/>
                    <a:pt x="1307" y="1660"/>
                    <a:pt x="1070" y="1766"/>
                  </a:cubicBezTo>
                  <a:cubicBezTo>
                    <a:pt x="706" y="1903"/>
                    <a:pt x="364" y="2062"/>
                    <a:pt x="1" y="2198"/>
                  </a:cubicBezTo>
                  <a:lnTo>
                    <a:pt x="7462" y="16006"/>
                  </a:lnTo>
                  <a:cubicBezTo>
                    <a:pt x="7718" y="16473"/>
                    <a:pt x="8178" y="16706"/>
                    <a:pt x="8636" y="16706"/>
                  </a:cubicBezTo>
                  <a:cubicBezTo>
                    <a:pt x="9071" y="16706"/>
                    <a:pt x="9504" y="16495"/>
                    <a:pt x="9759" y="16074"/>
                  </a:cubicBezTo>
                  <a:lnTo>
                    <a:pt x="19381" y="356"/>
                  </a:lnTo>
                  <a:cubicBezTo>
                    <a:pt x="19199" y="333"/>
                    <a:pt x="19040" y="288"/>
                    <a:pt x="18858" y="242"/>
                  </a:cubicBezTo>
                  <a:cubicBezTo>
                    <a:pt x="18236" y="121"/>
                    <a:pt x="17847" y="0"/>
                    <a:pt x="17551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33"/>
            <p:cNvSpPr/>
            <p:nvPr/>
          </p:nvSpPr>
          <p:spPr>
            <a:xfrm>
              <a:off x="4358750" y="989600"/>
              <a:ext cx="488525" cy="977200"/>
            </a:xfrm>
            <a:custGeom>
              <a:avLst/>
              <a:gdLst/>
              <a:ahLst/>
              <a:cxnLst/>
              <a:rect l="l" t="t" r="r" b="b"/>
              <a:pathLst>
                <a:path w="19541" h="39088" extrusionOk="0">
                  <a:moveTo>
                    <a:pt x="755" y="0"/>
                  </a:moveTo>
                  <a:cubicBezTo>
                    <a:pt x="457" y="0"/>
                    <a:pt x="168" y="194"/>
                    <a:pt x="69" y="491"/>
                  </a:cubicBezTo>
                  <a:cubicBezTo>
                    <a:pt x="1" y="855"/>
                    <a:pt x="183" y="1219"/>
                    <a:pt x="547" y="1333"/>
                  </a:cubicBezTo>
                  <a:cubicBezTo>
                    <a:pt x="1002" y="1492"/>
                    <a:pt x="1479" y="1628"/>
                    <a:pt x="1980" y="1742"/>
                  </a:cubicBezTo>
                  <a:cubicBezTo>
                    <a:pt x="4209" y="2288"/>
                    <a:pt x="5779" y="3653"/>
                    <a:pt x="6780" y="5677"/>
                  </a:cubicBezTo>
                  <a:cubicBezTo>
                    <a:pt x="7553" y="7247"/>
                    <a:pt x="8053" y="8930"/>
                    <a:pt x="8304" y="10659"/>
                  </a:cubicBezTo>
                  <a:cubicBezTo>
                    <a:pt x="8599" y="12888"/>
                    <a:pt x="8781" y="15140"/>
                    <a:pt x="8827" y="17370"/>
                  </a:cubicBezTo>
                  <a:cubicBezTo>
                    <a:pt x="8872" y="19189"/>
                    <a:pt x="9077" y="19007"/>
                    <a:pt x="7303" y="19440"/>
                  </a:cubicBezTo>
                  <a:cubicBezTo>
                    <a:pt x="5710" y="19826"/>
                    <a:pt x="4414" y="21009"/>
                    <a:pt x="3936" y="22556"/>
                  </a:cubicBezTo>
                  <a:cubicBezTo>
                    <a:pt x="3754" y="23079"/>
                    <a:pt x="3595" y="23602"/>
                    <a:pt x="3504" y="24148"/>
                  </a:cubicBezTo>
                  <a:cubicBezTo>
                    <a:pt x="3185" y="25718"/>
                    <a:pt x="3117" y="27333"/>
                    <a:pt x="3276" y="28925"/>
                  </a:cubicBezTo>
                  <a:cubicBezTo>
                    <a:pt x="3436" y="31018"/>
                    <a:pt x="3845" y="33065"/>
                    <a:pt x="4755" y="34999"/>
                  </a:cubicBezTo>
                  <a:cubicBezTo>
                    <a:pt x="5187" y="36000"/>
                    <a:pt x="5870" y="36887"/>
                    <a:pt x="6757" y="37569"/>
                  </a:cubicBezTo>
                  <a:cubicBezTo>
                    <a:pt x="7257" y="37956"/>
                    <a:pt x="7826" y="38275"/>
                    <a:pt x="8235" y="38798"/>
                  </a:cubicBezTo>
                  <a:cubicBezTo>
                    <a:pt x="8392" y="38986"/>
                    <a:pt x="8625" y="39088"/>
                    <a:pt x="8867" y="39088"/>
                  </a:cubicBezTo>
                  <a:cubicBezTo>
                    <a:pt x="8975" y="39088"/>
                    <a:pt x="9085" y="39067"/>
                    <a:pt x="9191" y="39025"/>
                  </a:cubicBezTo>
                  <a:cubicBezTo>
                    <a:pt x="9805" y="38798"/>
                    <a:pt x="10169" y="37933"/>
                    <a:pt x="9964" y="37251"/>
                  </a:cubicBezTo>
                  <a:cubicBezTo>
                    <a:pt x="9826" y="36784"/>
                    <a:pt x="9543" y="36541"/>
                    <a:pt x="9066" y="36541"/>
                  </a:cubicBezTo>
                  <a:cubicBezTo>
                    <a:pt x="8915" y="36541"/>
                    <a:pt x="8745" y="36565"/>
                    <a:pt x="8554" y="36614"/>
                  </a:cubicBezTo>
                  <a:cubicBezTo>
                    <a:pt x="8452" y="36650"/>
                    <a:pt x="8346" y="36668"/>
                    <a:pt x="8240" y="36668"/>
                  </a:cubicBezTo>
                  <a:cubicBezTo>
                    <a:pt x="8013" y="36668"/>
                    <a:pt x="7784" y="36587"/>
                    <a:pt x="7598" y="36432"/>
                  </a:cubicBezTo>
                  <a:cubicBezTo>
                    <a:pt x="6916" y="35909"/>
                    <a:pt x="6393" y="35226"/>
                    <a:pt x="6074" y="34430"/>
                  </a:cubicBezTo>
                  <a:cubicBezTo>
                    <a:pt x="4550" y="31041"/>
                    <a:pt x="4346" y="27492"/>
                    <a:pt x="5005" y="23875"/>
                  </a:cubicBezTo>
                  <a:cubicBezTo>
                    <a:pt x="5074" y="23602"/>
                    <a:pt x="5165" y="23307"/>
                    <a:pt x="5278" y="23034"/>
                  </a:cubicBezTo>
                  <a:cubicBezTo>
                    <a:pt x="5642" y="21919"/>
                    <a:pt x="6552" y="21077"/>
                    <a:pt x="7689" y="20804"/>
                  </a:cubicBezTo>
                  <a:cubicBezTo>
                    <a:pt x="8918" y="20509"/>
                    <a:pt x="10146" y="20281"/>
                    <a:pt x="11375" y="20145"/>
                  </a:cubicBezTo>
                  <a:cubicBezTo>
                    <a:pt x="11583" y="20107"/>
                    <a:pt x="11791" y="20088"/>
                    <a:pt x="11998" y="20088"/>
                  </a:cubicBezTo>
                  <a:cubicBezTo>
                    <a:pt x="13148" y="20088"/>
                    <a:pt x="14245" y="20663"/>
                    <a:pt x="14900" y="21646"/>
                  </a:cubicBezTo>
                  <a:cubicBezTo>
                    <a:pt x="15264" y="22124"/>
                    <a:pt x="15583" y="22624"/>
                    <a:pt x="15856" y="23147"/>
                  </a:cubicBezTo>
                  <a:cubicBezTo>
                    <a:pt x="16516" y="24376"/>
                    <a:pt x="17039" y="25695"/>
                    <a:pt x="17380" y="27037"/>
                  </a:cubicBezTo>
                  <a:cubicBezTo>
                    <a:pt x="17903" y="28812"/>
                    <a:pt x="18085" y="30677"/>
                    <a:pt x="17949" y="32519"/>
                  </a:cubicBezTo>
                  <a:cubicBezTo>
                    <a:pt x="17903" y="33111"/>
                    <a:pt x="17744" y="33702"/>
                    <a:pt x="17494" y="34248"/>
                  </a:cubicBezTo>
                  <a:cubicBezTo>
                    <a:pt x="17221" y="34794"/>
                    <a:pt x="16948" y="35249"/>
                    <a:pt x="16174" y="35249"/>
                  </a:cubicBezTo>
                  <a:cubicBezTo>
                    <a:pt x="16163" y="35249"/>
                    <a:pt x="16151" y="35248"/>
                    <a:pt x="16140" y="35248"/>
                  </a:cubicBezTo>
                  <a:cubicBezTo>
                    <a:pt x="15549" y="35248"/>
                    <a:pt x="15267" y="35829"/>
                    <a:pt x="15378" y="36432"/>
                  </a:cubicBezTo>
                  <a:cubicBezTo>
                    <a:pt x="15469" y="36819"/>
                    <a:pt x="15674" y="37160"/>
                    <a:pt x="15992" y="37410"/>
                  </a:cubicBezTo>
                  <a:cubicBezTo>
                    <a:pt x="16208" y="37572"/>
                    <a:pt x="16455" y="37652"/>
                    <a:pt x="16690" y="37652"/>
                  </a:cubicBezTo>
                  <a:cubicBezTo>
                    <a:pt x="17049" y="37652"/>
                    <a:pt x="17379" y="37463"/>
                    <a:pt x="17516" y="37092"/>
                  </a:cubicBezTo>
                  <a:cubicBezTo>
                    <a:pt x="17721" y="36591"/>
                    <a:pt x="17971" y="36113"/>
                    <a:pt x="18290" y="35659"/>
                  </a:cubicBezTo>
                  <a:cubicBezTo>
                    <a:pt x="18995" y="34635"/>
                    <a:pt x="19382" y="33407"/>
                    <a:pt x="19404" y="32155"/>
                  </a:cubicBezTo>
                  <a:cubicBezTo>
                    <a:pt x="19541" y="28357"/>
                    <a:pt x="18495" y="24853"/>
                    <a:pt x="16607" y="21601"/>
                  </a:cubicBezTo>
                  <a:cubicBezTo>
                    <a:pt x="16288" y="21100"/>
                    <a:pt x="15924" y="20622"/>
                    <a:pt x="15515" y="20190"/>
                  </a:cubicBezTo>
                  <a:cubicBezTo>
                    <a:pt x="14656" y="19224"/>
                    <a:pt x="13411" y="18683"/>
                    <a:pt x="12126" y="18683"/>
                  </a:cubicBezTo>
                  <a:cubicBezTo>
                    <a:pt x="12050" y="18683"/>
                    <a:pt x="11974" y="18685"/>
                    <a:pt x="11898" y="18689"/>
                  </a:cubicBezTo>
                  <a:cubicBezTo>
                    <a:pt x="11614" y="18702"/>
                    <a:pt x="11321" y="18764"/>
                    <a:pt x="11021" y="18764"/>
                  </a:cubicBezTo>
                  <a:cubicBezTo>
                    <a:pt x="10817" y="18764"/>
                    <a:pt x="10608" y="18736"/>
                    <a:pt x="10396" y="18643"/>
                  </a:cubicBezTo>
                  <a:lnTo>
                    <a:pt x="10419" y="18643"/>
                  </a:lnTo>
                  <a:cubicBezTo>
                    <a:pt x="10169" y="17961"/>
                    <a:pt x="10214" y="17279"/>
                    <a:pt x="10192" y="16573"/>
                  </a:cubicBezTo>
                  <a:cubicBezTo>
                    <a:pt x="10169" y="14731"/>
                    <a:pt x="10032" y="12888"/>
                    <a:pt x="9805" y="11046"/>
                  </a:cubicBezTo>
                  <a:cubicBezTo>
                    <a:pt x="9555" y="9135"/>
                    <a:pt x="9032" y="7247"/>
                    <a:pt x="8258" y="5450"/>
                  </a:cubicBezTo>
                  <a:cubicBezTo>
                    <a:pt x="6825" y="2242"/>
                    <a:pt x="4255" y="582"/>
                    <a:pt x="888" y="13"/>
                  </a:cubicBezTo>
                  <a:cubicBezTo>
                    <a:pt x="844" y="4"/>
                    <a:pt x="799" y="0"/>
                    <a:pt x="755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33"/>
            <p:cNvSpPr/>
            <p:nvPr/>
          </p:nvSpPr>
          <p:spPr>
            <a:xfrm>
              <a:off x="3576250" y="1031925"/>
              <a:ext cx="469750" cy="825275"/>
            </a:xfrm>
            <a:custGeom>
              <a:avLst/>
              <a:gdLst/>
              <a:ahLst/>
              <a:cxnLst/>
              <a:rect l="l" t="t" r="r" b="b"/>
              <a:pathLst>
                <a:path w="18790" h="33011" extrusionOk="0">
                  <a:moveTo>
                    <a:pt x="17930" y="0"/>
                  </a:moveTo>
                  <a:cubicBezTo>
                    <a:pt x="17795" y="0"/>
                    <a:pt x="17661" y="23"/>
                    <a:pt x="17539" y="72"/>
                  </a:cubicBezTo>
                  <a:cubicBezTo>
                    <a:pt x="16424" y="322"/>
                    <a:pt x="15332" y="686"/>
                    <a:pt x="14286" y="1164"/>
                  </a:cubicBezTo>
                  <a:cubicBezTo>
                    <a:pt x="12056" y="2301"/>
                    <a:pt x="10123" y="3939"/>
                    <a:pt x="8667" y="5986"/>
                  </a:cubicBezTo>
                  <a:cubicBezTo>
                    <a:pt x="6734" y="8648"/>
                    <a:pt x="5551" y="11650"/>
                    <a:pt x="4709" y="14812"/>
                  </a:cubicBezTo>
                  <a:cubicBezTo>
                    <a:pt x="3708" y="18565"/>
                    <a:pt x="2980" y="22387"/>
                    <a:pt x="2594" y="26254"/>
                  </a:cubicBezTo>
                  <a:cubicBezTo>
                    <a:pt x="2503" y="27096"/>
                    <a:pt x="2366" y="27846"/>
                    <a:pt x="1456" y="28188"/>
                  </a:cubicBezTo>
                  <a:cubicBezTo>
                    <a:pt x="1297" y="28279"/>
                    <a:pt x="1138" y="28415"/>
                    <a:pt x="1024" y="28574"/>
                  </a:cubicBezTo>
                  <a:cubicBezTo>
                    <a:pt x="364" y="29462"/>
                    <a:pt x="0" y="30417"/>
                    <a:pt x="455" y="31509"/>
                  </a:cubicBezTo>
                  <a:cubicBezTo>
                    <a:pt x="887" y="32532"/>
                    <a:pt x="1775" y="32942"/>
                    <a:pt x="2684" y="33010"/>
                  </a:cubicBezTo>
                  <a:cubicBezTo>
                    <a:pt x="2703" y="33010"/>
                    <a:pt x="2722" y="33011"/>
                    <a:pt x="2740" y="33011"/>
                  </a:cubicBezTo>
                  <a:cubicBezTo>
                    <a:pt x="3947" y="33011"/>
                    <a:pt x="5035" y="32288"/>
                    <a:pt x="5505" y="31168"/>
                  </a:cubicBezTo>
                  <a:cubicBezTo>
                    <a:pt x="5937" y="30053"/>
                    <a:pt x="5551" y="28779"/>
                    <a:pt x="4573" y="28097"/>
                  </a:cubicBezTo>
                  <a:cubicBezTo>
                    <a:pt x="3936" y="27687"/>
                    <a:pt x="3822" y="27278"/>
                    <a:pt x="3936" y="26618"/>
                  </a:cubicBezTo>
                  <a:cubicBezTo>
                    <a:pt x="4118" y="25435"/>
                    <a:pt x="4254" y="24252"/>
                    <a:pt x="4436" y="23069"/>
                  </a:cubicBezTo>
                  <a:cubicBezTo>
                    <a:pt x="4959" y="19566"/>
                    <a:pt x="5755" y="16109"/>
                    <a:pt x="6825" y="12742"/>
                  </a:cubicBezTo>
                  <a:cubicBezTo>
                    <a:pt x="7575" y="10467"/>
                    <a:pt x="8690" y="8306"/>
                    <a:pt x="10146" y="6396"/>
                  </a:cubicBezTo>
                  <a:cubicBezTo>
                    <a:pt x="11920" y="4075"/>
                    <a:pt x="14172" y="2437"/>
                    <a:pt x="17038" y="1664"/>
                  </a:cubicBezTo>
                  <a:cubicBezTo>
                    <a:pt x="17379" y="1573"/>
                    <a:pt x="17698" y="1459"/>
                    <a:pt x="18039" y="1346"/>
                  </a:cubicBezTo>
                  <a:cubicBezTo>
                    <a:pt x="18221" y="1277"/>
                    <a:pt x="18380" y="1164"/>
                    <a:pt x="18517" y="1027"/>
                  </a:cubicBezTo>
                  <a:cubicBezTo>
                    <a:pt x="18790" y="709"/>
                    <a:pt x="18676" y="208"/>
                    <a:pt x="18267" y="49"/>
                  </a:cubicBezTo>
                  <a:cubicBezTo>
                    <a:pt x="18161" y="17"/>
                    <a:pt x="18046" y="0"/>
                    <a:pt x="17930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33"/>
            <p:cNvSpPr/>
            <p:nvPr/>
          </p:nvSpPr>
          <p:spPr>
            <a:xfrm>
              <a:off x="4138100" y="2960425"/>
              <a:ext cx="526075" cy="174500"/>
            </a:xfrm>
            <a:custGeom>
              <a:avLst/>
              <a:gdLst/>
              <a:ahLst/>
              <a:cxnLst/>
              <a:rect l="l" t="t" r="r" b="b"/>
              <a:pathLst>
                <a:path w="21043" h="6980" extrusionOk="0">
                  <a:moveTo>
                    <a:pt x="21042" y="0"/>
                  </a:moveTo>
                  <a:lnTo>
                    <a:pt x="21042" y="0"/>
                  </a:lnTo>
                  <a:cubicBezTo>
                    <a:pt x="20201" y="137"/>
                    <a:pt x="19336" y="251"/>
                    <a:pt x="18472" y="342"/>
                  </a:cubicBezTo>
                  <a:cubicBezTo>
                    <a:pt x="14718" y="751"/>
                    <a:pt x="10920" y="819"/>
                    <a:pt x="8941" y="842"/>
                  </a:cubicBezTo>
                  <a:cubicBezTo>
                    <a:pt x="5733" y="842"/>
                    <a:pt x="2935" y="774"/>
                    <a:pt x="365" y="660"/>
                  </a:cubicBezTo>
                  <a:cubicBezTo>
                    <a:pt x="228" y="2753"/>
                    <a:pt x="1" y="6301"/>
                    <a:pt x="1" y="6301"/>
                  </a:cubicBezTo>
                  <a:cubicBezTo>
                    <a:pt x="1" y="6301"/>
                    <a:pt x="4537" y="6979"/>
                    <a:pt x="10232" y="6979"/>
                  </a:cubicBezTo>
                  <a:cubicBezTo>
                    <a:pt x="13573" y="6979"/>
                    <a:pt x="17312" y="6746"/>
                    <a:pt x="20769" y="6006"/>
                  </a:cubicBezTo>
                  <a:cubicBezTo>
                    <a:pt x="20769" y="6006"/>
                    <a:pt x="20974" y="2480"/>
                    <a:pt x="21042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1" name="Google Shape;331;p33"/>
          <p:cNvGrpSpPr/>
          <p:nvPr/>
        </p:nvGrpSpPr>
        <p:grpSpPr>
          <a:xfrm>
            <a:off x="214340" y="110379"/>
            <a:ext cx="1141406" cy="1539977"/>
            <a:chOff x="1927175" y="238100"/>
            <a:chExt cx="3727650" cy="5216725"/>
          </a:xfrm>
        </p:grpSpPr>
        <p:sp>
          <p:nvSpPr>
            <p:cNvPr id="332" name="Google Shape;332;p33"/>
            <p:cNvSpPr/>
            <p:nvPr/>
          </p:nvSpPr>
          <p:spPr>
            <a:xfrm>
              <a:off x="2522500" y="245075"/>
              <a:ext cx="923075" cy="990725"/>
            </a:xfrm>
            <a:custGeom>
              <a:avLst/>
              <a:gdLst/>
              <a:ahLst/>
              <a:cxnLst/>
              <a:rect l="l" t="t" r="r" b="b"/>
              <a:pathLst>
                <a:path w="36923" h="39629" extrusionOk="0">
                  <a:moveTo>
                    <a:pt x="13329" y="1"/>
                  </a:moveTo>
                  <a:cubicBezTo>
                    <a:pt x="11744" y="1"/>
                    <a:pt x="10176" y="691"/>
                    <a:pt x="9115" y="2017"/>
                  </a:cubicBezTo>
                  <a:cubicBezTo>
                    <a:pt x="8166" y="3165"/>
                    <a:pt x="7548" y="4555"/>
                    <a:pt x="6776" y="5835"/>
                  </a:cubicBezTo>
                  <a:cubicBezTo>
                    <a:pt x="5165" y="8550"/>
                    <a:pt x="2252" y="10139"/>
                    <a:pt x="861" y="13052"/>
                  </a:cubicBezTo>
                  <a:cubicBezTo>
                    <a:pt x="0" y="14862"/>
                    <a:pt x="221" y="17179"/>
                    <a:pt x="927" y="19011"/>
                  </a:cubicBezTo>
                  <a:cubicBezTo>
                    <a:pt x="1634" y="20931"/>
                    <a:pt x="3068" y="22520"/>
                    <a:pt x="2825" y="24683"/>
                  </a:cubicBezTo>
                  <a:cubicBezTo>
                    <a:pt x="2671" y="25985"/>
                    <a:pt x="2207" y="27243"/>
                    <a:pt x="1987" y="28523"/>
                  </a:cubicBezTo>
                  <a:cubicBezTo>
                    <a:pt x="1766" y="29803"/>
                    <a:pt x="1854" y="31237"/>
                    <a:pt x="2649" y="32275"/>
                  </a:cubicBezTo>
                  <a:cubicBezTo>
                    <a:pt x="3478" y="33362"/>
                    <a:pt x="4887" y="33748"/>
                    <a:pt x="6296" y="33748"/>
                  </a:cubicBezTo>
                  <a:cubicBezTo>
                    <a:pt x="6688" y="33748"/>
                    <a:pt x="7080" y="33718"/>
                    <a:pt x="7460" y="33665"/>
                  </a:cubicBezTo>
                  <a:cubicBezTo>
                    <a:pt x="9063" y="33442"/>
                    <a:pt x="10628" y="32901"/>
                    <a:pt x="12225" y="32901"/>
                  </a:cubicBezTo>
                  <a:cubicBezTo>
                    <a:pt x="12365" y="32901"/>
                    <a:pt x="12506" y="32906"/>
                    <a:pt x="12646" y="32915"/>
                  </a:cubicBezTo>
                  <a:cubicBezTo>
                    <a:pt x="15052" y="33069"/>
                    <a:pt x="17126" y="34526"/>
                    <a:pt x="19068" y="35938"/>
                  </a:cubicBezTo>
                  <a:cubicBezTo>
                    <a:pt x="20702" y="37152"/>
                    <a:pt x="22578" y="39116"/>
                    <a:pt x="24630" y="39513"/>
                  </a:cubicBezTo>
                  <a:cubicBezTo>
                    <a:pt x="25031" y="39590"/>
                    <a:pt x="25429" y="39629"/>
                    <a:pt x="25820" y="39629"/>
                  </a:cubicBezTo>
                  <a:cubicBezTo>
                    <a:pt x="27453" y="39629"/>
                    <a:pt x="28956" y="38951"/>
                    <a:pt x="29971" y="37527"/>
                  </a:cubicBezTo>
                  <a:cubicBezTo>
                    <a:pt x="31185" y="35850"/>
                    <a:pt x="31538" y="33731"/>
                    <a:pt x="31913" y="31723"/>
                  </a:cubicBezTo>
                  <a:cubicBezTo>
                    <a:pt x="32266" y="29692"/>
                    <a:pt x="32178" y="27839"/>
                    <a:pt x="33568" y="26338"/>
                  </a:cubicBezTo>
                  <a:cubicBezTo>
                    <a:pt x="35179" y="24572"/>
                    <a:pt x="36923" y="22520"/>
                    <a:pt x="36746" y="20136"/>
                  </a:cubicBezTo>
                  <a:cubicBezTo>
                    <a:pt x="36592" y="17863"/>
                    <a:pt x="34760" y="16098"/>
                    <a:pt x="32862" y="14840"/>
                  </a:cubicBezTo>
                  <a:cubicBezTo>
                    <a:pt x="31317" y="13824"/>
                    <a:pt x="29574" y="13008"/>
                    <a:pt x="28227" y="11684"/>
                  </a:cubicBezTo>
                  <a:cubicBezTo>
                    <a:pt x="27036" y="10536"/>
                    <a:pt x="26682" y="8484"/>
                    <a:pt x="26263" y="6939"/>
                  </a:cubicBezTo>
                  <a:cubicBezTo>
                    <a:pt x="26064" y="6100"/>
                    <a:pt x="25800" y="5284"/>
                    <a:pt x="25491" y="4489"/>
                  </a:cubicBezTo>
                  <a:cubicBezTo>
                    <a:pt x="25093" y="3430"/>
                    <a:pt x="23858" y="2900"/>
                    <a:pt x="22710" y="2768"/>
                  </a:cubicBezTo>
                  <a:cubicBezTo>
                    <a:pt x="21584" y="2657"/>
                    <a:pt x="20415" y="2790"/>
                    <a:pt x="19289" y="2525"/>
                  </a:cubicBezTo>
                  <a:cubicBezTo>
                    <a:pt x="18340" y="2260"/>
                    <a:pt x="17457" y="1797"/>
                    <a:pt x="16707" y="1179"/>
                  </a:cubicBezTo>
                  <a:cubicBezTo>
                    <a:pt x="15707" y="386"/>
                    <a:pt x="14513" y="1"/>
                    <a:pt x="13329" y="1"/>
                  </a:cubicBezTo>
                  <a:close/>
                </a:path>
              </a:pathLst>
            </a:custGeom>
            <a:solidFill>
              <a:srgbClr val="CE4E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33"/>
            <p:cNvSpPr/>
            <p:nvPr/>
          </p:nvSpPr>
          <p:spPr>
            <a:xfrm>
              <a:off x="2643325" y="474200"/>
              <a:ext cx="667625" cy="590975"/>
            </a:xfrm>
            <a:custGeom>
              <a:avLst/>
              <a:gdLst/>
              <a:ahLst/>
              <a:cxnLst/>
              <a:rect l="l" t="t" r="r" b="b"/>
              <a:pathLst>
                <a:path w="26705" h="23639" extrusionOk="0">
                  <a:moveTo>
                    <a:pt x="14741" y="1"/>
                  </a:moveTo>
                  <a:cubicBezTo>
                    <a:pt x="13933" y="1"/>
                    <a:pt x="13124" y="196"/>
                    <a:pt x="12360" y="488"/>
                  </a:cubicBezTo>
                  <a:cubicBezTo>
                    <a:pt x="10991" y="1018"/>
                    <a:pt x="9733" y="1812"/>
                    <a:pt x="8321" y="2210"/>
                  </a:cubicBezTo>
                  <a:cubicBezTo>
                    <a:pt x="6489" y="2695"/>
                    <a:pt x="4569" y="2210"/>
                    <a:pt x="2804" y="2894"/>
                  </a:cubicBezTo>
                  <a:cubicBezTo>
                    <a:pt x="1435" y="3424"/>
                    <a:pt x="266" y="4461"/>
                    <a:pt x="133" y="6006"/>
                  </a:cubicBezTo>
                  <a:cubicBezTo>
                    <a:pt x="1" y="7418"/>
                    <a:pt x="883" y="8786"/>
                    <a:pt x="1148" y="10155"/>
                  </a:cubicBezTo>
                  <a:cubicBezTo>
                    <a:pt x="1457" y="11633"/>
                    <a:pt x="1523" y="13156"/>
                    <a:pt x="1347" y="14657"/>
                  </a:cubicBezTo>
                  <a:cubicBezTo>
                    <a:pt x="1215" y="15650"/>
                    <a:pt x="994" y="16643"/>
                    <a:pt x="1237" y="17614"/>
                  </a:cubicBezTo>
                  <a:cubicBezTo>
                    <a:pt x="1590" y="18740"/>
                    <a:pt x="2539" y="19600"/>
                    <a:pt x="3708" y="19843"/>
                  </a:cubicBezTo>
                  <a:cubicBezTo>
                    <a:pt x="4437" y="19998"/>
                    <a:pt x="5209" y="19998"/>
                    <a:pt x="5959" y="20174"/>
                  </a:cubicBezTo>
                  <a:cubicBezTo>
                    <a:pt x="6710" y="20329"/>
                    <a:pt x="7438" y="20572"/>
                    <a:pt x="8144" y="20858"/>
                  </a:cubicBezTo>
                  <a:cubicBezTo>
                    <a:pt x="9844" y="21543"/>
                    <a:pt x="11389" y="22558"/>
                    <a:pt x="13110" y="23176"/>
                  </a:cubicBezTo>
                  <a:cubicBezTo>
                    <a:pt x="13937" y="23483"/>
                    <a:pt x="14803" y="23639"/>
                    <a:pt x="15669" y="23639"/>
                  </a:cubicBezTo>
                  <a:cubicBezTo>
                    <a:pt x="16420" y="23639"/>
                    <a:pt x="17171" y="23522"/>
                    <a:pt x="17899" y="23286"/>
                  </a:cubicBezTo>
                  <a:cubicBezTo>
                    <a:pt x="19267" y="22845"/>
                    <a:pt x="19620" y="21388"/>
                    <a:pt x="20238" y="20196"/>
                  </a:cubicBezTo>
                  <a:cubicBezTo>
                    <a:pt x="21077" y="18519"/>
                    <a:pt x="21938" y="16776"/>
                    <a:pt x="23306" y="15451"/>
                  </a:cubicBezTo>
                  <a:cubicBezTo>
                    <a:pt x="23924" y="14856"/>
                    <a:pt x="24674" y="14480"/>
                    <a:pt x="25204" y="13730"/>
                  </a:cubicBezTo>
                  <a:cubicBezTo>
                    <a:pt x="26705" y="11678"/>
                    <a:pt x="26352" y="8808"/>
                    <a:pt x="24387" y="7175"/>
                  </a:cubicBezTo>
                  <a:cubicBezTo>
                    <a:pt x="23218" y="6182"/>
                    <a:pt x="21629" y="5807"/>
                    <a:pt x="20459" y="4836"/>
                  </a:cubicBezTo>
                  <a:cubicBezTo>
                    <a:pt x="19687" y="4196"/>
                    <a:pt x="19135" y="3357"/>
                    <a:pt x="18561" y="2541"/>
                  </a:cubicBezTo>
                  <a:cubicBezTo>
                    <a:pt x="17921" y="1592"/>
                    <a:pt x="17281" y="599"/>
                    <a:pt x="16156" y="223"/>
                  </a:cubicBezTo>
                  <a:cubicBezTo>
                    <a:pt x="15690" y="68"/>
                    <a:pt x="15215" y="1"/>
                    <a:pt x="14741" y="1"/>
                  </a:cubicBezTo>
                  <a:close/>
                </a:path>
              </a:pathLst>
            </a:custGeom>
            <a:solidFill>
              <a:srgbClr val="AD42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33"/>
            <p:cNvSpPr/>
            <p:nvPr/>
          </p:nvSpPr>
          <p:spPr>
            <a:xfrm>
              <a:off x="1942075" y="1048875"/>
              <a:ext cx="654925" cy="818025"/>
            </a:xfrm>
            <a:custGeom>
              <a:avLst/>
              <a:gdLst/>
              <a:ahLst/>
              <a:cxnLst/>
              <a:rect l="l" t="t" r="r" b="b"/>
              <a:pathLst>
                <a:path w="26197" h="32721" extrusionOk="0">
                  <a:moveTo>
                    <a:pt x="22333" y="0"/>
                  </a:moveTo>
                  <a:cubicBezTo>
                    <a:pt x="21861" y="0"/>
                    <a:pt x="21334" y="67"/>
                    <a:pt x="20746" y="211"/>
                  </a:cubicBezTo>
                  <a:cubicBezTo>
                    <a:pt x="18936" y="652"/>
                    <a:pt x="8078" y="13232"/>
                    <a:pt x="2914" y="22369"/>
                  </a:cubicBezTo>
                  <a:cubicBezTo>
                    <a:pt x="1126" y="25547"/>
                    <a:pt x="0" y="28305"/>
                    <a:pt x="199" y="29983"/>
                  </a:cubicBezTo>
                  <a:cubicBezTo>
                    <a:pt x="428" y="31974"/>
                    <a:pt x="1534" y="32720"/>
                    <a:pt x="3012" y="32720"/>
                  </a:cubicBezTo>
                  <a:cubicBezTo>
                    <a:pt x="5662" y="32720"/>
                    <a:pt x="9506" y="30320"/>
                    <a:pt x="11631" y="28394"/>
                  </a:cubicBezTo>
                  <a:cubicBezTo>
                    <a:pt x="13375" y="26805"/>
                    <a:pt x="17104" y="22015"/>
                    <a:pt x="20238" y="17822"/>
                  </a:cubicBezTo>
                  <a:cubicBezTo>
                    <a:pt x="21452" y="16211"/>
                    <a:pt x="22555" y="14688"/>
                    <a:pt x="23438" y="13497"/>
                  </a:cubicBezTo>
                  <a:cubicBezTo>
                    <a:pt x="25248" y="11025"/>
                    <a:pt x="26197" y="8045"/>
                    <a:pt x="26109" y="5000"/>
                  </a:cubicBezTo>
                  <a:cubicBezTo>
                    <a:pt x="26014" y="2443"/>
                    <a:pt x="25188" y="0"/>
                    <a:pt x="22333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33"/>
            <p:cNvSpPr/>
            <p:nvPr/>
          </p:nvSpPr>
          <p:spPr>
            <a:xfrm>
              <a:off x="3276725" y="1051200"/>
              <a:ext cx="361400" cy="865725"/>
            </a:xfrm>
            <a:custGeom>
              <a:avLst/>
              <a:gdLst/>
              <a:ahLst/>
              <a:cxnLst/>
              <a:rect l="l" t="t" r="r" b="b"/>
              <a:pathLst>
                <a:path w="14456" h="34629" extrusionOk="0">
                  <a:moveTo>
                    <a:pt x="955" y="1"/>
                  </a:moveTo>
                  <a:cubicBezTo>
                    <a:pt x="448" y="1"/>
                    <a:pt x="130" y="268"/>
                    <a:pt x="111" y="890"/>
                  </a:cubicBezTo>
                  <a:cubicBezTo>
                    <a:pt x="22" y="3428"/>
                    <a:pt x="0" y="5856"/>
                    <a:pt x="45" y="8173"/>
                  </a:cubicBezTo>
                  <a:cubicBezTo>
                    <a:pt x="354" y="22938"/>
                    <a:pt x="3200" y="32781"/>
                    <a:pt x="5562" y="33796"/>
                  </a:cubicBezTo>
                  <a:cubicBezTo>
                    <a:pt x="6600" y="34239"/>
                    <a:pt x="7859" y="34629"/>
                    <a:pt x="9109" y="34629"/>
                  </a:cubicBezTo>
                  <a:cubicBezTo>
                    <a:pt x="11155" y="34629"/>
                    <a:pt x="13174" y="33584"/>
                    <a:pt x="14147" y="30022"/>
                  </a:cubicBezTo>
                  <a:cubicBezTo>
                    <a:pt x="14456" y="28919"/>
                    <a:pt x="13970" y="25763"/>
                    <a:pt x="13176" y="22055"/>
                  </a:cubicBezTo>
                  <a:cubicBezTo>
                    <a:pt x="11918" y="16162"/>
                    <a:pt x="9799" y="8924"/>
                    <a:pt x="8696" y="6606"/>
                  </a:cubicBezTo>
                  <a:cubicBezTo>
                    <a:pt x="7255" y="3638"/>
                    <a:pt x="2824" y="1"/>
                    <a:pt x="955" y="1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33"/>
            <p:cNvSpPr/>
            <p:nvPr/>
          </p:nvSpPr>
          <p:spPr>
            <a:xfrm>
              <a:off x="3260175" y="5137550"/>
              <a:ext cx="805000" cy="317275"/>
            </a:xfrm>
            <a:custGeom>
              <a:avLst/>
              <a:gdLst/>
              <a:ahLst/>
              <a:cxnLst/>
              <a:rect l="l" t="t" r="r" b="b"/>
              <a:pathLst>
                <a:path w="32200" h="12691" extrusionOk="0">
                  <a:moveTo>
                    <a:pt x="12139" y="0"/>
                  </a:moveTo>
                  <a:lnTo>
                    <a:pt x="0" y="949"/>
                  </a:lnTo>
                  <a:lnTo>
                    <a:pt x="883" y="6974"/>
                  </a:lnTo>
                  <a:lnTo>
                    <a:pt x="1722" y="12690"/>
                  </a:lnTo>
                  <a:lnTo>
                    <a:pt x="32200" y="12690"/>
                  </a:lnTo>
                  <a:cubicBezTo>
                    <a:pt x="32200" y="12690"/>
                    <a:pt x="30037" y="8938"/>
                    <a:pt x="24961" y="7835"/>
                  </a:cubicBezTo>
                  <a:cubicBezTo>
                    <a:pt x="22776" y="7394"/>
                    <a:pt x="20613" y="6731"/>
                    <a:pt x="18561" y="5871"/>
                  </a:cubicBezTo>
                  <a:cubicBezTo>
                    <a:pt x="12337" y="3200"/>
                    <a:pt x="12139" y="0"/>
                    <a:pt x="12139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33"/>
            <p:cNvSpPr/>
            <p:nvPr/>
          </p:nvSpPr>
          <p:spPr>
            <a:xfrm>
              <a:off x="3282250" y="5284300"/>
              <a:ext cx="782925" cy="170525"/>
            </a:xfrm>
            <a:custGeom>
              <a:avLst/>
              <a:gdLst/>
              <a:ahLst/>
              <a:cxnLst/>
              <a:rect l="l" t="t" r="r" b="b"/>
              <a:pathLst>
                <a:path w="31317" h="6821" extrusionOk="0">
                  <a:moveTo>
                    <a:pt x="17678" y="1"/>
                  </a:moveTo>
                  <a:cubicBezTo>
                    <a:pt x="16486" y="1303"/>
                    <a:pt x="15272" y="2892"/>
                    <a:pt x="14698" y="4503"/>
                  </a:cubicBezTo>
                  <a:cubicBezTo>
                    <a:pt x="7393" y="3863"/>
                    <a:pt x="2891" y="1943"/>
                    <a:pt x="0" y="1104"/>
                  </a:cubicBezTo>
                  <a:lnTo>
                    <a:pt x="0" y="1104"/>
                  </a:lnTo>
                  <a:lnTo>
                    <a:pt x="839" y="6820"/>
                  </a:lnTo>
                  <a:lnTo>
                    <a:pt x="31317" y="6820"/>
                  </a:lnTo>
                  <a:cubicBezTo>
                    <a:pt x="31317" y="6820"/>
                    <a:pt x="29154" y="3068"/>
                    <a:pt x="24078" y="1965"/>
                  </a:cubicBezTo>
                  <a:cubicBezTo>
                    <a:pt x="21893" y="1524"/>
                    <a:pt x="19730" y="861"/>
                    <a:pt x="17678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33"/>
            <p:cNvSpPr/>
            <p:nvPr/>
          </p:nvSpPr>
          <p:spPr>
            <a:xfrm>
              <a:off x="2942925" y="2502450"/>
              <a:ext cx="727750" cy="2829325"/>
            </a:xfrm>
            <a:custGeom>
              <a:avLst/>
              <a:gdLst/>
              <a:ahLst/>
              <a:cxnLst/>
              <a:rect l="l" t="t" r="r" b="b"/>
              <a:pathLst>
                <a:path w="29110" h="113173" extrusionOk="0">
                  <a:moveTo>
                    <a:pt x="19841" y="0"/>
                  </a:moveTo>
                  <a:lnTo>
                    <a:pt x="0" y="221"/>
                  </a:lnTo>
                  <a:lnTo>
                    <a:pt x="640" y="7592"/>
                  </a:lnTo>
                  <a:lnTo>
                    <a:pt x="9976" y="113173"/>
                  </a:lnTo>
                  <a:lnTo>
                    <a:pt x="29110" y="106508"/>
                  </a:lnTo>
                  <a:lnTo>
                    <a:pt x="20503" y="7592"/>
                  </a:lnTo>
                  <a:lnTo>
                    <a:pt x="19841" y="0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33"/>
            <p:cNvSpPr/>
            <p:nvPr/>
          </p:nvSpPr>
          <p:spPr>
            <a:xfrm>
              <a:off x="2942925" y="2502450"/>
              <a:ext cx="512575" cy="189825"/>
            </a:xfrm>
            <a:custGeom>
              <a:avLst/>
              <a:gdLst/>
              <a:ahLst/>
              <a:cxnLst/>
              <a:rect l="l" t="t" r="r" b="b"/>
              <a:pathLst>
                <a:path w="20503" h="7593" extrusionOk="0">
                  <a:moveTo>
                    <a:pt x="19841" y="0"/>
                  </a:moveTo>
                  <a:lnTo>
                    <a:pt x="0" y="221"/>
                  </a:lnTo>
                  <a:lnTo>
                    <a:pt x="640" y="7592"/>
                  </a:lnTo>
                  <a:lnTo>
                    <a:pt x="20503" y="7592"/>
                  </a:lnTo>
                  <a:lnTo>
                    <a:pt x="19841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33"/>
            <p:cNvSpPr/>
            <p:nvPr/>
          </p:nvSpPr>
          <p:spPr>
            <a:xfrm>
              <a:off x="2112000" y="5137550"/>
              <a:ext cx="772475" cy="317275"/>
            </a:xfrm>
            <a:custGeom>
              <a:avLst/>
              <a:gdLst/>
              <a:ahLst/>
              <a:cxnLst/>
              <a:rect l="l" t="t" r="r" b="b"/>
              <a:pathLst>
                <a:path w="30899" h="12691" extrusionOk="0">
                  <a:moveTo>
                    <a:pt x="18650" y="0"/>
                  </a:moveTo>
                  <a:cubicBezTo>
                    <a:pt x="18650" y="0"/>
                    <a:pt x="18804" y="3200"/>
                    <a:pt x="12889" y="5871"/>
                  </a:cubicBezTo>
                  <a:cubicBezTo>
                    <a:pt x="10903" y="6731"/>
                    <a:pt x="8829" y="7394"/>
                    <a:pt x="6688" y="7835"/>
                  </a:cubicBezTo>
                  <a:cubicBezTo>
                    <a:pt x="1744" y="8938"/>
                    <a:pt x="1" y="12690"/>
                    <a:pt x="1" y="12690"/>
                  </a:cubicBezTo>
                  <a:lnTo>
                    <a:pt x="30457" y="12690"/>
                  </a:lnTo>
                  <a:lnTo>
                    <a:pt x="30677" y="6974"/>
                  </a:lnTo>
                  <a:lnTo>
                    <a:pt x="30898" y="949"/>
                  </a:lnTo>
                  <a:lnTo>
                    <a:pt x="18650" y="0"/>
                  </a:ln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33"/>
            <p:cNvSpPr/>
            <p:nvPr/>
          </p:nvSpPr>
          <p:spPr>
            <a:xfrm>
              <a:off x="2112000" y="5284300"/>
              <a:ext cx="766950" cy="170525"/>
            </a:xfrm>
            <a:custGeom>
              <a:avLst/>
              <a:gdLst/>
              <a:ahLst/>
              <a:cxnLst/>
              <a:rect l="l" t="t" r="r" b="b"/>
              <a:pathLst>
                <a:path w="30678" h="6821" extrusionOk="0">
                  <a:moveTo>
                    <a:pt x="12889" y="1"/>
                  </a:moveTo>
                  <a:cubicBezTo>
                    <a:pt x="10903" y="861"/>
                    <a:pt x="8829" y="1524"/>
                    <a:pt x="6688" y="1965"/>
                  </a:cubicBezTo>
                  <a:cubicBezTo>
                    <a:pt x="1744" y="3068"/>
                    <a:pt x="1" y="6820"/>
                    <a:pt x="1" y="6820"/>
                  </a:cubicBezTo>
                  <a:lnTo>
                    <a:pt x="30457" y="6820"/>
                  </a:lnTo>
                  <a:lnTo>
                    <a:pt x="30677" y="1104"/>
                  </a:lnTo>
                  <a:lnTo>
                    <a:pt x="30677" y="1104"/>
                  </a:lnTo>
                  <a:cubicBezTo>
                    <a:pt x="27875" y="1943"/>
                    <a:pt x="23593" y="3863"/>
                    <a:pt x="16354" y="4503"/>
                  </a:cubicBezTo>
                  <a:cubicBezTo>
                    <a:pt x="15604" y="2914"/>
                    <a:pt x="14214" y="1303"/>
                    <a:pt x="12889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33"/>
            <p:cNvSpPr/>
            <p:nvPr/>
          </p:nvSpPr>
          <p:spPr>
            <a:xfrm>
              <a:off x="2411050" y="2502450"/>
              <a:ext cx="560025" cy="2829325"/>
            </a:xfrm>
            <a:custGeom>
              <a:avLst/>
              <a:gdLst/>
              <a:ahLst/>
              <a:cxnLst/>
              <a:rect l="l" t="t" r="r" b="b"/>
              <a:pathLst>
                <a:path w="22401" h="113173" extrusionOk="0">
                  <a:moveTo>
                    <a:pt x="0" y="0"/>
                  </a:moveTo>
                  <a:lnTo>
                    <a:pt x="177" y="7592"/>
                  </a:lnTo>
                  <a:lnTo>
                    <a:pt x="2538" y="106508"/>
                  </a:lnTo>
                  <a:lnTo>
                    <a:pt x="22401" y="113173"/>
                  </a:lnTo>
                  <a:lnTo>
                    <a:pt x="22401" y="113173"/>
                  </a:lnTo>
                  <a:lnTo>
                    <a:pt x="20017" y="7592"/>
                  </a:lnTo>
                  <a:lnTo>
                    <a:pt x="19863" y="2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33"/>
            <p:cNvSpPr/>
            <p:nvPr/>
          </p:nvSpPr>
          <p:spPr>
            <a:xfrm>
              <a:off x="2411050" y="2502450"/>
              <a:ext cx="500450" cy="189825"/>
            </a:xfrm>
            <a:custGeom>
              <a:avLst/>
              <a:gdLst/>
              <a:ahLst/>
              <a:cxnLst/>
              <a:rect l="l" t="t" r="r" b="b"/>
              <a:pathLst>
                <a:path w="20018" h="7593" extrusionOk="0">
                  <a:moveTo>
                    <a:pt x="0" y="0"/>
                  </a:moveTo>
                  <a:lnTo>
                    <a:pt x="177" y="7592"/>
                  </a:lnTo>
                  <a:lnTo>
                    <a:pt x="20017" y="7592"/>
                  </a:lnTo>
                  <a:lnTo>
                    <a:pt x="19863" y="2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33"/>
            <p:cNvSpPr/>
            <p:nvPr/>
          </p:nvSpPr>
          <p:spPr>
            <a:xfrm>
              <a:off x="2346500" y="974125"/>
              <a:ext cx="1157550" cy="1572475"/>
            </a:xfrm>
            <a:custGeom>
              <a:avLst/>
              <a:gdLst/>
              <a:ahLst/>
              <a:cxnLst/>
              <a:rect l="l" t="t" r="r" b="b"/>
              <a:pathLst>
                <a:path w="46302" h="62899" extrusionOk="0">
                  <a:moveTo>
                    <a:pt x="14147" y="1"/>
                  </a:moveTo>
                  <a:cubicBezTo>
                    <a:pt x="14147" y="1"/>
                    <a:pt x="13441" y="89"/>
                    <a:pt x="12403" y="288"/>
                  </a:cubicBezTo>
                  <a:cubicBezTo>
                    <a:pt x="9954" y="729"/>
                    <a:pt x="5628" y="1744"/>
                    <a:pt x="4569" y="3201"/>
                  </a:cubicBezTo>
                  <a:cubicBezTo>
                    <a:pt x="3046" y="5297"/>
                    <a:pt x="7835" y="29155"/>
                    <a:pt x="7835" y="29155"/>
                  </a:cubicBezTo>
                  <a:cubicBezTo>
                    <a:pt x="7835" y="29155"/>
                    <a:pt x="0" y="55064"/>
                    <a:pt x="1060" y="62899"/>
                  </a:cubicBezTo>
                  <a:lnTo>
                    <a:pt x="46258" y="62899"/>
                  </a:lnTo>
                  <a:cubicBezTo>
                    <a:pt x="46302" y="61398"/>
                    <a:pt x="46214" y="59919"/>
                    <a:pt x="45971" y="58441"/>
                  </a:cubicBezTo>
                  <a:cubicBezTo>
                    <a:pt x="45574" y="56123"/>
                    <a:pt x="38975" y="34738"/>
                    <a:pt x="37629" y="31185"/>
                  </a:cubicBezTo>
                  <a:cubicBezTo>
                    <a:pt x="39549" y="21364"/>
                    <a:pt x="40100" y="5915"/>
                    <a:pt x="39769" y="4106"/>
                  </a:cubicBezTo>
                  <a:cubicBezTo>
                    <a:pt x="39438" y="2296"/>
                    <a:pt x="35929" y="1391"/>
                    <a:pt x="34296" y="1060"/>
                  </a:cubicBezTo>
                  <a:cubicBezTo>
                    <a:pt x="33502" y="906"/>
                    <a:pt x="32332" y="729"/>
                    <a:pt x="31339" y="575"/>
                  </a:cubicBezTo>
                  <a:cubicBezTo>
                    <a:pt x="30258" y="442"/>
                    <a:pt x="29397" y="332"/>
                    <a:pt x="29397" y="332"/>
                  </a:cubicBezTo>
                  <a:lnTo>
                    <a:pt x="14147" y="1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33"/>
            <p:cNvSpPr/>
            <p:nvPr/>
          </p:nvSpPr>
          <p:spPr>
            <a:xfrm>
              <a:off x="3073675" y="2140500"/>
              <a:ext cx="235625" cy="269800"/>
            </a:xfrm>
            <a:custGeom>
              <a:avLst/>
              <a:gdLst/>
              <a:ahLst/>
              <a:cxnLst/>
              <a:rect l="l" t="t" r="r" b="b"/>
              <a:pathLst>
                <a:path w="9425" h="10792" extrusionOk="0">
                  <a:moveTo>
                    <a:pt x="1" y="1"/>
                  </a:moveTo>
                  <a:lnTo>
                    <a:pt x="1" y="7504"/>
                  </a:lnTo>
                  <a:cubicBezTo>
                    <a:pt x="1" y="7504"/>
                    <a:pt x="222" y="9711"/>
                    <a:pt x="3135" y="10550"/>
                  </a:cubicBezTo>
                  <a:cubicBezTo>
                    <a:pt x="3721" y="10717"/>
                    <a:pt x="4299" y="10792"/>
                    <a:pt x="4852" y="10792"/>
                  </a:cubicBezTo>
                  <a:cubicBezTo>
                    <a:pt x="7066" y="10792"/>
                    <a:pt x="8864" y="9601"/>
                    <a:pt x="9093" y="8453"/>
                  </a:cubicBezTo>
                  <a:cubicBezTo>
                    <a:pt x="9425" y="6886"/>
                    <a:pt x="9226" y="354"/>
                    <a:pt x="9204" y="199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33"/>
            <p:cNvSpPr/>
            <p:nvPr/>
          </p:nvSpPr>
          <p:spPr>
            <a:xfrm>
              <a:off x="2529675" y="2140500"/>
              <a:ext cx="235050" cy="269800"/>
            </a:xfrm>
            <a:custGeom>
              <a:avLst/>
              <a:gdLst/>
              <a:ahLst/>
              <a:cxnLst/>
              <a:rect l="l" t="t" r="r" b="b"/>
              <a:pathLst>
                <a:path w="9402" h="10792" extrusionOk="0">
                  <a:moveTo>
                    <a:pt x="0" y="1"/>
                  </a:moveTo>
                  <a:lnTo>
                    <a:pt x="0" y="7504"/>
                  </a:lnTo>
                  <a:cubicBezTo>
                    <a:pt x="0" y="7504"/>
                    <a:pt x="199" y="9711"/>
                    <a:pt x="3134" y="10550"/>
                  </a:cubicBezTo>
                  <a:cubicBezTo>
                    <a:pt x="3716" y="10717"/>
                    <a:pt x="4292" y="10792"/>
                    <a:pt x="4843" y="10792"/>
                  </a:cubicBezTo>
                  <a:cubicBezTo>
                    <a:pt x="7051" y="10792"/>
                    <a:pt x="8863" y="9601"/>
                    <a:pt x="9093" y="8453"/>
                  </a:cubicBezTo>
                  <a:cubicBezTo>
                    <a:pt x="9402" y="6886"/>
                    <a:pt x="9225" y="354"/>
                    <a:pt x="9203" y="199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33"/>
            <p:cNvSpPr/>
            <p:nvPr/>
          </p:nvSpPr>
          <p:spPr>
            <a:xfrm>
              <a:off x="2656575" y="974125"/>
              <a:ext cx="473400" cy="299625"/>
            </a:xfrm>
            <a:custGeom>
              <a:avLst/>
              <a:gdLst/>
              <a:ahLst/>
              <a:cxnLst/>
              <a:rect l="l" t="t" r="r" b="b"/>
              <a:pathLst>
                <a:path w="18936" h="11985" extrusionOk="0">
                  <a:moveTo>
                    <a:pt x="1722" y="1"/>
                  </a:moveTo>
                  <a:cubicBezTo>
                    <a:pt x="1722" y="1"/>
                    <a:pt x="1038" y="89"/>
                    <a:pt x="0" y="288"/>
                  </a:cubicBezTo>
                  <a:cubicBezTo>
                    <a:pt x="376" y="2936"/>
                    <a:pt x="4326" y="10793"/>
                    <a:pt x="9512" y="11984"/>
                  </a:cubicBezTo>
                  <a:cubicBezTo>
                    <a:pt x="15250" y="9689"/>
                    <a:pt x="18495" y="4481"/>
                    <a:pt x="18936" y="575"/>
                  </a:cubicBezTo>
                  <a:cubicBezTo>
                    <a:pt x="17855" y="442"/>
                    <a:pt x="16994" y="332"/>
                    <a:pt x="16994" y="332"/>
                  </a:cubicBezTo>
                  <a:lnTo>
                    <a:pt x="1722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33"/>
            <p:cNvSpPr/>
            <p:nvPr/>
          </p:nvSpPr>
          <p:spPr>
            <a:xfrm>
              <a:off x="3183475" y="1337175"/>
              <a:ext cx="128575" cy="113675"/>
            </a:xfrm>
            <a:custGeom>
              <a:avLst/>
              <a:gdLst/>
              <a:ahLst/>
              <a:cxnLst/>
              <a:rect l="l" t="t" r="r" b="b"/>
              <a:pathLst>
                <a:path w="5143" h="4547" extrusionOk="0">
                  <a:moveTo>
                    <a:pt x="3664" y="0"/>
                  </a:moveTo>
                  <a:lnTo>
                    <a:pt x="1" y="221"/>
                  </a:lnTo>
                  <a:lnTo>
                    <a:pt x="1832" y="4547"/>
                  </a:lnTo>
                  <a:lnTo>
                    <a:pt x="5143" y="2472"/>
                  </a:lnTo>
                  <a:lnTo>
                    <a:pt x="3664" y="0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33"/>
            <p:cNvSpPr/>
            <p:nvPr/>
          </p:nvSpPr>
          <p:spPr>
            <a:xfrm>
              <a:off x="3011900" y="1168000"/>
              <a:ext cx="268150" cy="204900"/>
            </a:xfrm>
            <a:custGeom>
              <a:avLst/>
              <a:gdLst/>
              <a:ahLst/>
              <a:cxnLst/>
              <a:rect l="l" t="t" r="r" b="b"/>
              <a:pathLst>
                <a:path w="10726" h="8196" extrusionOk="0">
                  <a:moveTo>
                    <a:pt x="5219" y="0"/>
                  </a:moveTo>
                  <a:cubicBezTo>
                    <a:pt x="4283" y="0"/>
                    <a:pt x="3009" y="279"/>
                    <a:pt x="2604" y="522"/>
                  </a:cubicBezTo>
                  <a:cubicBezTo>
                    <a:pt x="2030" y="875"/>
                    <a:pt x="1876" y="2000"/>
                    <a:pt x="1589" y="2221"/>
                  </a:cubicBezTo>
                  <a:cubicBezTo>
                    <a:pt x="1302" y="2442"/>
                    <a:pt x="0" y="2795"/>
                    <a:pt x="0" y="3126"/>
                  </a:cubicBezTo>
                  <a:cubicBezTo>
                    <a:pt x="0" y="3409"/>
                    <a:pt x="498" y="3804"/>
                    <a:pt x="1344" y="3804"/>
                  </a:cubicBezTo>
                  <a:cubicBezTo>
                    <a:pt x="1489" y="3804"/>
                    <a:pt x="1645" y="3792"/>
                    <a:pt x="1810" y="3766"/>
                  </a:cubicBezTo>
                  <a:cubicBezTo>
                    <a:pt x="2935" y="3612"/>
                    <a:pt x="3686" y="1824"/>
                    <a:pt x="3686" y="1824"/>
                  </a:cubicBezTo>
                  <a:lnTo>
                    <a:pt x="4855" y="1691"/>
                  </a:lnTo>
                  <a:cubicBezTo>
                    <a:pt x="4855" y="1691"/>
                    <a:pt x="5407" y="6348"/>
                    <a:pt x="5959" y="6878"/>
                  </a:cubicBezTo>
                  <a:cubicBezTo>
                    <a:pt x="6047" y="6966"/>
                    <a:pt x="6753" y="8003"/>
                    <a:pt x="7857" y="8180"/>
                  </a:cubicBezTo>
                  <a:cubicBezTo>
                    <a:pt x="7932" y="8190"/>
                    <a:pt x="8008" y="8195"/>
                    <a:pt x="8086" y="8195"/>
                  </a:cubicBezTo>
                  <a:cubicBezTo>
                    <a:pt x="9141" y="8195"/>
                    <a:pt x="10342" y="7261"/>
                    <a:pt x="10527" y="6767"/>
                  </a:cubicBezTo>
                  <a:cubicBezTo>
                    <a:pt x="10726" y="6216"/>
                    <a:pt x="6775" y="478"/>
                    <a:pt x="6047" y="125"/>
                  </a:cubicBezTo>
                  <a:cubicBezTo>
                    <a:pt x="5854" y="37"/>
                    <a:pt x="5559" y="0"/>
                    <a:pt x="5219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33"/>
            <p:cNvSpPr/>
            <p:nvPr/>
          </p:nvSpPr>
          <p:spPr>
            <a:xfrm>
              <a:off x="3031750" y="1111325"/>
              <a:ext cx="78375" cy="321900"/>
            </a:xfrm>
            <a:custGeom>
              <a:avLst/>
              <a:gdLst/>
              <a:ahLst/>
              <a:cxnLst/>
              <a:rect l="l" t="t" r="r" b="b"/>
              <a:pathLst>
                <a:path w="3135" h="12876" extrusionOk="0">
                  <a:moveTo>
                    <a:pt x="2338" y="1"/>
                  </a:moveTo>
                  <a:cubicBezTo>
                    <a:pt x="2002" y="1"/>
                    <a:pt x="1744" y="207"/>
                    <a:pt x="1744" y="207"/>
                  </a:cubicBezTo>
                  <a:cubicBezTo>
                    <a:pt x="1744" y="207"/>
                    <a:pt x="1" y="10359"/>
                    <a:pt x="1" y="10668"/>
                  </a:cubicBezTo>
                  <a:cubicBezTo>
                    <a:pt x="1" y="10973"/>
                    <a:pt x="259" y="12875"/>
                    <a:pt x="500" y="12875"/>
                  </a:cubicBezTo>
                  <a:cubicBezTo>
                    <a:pt x="503" y="12875"/>
                    <a:pt x="505" y="12875"/>
                    <a:pt x="508" y="12875"/>
                  </a:cubicBezTo>
                  <a:cubicBezTo>
                    <a:pt x="773" y="12808"/>
                    <a:pt x="1612" y="11065"/>
                    <a:pt x="1612" y="11065"/>
                  </a:cubicBezTo>
                  <a:cubicBezTo>
                    <a:pt x="1612" y="11065"/>
                    <a:pt x="2825" y="3451"/>
                    <a:pt x="3134" y="494"/>
                  </a:cubicBezTo>
                  <a:cubicBezTo>
                    <a:pt x="2873" y="111"/>
                    <a:pt x="2584" y="1"/>
                    <a:pt x="2338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33"/>
            <p:cNvSpPr/>
            <p:nvPr/>
          </p:nvSpPr>
          <p:spPr>
            <a:xfrm>
              <a:off x="3029550" y="1183225"/>
              <a:ext cx="217950" cy="174425"/>
            </a:xfrm>
            <a:custGeom>
              <a:avLst/>
              <a:gdLst/>
              <a:ahLst/>
              <a:cxnLst/>
              <a:rect l="l" t="t" r="r" b="b"/>
              <a:pathLst>
                <a:path w="8718" h="6977" extrusionOk="0">
                  <a:moveTo>
                    <a:pt x="4607" y="0"/>
                  </a:moveTo>
                  <a:cubicBezTo>
                    <a:pt x="3735" y="0"/>
                    <a:pt x="965" y="1954"/>
                    <a:pt x="375" y="2914"/>
                  </a:cubicBezTo>
                  <a:cubicBezTo>
                    <a:pt x="0" y="3510"/>
                    <a:pt x="331" y="3907"/>
                    <a:pt x="640" y="4128"/>
                  </a:cubicBezTo>
                  <a:cubicBezTo>
                    <a:pt x="773" y="4194"/>
                    <a:pt x="883" y="4260"/>
                    <a:pt x="1015" y="4327"/>
                  </a:cubicBezTo>
                  <a:cubicBezTo>
                    <a:pt x="1015" y="4327"/>
                    <a:pt x="905" y="5187"/>
                    <a:pt x="1700" y="5276"/>
                  </a:cubicBezTo>
                  <a:cubicBezTo>
                    <a:pt x="1782" y="5285"/>
                    <a:pt x="1860" y="5290"/>
                    <a:pt x="1938" y="5290"/>
                  </a:cubicBezTo>
                  <a:cubicBezTo>
                    <a:pt x="2048" y="5290"/>
                    <a:pt x="2157" y="5279"/>
                    <a:pt x="2273" y="5254"/>
                  </a:cubicBezTo>
                  <a:cubicBezTo>
                    <a:pt x="2498" y="5926"/>
                    <a:pt x="2817" y="6108"/>
                    <a:pt x="3257" y="6108"/>
                  </a:cubicBezTo>
                  <a:cubicBezTo>
                    <a:pt x="3337" y="6108"/>
                    <a:pt x="3421" y="6102"/>
                    <a:pt x="3509" y="6092"/>
                  </a:cubicBezTo>
                  <a:cubicBezTo>
                    <a:pt x="3598" y="6313"/>
                    <a:pt x="3752" y="6490"/>
                    <a:pt x="3907" y="6644"/>
                  </a:cubicBezTo>
                  <a:cubicBezTo>
                    <a:pt x="4127" y="6843"/>
                    <a:pt x="4392" y="6953"/>
                    <a:pt x="4657" y="6975"/>
                  </a:cubicBezTo>
                  <a:cubicBezTo>
                    <a:pt x="4664" y="6976"/>
                    <a:pt x="4672" y="6976"/>
                    <a:pt x="4681" y="6976"/>
                  </a:cubicBezTo>
                  <a:cubicBezTo>
                    <a:pt x="5176" y="6976"/>
                    <a:pt x="7996" y="5753"/>
                    <a:pt x="8365" y="5276"/>
                  </a:cubicBezTo>
                  <a:cubicBezTo>
                    <a:pt x="8718" y="4790"/>
                    <a:pt x="5738" y="67"/>
                    <a:pt x="4635" y="1"/>
                  </a:cubicBezTo>
                  <a:cubicBezTo>
                    <a:pt x="4626" y="1"/>
                    <a:pt x="4616" y="0"/>
                    <a:pt x="4607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33"/>
            <p:cNvSpPr/>
            <p:nvPr/>
          </p:nvSpPr>
          <p:spPr>
            <a:xfrm>
              <a:off x="3045550" y="1224625"/>
              <a:ext cx="112025" cy="66775"/>
            </a:xfrm>
            <a:custGeom>
              <a:avLst/>
              <a:gdLst/>
              <a:ahLst/>
              <a:cxnLst/>
              <a:rect l="l" t="t" r="r" b="b"/>
              <a:pathLst>
                <a:path w="4481" h="2671" extrusionOk="0">
                  <a:moveTo>
                    <a:pt x="4480" y="0"/>
                  </a:moveTo>
                  <a:cubicBezTo>
                    <a:pt x="4414" y="22"/>
                    <a:pt x="2737" y="398"/>
                    <a:pt x="2075" y="618"/>
                  </a:cubicBezTo>
                  <a:cubicBezTo>
                    <a:pt x="1192" y="993"/>
                    <a:pt x="486" y="1633"/>
                    <a:pt x="0" y="2472"/>
                  </a:cubicBezTo>
                  <a:cubicBezTo>
                    <a:pt x="133" y="2538"/>
                    <a:pt x="243" y="2604"/>
                    <a:pt x="375" y="2671"/>
                  </a:cubicBezTo>
                  <a:cubicBezTo>
                    <a:pt x="486" y="2384"/>
                    <a:pt x="1016" y="1942"/>
                    <a:pt x="1501" y="1589"/>
                  </a:cubicBezTo>
                  <a:cubicBezTo>
                    <a:pt x="1964" y="1236"/>
                    <a:pt x="4414" y="44"/>
                    <a:pt x="4480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33"/>
            <p:cNvSpPr/>
            <p:nvPr/>
          </p:nvSpPr>
          <p:spPr>
            <a:xfrm>
              <a:off x="3072025" y="1267650"/>
              <a:ext cx="97675" cy="47850"/>
            </a:xfrm>
            <a:custGeom>
              <a:avLst/>
              <a:gdLst/>
              <a:ahLst/>
              <a:cxnLst/>
              <a:rect l="l" t="t" r="r" b="b"/>
              <a:pathLst>
                <a:path w="3907" h="1914" extrusionOk="0">
                  <a:moveTo>
                    <a:pt x="3907" y="1"/>
                  </a:moveTo>
                  <a:cubicBezTo>
                    <a:pt x="3863" y="1"/>
                    <a:pt x="1832" y="332"/>
                    <a:pt x="1016" y="950"/>
                  </a:cubicBezTo>
                  <a:cubicBezTo>
                    <a:pt x="641" y="1237"/>
                    <a:pt x="310" y="1546"/>
                    <a:pt x="1" y="1899"/>
                  </a:cubicBezTo>
                  <a:cubicBezTo>
                    <a:pt x="83" y="1908"/>
                    <a:pt x="161" y="1913"/>
                    <a:pt x="239" y="1913"/>
                  </a:cubicBezTo>
                  <a:cubicBezTo>
                    <a:pt x="349" y="1913"/>
                    <a:pt x="458" y="1902"/>
                    <a:pt x="574" y="1877"/>
                  </a:cubicBezTo>
                  <a:lnTo>
                    <a:pt x="3907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33"/>
            <p:cNvSpPr/>
            <p:nvPr/>
          </p:nvSpPr>
          <p:spPr>
            <a:xfrm>
              <a:off x="3117275" y="1312350"/>
              <a:ext cx="64575" cy="36975"/>
            </a:xfrm>
            <a:custGeom>
              <a:avLst/>
              <a:gdLst/>
              <a:ahLst/>
              <a:cxnLst/>
              <a:rect l="l" t="t" r="r" b="b"/>
              <a:pathLst>
                <a:path w="2583" h="1479" extrusionOk="0">
                  <a:moveTo>
                    <a:pt x="2582" y="0"/>
                  </a:moveTo>
                  <a:lnTo>
                    <a:pt x="0" y="927"/>
                  </a:lnTo>
                  <a:cubicBezTo>
                    <a:pt x="89" y="1148"/>
                    <a:pt x="243" y="1325"/>
                    <a:pt x="398" y="1479"/>
                  </a:cubicBezTo>
                  <a:cubicBezTo>
                    <a:pt x="1324" y="1082"/>
                    <a:pt x="2582" y="0"/>
                    <a:pt x="2582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33"/>
            <p:cNvSpPr/>
            <p:nvPr/>
          </p:nvSpPr>
          <p:spPr>
            <a:xfrm>
              <a:off x="3136025" y="1330550"/>
              <a:ext cx="512050" cy="599400"/>
            </a:xfrm>
            <a:custGeom>
              <a:avLst/>
              <a:gdLst/>
              <a:ahLst/>
              <a:cxnLst/>
              <a:rect l="l" t="t" r="r" b="b"/>
              <a:pathLst>
                <a:path w="20482" h="23976" extrusionOk="0">
                  <a:moveTo>
                    <a:pt x="7151" y="1"/>
                  </a:moveTo>
                  <a:lnTo>
                    <a:pt x="1" y="4282"/>
                  </a:lnTo>
                  <a:cubicBezTo>
                    <a:pt x="1" y="4282"/>
                    <a:pt x="7151" y="19885"/>
                    <a:pt x="8828" y="21651"/>
                  </a:cubicBezTo>
                  <a:cubicBezTo>
                    <a:pt x="10087" y="22959"/>
                    <a:pt x="12024" y="23976"/>
                    <a:pt x="14101" y="23976"/>
                  </a:cubicBezTo>
                  <a:cubicBezTo>
                    <a:pt x="14828" y="23976"/>
                    <a:pt x="15572" y="23851"/>
                    <a:pt x="16310" y="23571"/>
                  </a:cubicBezTo>
                  <a:cubicBezTo>
                    <a:pt x="19157" y="22512"/>
                    <a:pt x="20481" y="19576"/>
                    <a:pt x="19775" y="16641"/>
                  </a:cubicBezTo>
                  <a:cubicBezTo>
                    <a:pt x="19091" y="13706"/>
                    <a:pt x="7151" y="1"/>
                    <a:pt x="7151" y="1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33"/>
            <p:cNvSpPr/>
            <p:nvPr/>
          </p:nvSpPr>
          <p:spPr>
            <a:xfrm>
              <a:off x="2579325" y="1325600"/>
              <a:ext cx="614100" cy="706225"/>
            </a:xfrm>
            <a:custGeom>
              <a:avLst/>
              <a:gdLst/>
              <a:ahLst/>
              <a:cxnLst/>
              <a:rect l="l" t="t" r="r" b="b"/>
              <a:pathLst>
                <a:path w="24564" h="28249" extrusionOk="0">
                  <a:moveTo>
                    <a:pt x="1" y="0"/>
                  </a:moveTo>
                  <a:lnTo>
                    <a:pt x="950" y="28249"/>
                  </a:lnTo>
                  <a:lnTo>
                    <a:pt x="23924" y="28249"/>
                  </a:lnTo>
                  <a:lnTo>
                    <a:pt x="24564" y="79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33"/>
            <p:cNvSpPr/>
            <p:nvPr/>
          </p:nvSpPr>
          <p:spPr>
            <a:xfrm>
              <a:off x="2433675" y="1429600"/>
              <a:ext cx="185950" cy="253425"/>
            </a:xfrm>
            <a:custGeom>
              <a:avLst/>
              <a:gdLst/>
              <a:ahLst/>
              <a:cxnLst/>
              <a:rect l="l" t="t" r="r" b="b"/>
              <a:pathLst>
                <a:path w="7438" h="10137" extrusionOk="0">
                  <a:moveTo>
                    <a:pt x="6144" y="0"/>
                  </a:moveTo>
                  <a:cubicBezTo>
                    <a:pt x="5769" y="0"/>
                    <a:pt x="5394" y="120"/>
                    <a:pt x="5076" y="342"/>
                  </a:cubicBezTo>
                  <a:cubicBezTo>
                    <a:pt x="4414" y="850"/>
                    <a:pt x="1369" y="4491"/>
                    <a:pt x="795" y="6014"/>
                  </a:cubicBezTo>
                  <a:cubicBezTo>
                    <a:pt x="221" y="7559"/>
                    <a:pt x="0" y="9324"/>
                    <a:pt x="905" y="9788"/>
                  </a:cubicBezTo>
                  <a:cubicBezTo>
                    <a:pt x="1332" y="10007"/>
                    <a:pt x="1818" y="10137"/>
                    <a:pt x="2361" y="10137"/>
                  </a:cubicBezTo>
                  <a:cubicBezTo>
                    <a:pt x="2968" y="10137"/>
                    <a:pt x="3646" y="9974"/>
                    <a:pt x="4392" y="9589"/>
                  </a:cubicBezTo>
                  <a:cubicBezTo>
                    <a:pt x="5805" y="8861"/>
                    <a:pt x="6356" y="6764"/>
                    <a:pt x="6356" y="6698"/>
                  </a:cubicBezTo>
                  <a:cubicBezTo>
                    <a:pt x="6356" y="6610"/>
                    <a:pt x="7438" y="1070"/>
                    <a:pt x="7438" y="1070"/>
                  </a:cubicBezTo>
                  <a:cubicBezTo>
                    <a:pt x="7438" y="1070"/>
                    <a:pt x="7151" y="210"/>
                    <a:pt x="6577" y="55"/>
                  </a:cubicBezTo>
                  <a:cubicBezTo>
                    <a:pt x="6435" y="18"/>
                    <a:pt x="6289" y="0"/>
                    <a:pt x="6144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33"/>
            <p:cNvSpPr/>
            <p:nvPr/>
          </p:nvSpPr>
          <p:spPr>
            <a:xfrm>
              <a:off x="2555050" y="1430475"/>
              <a:ext cx="156175" cy="207575"/>
            </a:xfrm>
            <a:custGeom>
              <a:avLst/>
              <a:gdLst/>
              <a:ahLst/>
              <a:cxnLst/>
              <a:rect l="l" t="t" r="r" b="b"/>
              <a:pathLst>
                <a:path w="6247" h="8303" extrusionOk="0">
                  <a:moveTo>
                    <a:pt x="1860" y="1"/>
                  </a:moveTo>
                  <a:cubicBezTo>
                    <a:pt x="1807" y="1"/>
                    <a:pt x="1760" y="7"/>
                    <a:pt x="1722" y="20"/>
                  </a:cubicBezTo>
                  <a:cubicBezTo>
                    <a:pt x="1104" y="241"/>
                    <a:pt x="861" y="1102"/>
                    <a:pt x="1236" y="1344"/>
                  </a:cubicBezTo>
                  <a:cubicBezTo>
                    <a:pt x="883" y="1477"/>
                    <a:pt x="619" y="1808"/>
                    <a:pt x="574" y="2205"/>
                  </a:cubicBezTo>
                  <a:cubicBezTo>
                    <a:pt x="486" y="2602"/>
                    <a:pt x="1060" y="2911"/>
                    <a:pt x="1060" y="2911"/>
                  </a:cubicBezTo>
                  <a:cubicBezTo>
                    <a:pt x="773" y="3066"/>
                    <a:pt x="508" y="3242"/>
                    <a:pt x="265" y="3441"/>
                  </a:cubicBezTo>
                  <a:cubicBezTo>
                    <a:pt x="89" y="3684"/>
                    <a:pt x="310" y="4545"/>
                    <a:pt x="508" y="4655"/>
                  </a:cubicBezTo>
                  <a:cubicBezTo>
                    <a:pt x="243" y="5317"/>
                    <a:pt x="1" y="5648"/>
                    <a:pt x="89" y="5935"/>
                  </a:cubicBezTo>
                  <a:cubicBezTo>
                    <a:pt x="177" y="6244"/>
                    <a:pt x="1832" y="7745"/>
                    <a:pt x="2384" y="7965"/>
                  </a:cubicBezTo>
                  <a:cubicBezTo>
                    <a:pt x="2734" y="8113"/>
                    <a:pt x="3527" y="8302"/>
                    <a:pt x="4157" y="8302"/>
                  </a:cubicBezTo>
                  <a:cubicBezTo>
                    <a:pt x="4561" y="8302"/>
                    <a:pt x="4898" y="8225"/>
                    <a:pt x="5010" y="8009"/>
                  </a:cubicBezTo>
                  <a:cubicBezTo>
                    <a:pt x="5077" y="7943"/>
                    <a:pt x="5099" y="7833"/>
                    <a:pt x="5099" y="7745"/>
                  </a:cubicBezTo>
                  <a:cubicBezTo>
                    <a:pt x="5077" y="7391"/>
                    <a:pt x="4569" y="7237"/>
                    <a:pt x="4326" y="7149"/>
                  </a:cubicBezTo>
                  <a:cubicBezTo>
                    <a:pt x="3766" y="6825"/>
                    <a:pt x="3226" y="6460"/>
                    <a:pt x="2708" y="6073"/>
                  </a:cubicBezTo>
                  <a:lnTo>
                    <a:pt x="2708" y="6073"/>
                  </a:lnTo>
                  <a:cubicBezTo>
                    <a:pt x="2897" y="6150"/>
                    <a:pt x="3863" y="6701"/>
                    <a:pt x="4515" y="6701"/>
                  </a:cubicBezTo>
                  <a:cubicBezTo>
                    <a:pt x="4756" y="6701"/>
                    <a:pt x="4955" y="6625"/>
                    <a:pt x="5054" y="6420"/>
                  </a:cubicBezTo>
                  <a:cubicBezTo>
                    <a:pt x="5430" y="5626"/>
                    <a:pt x="3973" y="4831"/>
                    <a:pt x="3554" y="4589"/>
                  </a:cubicBezTo>
                  <a:cubicBezTo>
                    <a:pt x="3068" y="4236"/>
                    <a:pt x="2605" y="3860"/>
                    <a:pt x="2163" y="3441"/>
                  </a:cubicBezTo>
                  <a:lnTo>
                    <a:pt x="2163" y="3441"/>
                  </a:lnTo>
                  <a:cubicBezTo>
                    <a:pt x="2201" y="3460"/>
                    <a:pt x="3840" y="4256"/>
                    <a:pt x="4701" y="4256"/>
                  </a:cubicBezTo>
                  <a:cubicBezTo>
                    <a:pt x="4856" y="4256"/>
                    <a:pt x="4986" y="4230"/>
                    <a:pt x="5077" y="4169"/>
                  </a:cubicBezTo>
                  <a:cubicBezTo>
                    <a:pt x="5143" y="4125"/>
                    <a:pt x="5187" y="4059"/>
                    <a:pt x="5231" y="3993"/>
                  </a:cubicBezTo>
                  <a:cubicBezTo>
                    <a:pt x="5430" y="3551"/>
                    <a:pt x="4746" y="2911"/>
                    <a:pt x="4723" y="2889"/>
                  </a:cubicBezTo>
                  <a:cubicBezTo>
                    <a:pt x="4726" y="2889"/>
                    <a:pt x="4729" y="2888"/>
                    <a:pt x="4732" y="2888"/>
                  </a:cubicBezTo>
                  <a:cubicBezTo>
                    <a:pt x="4811" y="2888"/>
                    <a:pt x="5062" y="3073"/>
                    <a:pt x="5382" y="3073"/>
                  </a:cubicBezTo>
                  <a:cubicBezTo>
                    <a:pt x="5487" y="3073"/>
                    <a:pt x="5600" y="3053"/>
                    <a:pt x="5717" y="3000"/>
                  </a:cubicBezTo>
                  <a:cubicBezTo>
                    <a:pt x="6246" y="2757"/>
                    <a:pt x="6246" y="2029"/>
                    <a:pt x="5717" y="1808"/>
                  </a:cubicBezTo>
                  <a:cubicBezTo>
                    <a:pt x="5219" y="1538"/>
                    <a:pt x="2692" y="1"/>
                    <a:pt x="1860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33"/>
            <p:cNvSpPr/>
            <p:nvPr/>
          </p:nvSpPr>
          <p:spPr>
            <a:xfrm>
              <a:off x="2599750" y="1466675"/>
              <a:ext cx="91050" cy="63625"/>
            </a:xfrm>
            <a:custGeom>
              <a:avLst/>
              <a:gdLst/>
              <a:ahLst/>
              <a:cxnLst/>
              <a:rect l="l" t="t" r="r" b="b"/>
              <a:pathLst>
                <a:path w="3642" h="2545" extrusionOk="0">
                  <a:moveTo>
                    <a:pt x="112" y="1"/>
                  </a:moveTo>
                  <a:cubicBezTo>
                    <a:pt x="64" y="1"/>
                    <a:pt x="26" y="9"/>
                    <a:pt x="0" y="29"/>
                  </a:cubicBezTo>
                  <a:cubicBezTo>
                    <a:pt x="574" y="382"/>
                    <a:pt x="2538" y="1618"/>
                    <a:pt x="3443" y="2545"/>
                  </a:cubicBezTo>
                  <a:cubicBezTo>
                    <a:pt x="3642" y="2103"/>
                    <a:pt x="2958" y="1463"/>
                    <a:pt x="2935" y="1441"/>
                  </a:cubicBezTo>
                  <a:cubicBezTo>
                    <a:pt x="2935" y="1441"/>
                    <a:pt x="717" y="1"/>
                    <a:pt x="112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33"/>
            <p:cNvSpPr/>
            <p:nvPr/>
          </p:nvSpPr>
          <p:spPr>
            <a:xfrm>
              <a:off x="2578775" y="1554550"/>
              <a:ext cx="103750" cy="69550"/>
            </a:xfrm>
            <a:custGeom>
              <a:avLst/>
              <a:gdLst/>
              <a:ahLst/>
              <a:cxnLst/>
              <a:rect l="l" t="t" r="r" b="b"/>
              <a:pathLst>
                <a:path w="4150" h="2782" extrusionOk="0">
                  <a:moveTo>
                    <a:pt x="1" y="1"/>
                  </a:moveTo>
                  <a:lnTo>
                    <a:pt x="1" y="1"/>
                  </a:lnTo>
                  <a:cubicBezTo>
                    <a:pt x="332" y="464"/>
                    <a:pt x="707" y="906"/>
                    <a:pt x="1104" y="1325"/>
                  </a:cubicBezTo>
                  <a:cubicBezTo>
                    <a:pt x="1678" y="2031"/>
                    <a:pt x="3355" y="2274"/>
                    <a:pt x="4150" y="2782"/>
                  </a:cubicBezTo>
                  <a:cubicBezTo>
                    <a:pt x="4105" y="2428"/>
                    <a:pt x="3620" y="2252"/>
                    <a:pt x="3377" y="2186"/>
                  </a:cubicBezTo>
                  <a:cubicBezTo>
                    <a:pt x="2803" y="1855"/>
                    <a:pt x="2252" y="1480"/>
                    <a:pt x="1722" y="1082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33"/>
            <p:cNvSpPr/>
            <p:nvPr/>
          </p:nvSpPr>
          <p:spPr>
            <a:xfrm>
              <a:off x="1927175" y="1550150"/>
              <a:ext cx="599200" cy="366400"/>
            </a:xfrm>
            <a:custGeom>
              <a:avLst/>
              <a:gdLst/>
              <a:ahLst/>
              <a:cxnLst/>
              <a:rect l="l" t="t" r="r" b="b"/>
              <a:pathLst>
                <a:path w="23968" h="14656" extrusionOk="0">
                  <a:moveTo>
                    <a:pt x="20856" y="0"/>
                  </a:moveTo>
                  <a:cubicBezTo>
                    <a:pt x="20856" y="0"/>
                    <a:pt x="2605" y="3620"/>
                    <a:pt x="1303" y="7129"/>
                  </a:cubicBezTo>
                  <a:cubicBezTo>
                    <a:pt x="1" y="10638"/>
                    <a:pt x="1788" y="14544"/>
                    <a:pt x="6114" y="14654"/>
                  </a:cubicBezTo>
                  <a:cubicBezTo>
                    <a:pt x="6154" y="14655"/>
                    <a:pt x="6195" y="14656"/>
                    <a:pt x="6236" y="14656"/>
                  </a:cubicBezTo>
                  <a:cubicBezTo>
                    <a:pt x="10594" y="14656"/>
                    <a:pt x="19901" y="8912"/>
                    <a:pt x="23968" y="6136"/>
                  </a:cubicBezTo>
                  <a:cubicBezTo>
                    <a:pt x="23372" y="4635"/>
                    <a:pt x="20856" y="0"/>
                    <a:pt x="20856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33"/>
            <p:cNvSpPr/>
            <p:nvPr/>
          </p:nvSpPr>
          <p:spPr>
            <a:xfrm>
              <a:off x="2610225" y="499425"/>
              <a:ext cx="164450" cy="164500"/>
            </a:xfrm>
            <a:custGeom>
              <a:avLst/>
              <a:gdLst/>
              <a:ahLst/>
              <a:cxnLst/>
              <a:rect l="l" t="t" r="r" b="b"/>
              <a:pathLst>
                <a:path w="6578" h="6580" extrusionOk="0">
                  <a:moveTo>
                    <a:pt x="2434" y="0"/>
                  </a:moveTo>
                  <a:cubicBezTo>
                    <a:pt x="2195" y="0"/>
                    <a:pt x="1942" y="74"/>
                    <a:pt x="1678" y="252"/>
                  </a:cubicBezTo>
                  <a:cubicBezTo>
                    <a:pt x="1" y="1355"/>
                    <a:pt x="1281" y="3408"/>
                    <a:pt x="2207" y="4092"/>
                  </a:cubicBezTo>
                  <a:cubicBezTo>
                    <a:pt x="3323" y="4888"/>
                    <a:pt x="3984" y="6580"/>
                    <a:pt x="4794" y="6580"/>
                  </a:cubicBezTo>
                  <a:cubicBezTo>
                    <a:pt x="4994" y="6580"/>
                    <a:pt x="5203" y="6477"/>
                    <a:pt x="5430" y="6233"/>
                  </a:cubicBezTo>
                  <a:cubicBezTo>
                    <a:pt x="6577" y="5019"/>
                    <a:pt x="4503" y="1929"/>
                    <a:pt x="4503" y="1929"/>
                  </a:cubicBezTo>
                  <a:cubicBezTo>
                    <a:pt x="4503" y="1929"/>
                    <a:pt x="3654" y="0"/>
                    <a:pt x="2434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33"/>
            <p:cNvSpPr/>
            <p:nvPr/>
          </p:nvSpPr>
          <p:spPr>
            <a:xfrm>
              <a:off x="3027900" y="499425"/>
              <a:ext cx="164425" cy="164500"/>
            </a:xfrm>
            <a:custGeom>
              <a:avLst/>
              <a:gdLst/>
              <a:ahLst/>
              <a:cxnLst/>
              <a:rect l="l" t="t" r="r" b="b"/>
              <a:pathLst>
                <a:path w="6577" h="6580" extrusionOk="0">
                  <a:moveTo>
                    <a:pt x="4164" y="0"/>
                  </a:moveTo>
                  <a:cubicBezTo>
                    <a:pt x="2939" y="0"/>
                    <a:pt x="2075" y="1929"/>
                    <a:pt x="2075" y="1929"/>
                  </a:cubicBezTo>
                  <a:cubicBezTo>
                    <a:pt x="2075" y="1929"/>
                    <a:pt x="0" y="5019"/>
                    <a:pt x="1148" y="6233"/>
                  </a:cubicBezTo>
                  <a:cubicBezTo>
                    <a:pt x="1375" y="6477"/>
                    <a:pt x="1584" y="6580"/>
                    <a:pt x="1785" y="6580"/>
                  </a:cubicBezTo>
                  <a:cubicBezTo>
                    <a:pt x="2601" y="6580"/>
                    <a:pt x="3272" y="4888"/>
                    <a:pt x="4370" y="4092"/>
                  </a:cubicBezTo>
                  <a:cubicBezTo>
                    <a:pt x="5319" y="3408"/>
                    <a:pt x="6577" y="1355"/>
                    <a:pt x="4922" y="252"/>
                  </a:cubicBezTo>
                  <a:cubicBezTo>
                    <a:pt x="4658" y="74"/>
                    <a:pt x="4404" y="0"/>
                    <a:pt x="4164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33"/>
            <p:cNvSpPr/>
            <p:nvPr/>
          </p:nvSpPr>
          <p:spPr>
            <a:xfrm>
              <a:off x="2699600" y="745150"/>
              <a:ext cx="391775" cy="473975"/>
            </a:xfrm>
            <a:custGeom>
              <a:avLst/>
              <a:gdLst/>
              <a:ahLst/>
              <a:cxnLst/>
              <a:rect l="l" t="t" r="r" b="b"/>
              <a:pathLst>
                <a:path w="15671" h="18959" extrusionOk="0">
                  <a:moveTo>
                    <a:pt x="4746" y="1"/>
                  </a:moveTo>
                  <a:lnTo>
                    <a:pt x="4746" y="1"/>
                  </a:lnTo>
                  <a:cubicBezTo>
                    <a:pt x="4790" y="111"/>
                    <a:pt x="4657" y="5320"/>
                    <a:pt x="4039" y="6732"/>
                  </a:cubicBezTo>
                  <a:cubicBezTo>
                    <a:pt x="3179" y="8696"/>
                    <a:pt x="1" y="9160"/>
                    <a:pt x="1" y="9160"/>
                  </a:cubicBezTo>
                  <a:cubicBezTo>
                    <a:pt x="1" y="9160"/>
                    <a:pt x="3289" y="18076"/>
                    <a:pt x="8056" y="18959"/>
                  </a:cubicBezTo>
                  <a:cubicBezTo>
                    <a:pt x="11962" y="17392"/>
                    <a:pt x="14522" y="12713"/>
                    <a:pt x="15670" y="9535"/>
                  </a:cubicBezTo>
                  <a:cubicBezTo>
                    <a:pt x="12691" y="9116"/>
                    <a:pt x="11896" y="7681"/>
                    <a:pt x="11742" y="6335"/>
                  </a:cubicBezTo>
                  <a:cubicBezTo>
                    <a:pt x="11631" y="5187"/>
                    <a:pt x="11300" y="155"/>
                    <a:pt x="11300" y="155"/>
                  </a:cubicBezTo>
                  <a:lnTo>
                    <a:pt x="4746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33"/>
            <p:cNvSpPr/>
            <p:nvPr/>
          </p:nvSpPr>
          <p:spPr>
            <a:xfrm>
              <a:off x="2701825" y="358950"/>
              <a:ext cx="402775" cy="459625"/>
            </a:xfrm>
            <a:custGeom>
              <a:avLst/>
              <a:gdLst/>
              <a:ahLst/>
              <a:cxnLst/>
              <a:rect l="l" t="t" r="r" b="b"/>
              <a:pathLst>
                <a:path w="16111" h="18385" extrusionOk="0">
                  <a:moveTo>
                    <a:pt x="12646" y="0"/>
                  </a:moveTo>
                  <a:cubicBezTo>
                    <a:pt x="11631" y="1611"/>
                    <a:pt x="9909" y="3156"/>
                    <a:pt x="7504" y="3553"/>
                  </a:cubicBezTo>
                  <a:cubicBezTo>
                    <a:pt x="5120" y="3951"/>
                    <a:pt x="4480" y="3642"/>
                    <a:pt x="2339" y="4083"/>
                  </a:cubicBezTo>
                  <a:cubicBezTo>
                    <a:pt x="2295" y="4083"/>
                    <a:pt x="2273" y="4083"/>
                    <a:pt x="2229" y="4105"/>
                  </a:cubicBezTo>
                  <a:cubicBezTo>
                    <a:pt x="883" y="4458"/>
                    <a:pt x="0" y="5782"/>
                    <a:pt x="221" y="7173"/>
                  </a:cubicBezTo>
                  <a:cubicBezTo>
                    <a:pt x="640" y="10108"/>
                    <a:pt x="1412" y="13043"/>
                    <a:pt x="2428" y="14654"/>
                  </a:cubicBezTo>
                  <a:cubicBezTo>
                    <a:pt x="4304" y="17634"/>
                    <a:pt x="6930" y="18384"/>
                    <a:pt x="8386" y="18384"/>
                  </a:cubicBezTo>
                  <a:cubicBezTo>
                    <a:pt x="10152" y="18384"/>
                    <a:pt x="14058" y="16420"/>
                    <a:pt x="15073" y="12138"/>
                  </a:cubicBezTo>
                  <a:cubicBezTo>
                    <a:pt x="15338" y="11057"/>
                    <a:pt x="15559" y="9909"/>
                    <a:pt x="15736" y="8784"/>
                  </a:cubicBezTo>
                  <a:cubicBezTo>
                    <a:pt x="16111" y="6533"/>
                    <a:pt x="15405" y="4216"/>
                    <a:pt x="13838" y="2560"/>
                  </a:cubicBezTo>
                  <a:cubicBezTo>
                    <a:pt x="13153" y="1876"/>
                    <a:pt x="12734" y="971"/>
                    <a:pt x="12646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33"/>
            <p:cNvSpPr/>
            <p:nvPr/>
          </p:nvSpPr>
          <p:spPr>
            <a:xfrm>
              <a:off x="2816575" y="543625"/>
              <a:ext cx="39200" cy="38800"/>
            </a:xfrm>
            <a:custGeom>
              <a:avLst/>
              <a:gdLst/>
              <a:ahLst/>
              <a:cxnLst/>
              <a:rect l="l" t="t" r="r" b="b"/>
              <a:pathLst>
                <a:path w="1568" h="1552" extrusionOk="0">
                  <a:moveTo>
                    <a:pt x="843" y="1"/>
                  </a:moveTo>
                  <a:cubicBezTo>
                    <a:pt x="820" y="1"/>
                    <a:pt x="796" y="3"/>
                    <a:pt x="773" y="7"/>
                  </a:cubicBezTo>
                  <a:cubicBezTo>
                    <a:pt x="442" y="7"/>
                    <a:pt x="177" y="205"/>
                    <a:pt x="67" y="492"/>
                  </a:cubicBezTo>
                  <a:cubicBezTo>
                    <a:pt x="23" y="580"/>
                    <a:pt x="0" y="691"/>
                    <a:pt x="0" y="801"/>
                  </a:cubicBezTo>
                  <a:lnTo>
                    <a:pt x="45" y="978"/>
                  </a:lnTo>
                  <a:cubicBezTo>
                    <a:pt x="67" y="1110"/>
                    <a:pt x="155" y="1242"/>
                    <a:pt x="243" y="1331"/>
                  </a:cubicBezTo>
                  <a:cubicBezTo>
                    <a:pt x="309" y="1375"/>
                    <a:pt x="354" y="1419"/>
                    <a:pt x="420" y="1463"/>
                  </a:cubicBezTo>
                  <a:cubicBezTo>
                    <a:pt x="530" y="1529"/>
                    <a:pt x="663" y="1551"/>
                    <a:pt x="795" y="1551"/>
                  </a:cubicBezTo>
                  <a:cubicBezTo>
                    <a:pt x="905" y="1551"/>
                    <a:pt x="994" y="1529"/>
                    <a:pt x="1082" y="1485"/>
                  </a:cubicBezTo>
                  <a:cubicBezTo>
                    <a:pt x="1281" y="1397"/>
                    <a:pt x="1435" y="1242"/>
                    <a:pt x="1501" y="1044"/>
                  </a:cubicBezTo>
                  <a:cubicBezTo>
                    <a:pt x="1545" y="955"/>
                    <a:pt x="1567" y="867"/>
                    <a:pt x="1567" y="757"/>
                  </a:cubicBezTo>
                  <a:lnTo>
                    <a:pt x="1523" y="558"/>
                  </a:lnTo>
                  <a:cubicBezTo>
                    <a:pt x="1501" y="426"/>
                    <a:pt x="1413" y="315"/>
                    <a:pt x="1325" y="205"/>
                  </a:cubicBezTo>
                  <a:lnTo>
                    <a:pt x="1148" y="95"/>
                  </a:lnTo>
                  <a:cubicBezTo>
                    <a:pt x="1057" y="40"/>
                    <a:pt x="952" y="1"/>
                    <a:pt x="843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33"/>
            <p:cNvSpPr/>
            <p:nvPr/>
          </p:nvSpPr>
          <p:spPr>
            <a:xfrm>
              <a:off x="2944025" y="543625"/>
              <a:ext cx="39200" cy="38800"/>
            </a:xfrm>
            <a:custGeom>
              <a:avLst/>
              <a:gdLst/>
              <a:ahLst/>
              <a:cxnLst/>
              <a:rect l="l" t="t" r="r" b="b"/>
              <a:pathLst>
                <a:path w="1568" h="1552" extrusionOk="0">
                  <a:moveTo>
                    <a:pt x="843" y="1"/>
                  </a:moveTo>
                  <a:cubicBezTo>
                    <a:pt x="820" y="1"/>
                    <a:pt x="796" y="3"/>
                    <a:pt x="773" y="7"/>
                  </a:cubicBezTo>
                  <a:cubicBezTo>
                    <a:pt x="464" y="7"/>
                    <a:pt x="177" y="205"/>
                    <a:pt x="67" y="492"/>
                  </a:cubicBezTo>
                  <a:cubicBezTo>
                    <a:pt x="23" y="580"/>
                    <a:pt x="1" y="691"/>
                    <a:pt x="23" y="801"/>
                  </a:cubicBezTo>
                  <a:lnTo>
                    <a:pt x="45" y="978"/>
                  </a:lnTo>
                  <a:cubicBezTo>
                    <a:pt x="89" y="1110"/>
                    <a:pt x="155" y="1242"/>
                    <a:pt x="265" y="1331"/>
                  </a:cubicBezTo>
                  <a:cubicBezTo>
                    <a:pt x="310" y="1375"/>
                    <a:pt x="376" y="1419"/>
                    <a:pt x="420" y="1463"/>
                  </a:cubicBezTo>
                  <a:cubicBezTo>
                    <a:pt x="552" y="1529"/>
                    <a:pt x="685" y="1551"/>
                    <a:pt x="817" y="1551"/>
                  </a:cubicBezTo>
                  <a:cubicBezTo>
                    <a:pt x="905" y="1551"/>
                    <a:pt x="1016" y="1529"/>
                    <a:pt x="1104" y="1485"/>
                  </a:cubicBezTo>
                  <a:cubicBezTo>
                    <a:pt x="1192" y="1441"/>
                    <a:pt x="1281" y="1397"/>
                    <a:pt x="1347" y="1309"/>
                  </a:cubicBezTo>
                  <a:cubicBezTo>
                    <a:pt x="1479" y="1154"/>
                    <a:pt x="1567" y="955"/>
                    <a:pt x="1567" y="757"/>
                  </a:cubicBezTo>
                  <a:cubicBezTo>
                    <a:pt x="1567" y="691"/>
                    <a:pt x="1545" y="624"/>
                    <a:pt x="1545" y="558"/>
                  </a:cubicBezTo>
                  <a:cubicBezTo>
                    <a:pt x="1501" y="426"/>
                    <a:pt x="1435" y="315"/>
                    <a:pt x="1325" y="205"/>
                  </a:cubicBezTo>
                  <a:cubicBezTo>
                    <a:pt x="1281" y="183"/>
                    <a:pt x="1214" y="139"/>
                    <a:pt x="1170" y="95"/>
                  </a:cubicBezTo>
                  <a:cubicBezTo>
                    <a:pt x="1061" y="40"/>
                    <a:pt x="952" y="1"/>
                    <a:pt x="843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33"/>
            <p:cNvSpPr/>
            <p:nvPr/>
          </p:nvSpPr>
          <p:spPr>
            <a:xfrm>
              <a:off x="2800575" y="485275"/>
              <a:ext cx="65125" cy="31500"/>
            </a:xfrm>
            <a:custGeom>
              <a:avLst/>
              <a:gdLst/>
              <a:ahLst/>
              <a:cxnLst/>
              <a:rect l="l" t="t" r="r" b="b"/>
              <a:pathLst>
                <a:path w="2605" h="1260" extrusionOk="0">
                  <a:moveTo>
                    <a:pt x="1330" y="1"/>
                  </a:moveTo>
                  <a:cubicBezTo>
                    <a:pt x="1321" y="1"/>
                    <a:pt x="1312" y="1"/>
                    <a:pt x="1303" y="1"/>
                  </a:cubicBezTo>
                  <a:cubicBezTo>
                    <a:pt x="398" y="23"/>
                    <a:pt x="0" y="1259"/>
                    <a:pt x="0" y="1259"/>
                  </a:cubicBezTo>
                  <a:cubicBezTo>
                    <a:pt x="420" y="1016"/>
                    <a:pt x="861" y="840"/>
                    <a:pt x="1303" y="729"/>
                  </a:cubicBezTo>
                  <a:cubicBezTo>
                    <a:pt x="1436" y="716"/>
                    <a:pt x="1570" y="709"/>
                    <a:pt x="1703" y="709"/>
                  </a:cubicBezTo>
                  <a:cubicBezTo>
                    <a:pt x="2009" y="709"/>
                    <a:pt x="2312" y="747"/>
                    <a:pt x="2605" y="840"/>
                  </a:cubicBezTo>
                  <a:cubicBezTo>
                    <a:pt x="2605" y="840"/>
                    <a:pt x="2045" y="1"/>
                    <a:pt x="1330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33"/>
            <p:cNvSpPr/>
            <p:nvPr/>
          </p:nvSpPr>
          <p:spPr>
            <a:xfrm>
              <a:off x="2932450" y="485275"/>
              <a:ext cx="65125" cy="31500"/>
            </a:xfrm>
            <a:custGeom>
              <a:avLst/>
              <a:gdLst/>
              <a:ahLst/>
              <a:cxnLst/>
              <a:rect l="l" t="t" r="r" b="b"/>
              <a:pathLst>
                <a:path w="2605" h="1260" extrusionOk="0">
                  <a:moveTo>
                    <a:pt x="1275" y="1"/>
                  </a:moveTo>
                  <a:cubicBezTo>
                    <a:pt x="581" y="1"/>
                    <a:pt x="0" y="840"/>
                    <a:pt x="0" y="840"/>
                  </a:cubicBezTo>
                  <a:cubicBezTo>
                    <a:pt x="292" y="747"/>
                    <a:pt x="596" y="709"/>
                    <a:pt x="902" y="709"/>
                  </a:cubicBezTo>
                  <a:cubicBezTo>
                    <a:pt x="1035" y="709"/>
                    <a:pt x="1169" y="716"/>
                    <a:pt x="1302" y="729"/>
                  </a:cubicBezTo>
                  <a:cubicBezTo>
                    <a:pt x="1766" y="840"/>
                    <a:pt x="2207" y="1016"/>
                    <a:pt x="2604" y="1259"/>
                  </a:cubicBezTo>
                  <a:cubicBezTo>
                    <a:pt x="2604" y="1259"/>
                    <a:pt x="2207" y="23"/>
                    <a:pt x="1302" y="1"/>
                  </a:cubicBezTo>
                  <a:cubicBezTo>
                    <a:pt x="1293" y="1"/>
                    <a:pt x="1284" y="1"/>
                    <a:pt x="1275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33"/>
            <p:cNvSpPr/>
            <p:nvPr/>
          </p:nvSpPr>
          <p:spPr>
            <a:xfrm>
              <a:off x="2860725" y="657425"/>
              <a:ext cx="113125" cy="55300"/>
            </a:xfrm>
            <a:custGeom>
              <a:avLst/>
              <a:gdLst/>
              <a:ahLst/>
              <a:cxnLst/>
              <a:rect l="l" t="t" r="r" b="b"/>
              <a:pathLst>
                <a:path w="4525" h="2212" extrusionOk="0">
                  <a:moveTo>
                    <a:pt x="4524" y="1"/>
                  </a:moveTo>
                  <a:cubicBezTo>
                    <a:pt x="4524" y="1"/>
                    <a:pt x="3222" y="795"/>
                    <a:pt x="1920" y="795"/>
                  </a:cubicBezTo>
                  <a:cubicBezTo>
                    <a:pt x="1879" y="797"/>
                    <a:pt x="1837" y="797"/>
                    <a:pt x="1796" y="797"/>
                  </a:cubicBezTo>
                  <a:cubicBezTo>
                    <a:pt x="1176" y="797"/>
                    <a:pt x="559" y="642"/>
                    <a:pt x="0" y="332"/>
                  </a:cubicBezTo>
                  <a:lnTo>
                    <a:pt x="0" y="332"/>
                  </a:lnTo>
                  <a:cubicBezTo>
                    <a:pt x="127" y="1415"/>
                    <a:pt x="1031" y="2212"/>
                    <a:pt x="2082" y="2212"/>
                  </a:cubicBezTo>
                  <a:cubicBezTo>
                    <a:pt x="2123" y="2212"/>
                    <a:pt x="2165" y="2210"/>
                    <a:pt x="2207" y="2208"/>
                  </a:cubicBezTo>
                  <a:cubicBezTo>
                    <a:pt x="4237" y="2208"/>
                    <a:pt x="4524" y="1"/>
                    <a:pt x="452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33"/>
            <p:cNvSpPr/>
            <p:nvPr/>
          </p:nvSpPr>
          <p:spPr>
            <a:xfrm>
              <a:off x="2871750" y="492125"/>
              <a:ext cx="43050" cy="145025"/>
            </a:xfrm>
            <a:custGeom>
              <a:avLst/>
              <a:gdLst/>
              <a:ahLst/>
              <a:cxnLst/>
              <a:rect l="l" t="t" r="r" b="b"/>
              <a:pathLst>
                <a:path w="1722" h="5801" extrusionOk="0">
                  <a:moveTo>
                    <a:pt x="972" y="0"/>
                  </a:moveTo>
                  <a:cubicBezTo>
                    <a:pt x="922" y="0"/>
                    <a:pt x="861" y="47"/>
                    <a:pt x="861" y="102"/>
                  </a:cubicBezTo>
                  <a:cubicBezTo>
                    <a:pt x="861" y="831"/>
                    <a:pt x="1038" y="1537"/>
                    <a:pt x="1016" y="2243"/>
                  </a:cubicBezTo>
                  <a:cubicBezTo>
                    <a:pt x="1016" y="2861"/>
                    <a:pt x="883" y="3457"/>
                    <a:pt x="640" y="4009"/>
                  </a:cubicBezTo>
                  <a:cubicBezTo>
                    <a:pt x="442" y="4406"/>
                    <a:pt x="0" y="4803"/>
                    <a:pt x="199" y="5289"/>
                  </a:cubicBezTo>
                  <a:cubicBezTo>
                    <a:pt x="367" y="5692"/>
                    <a:pt x="790" y="5801"/>
                    <a:pt x="1197" y="5801"/>
                  </a:cubicBezTo>
                  <a:cubicBezTo>
                    <a:pt x="1325" y="5801"/>
                    <a:pt x="1451" y="5790"/>
                    <a:pt x="1567" y="5774"/>
                  </a:cubicBezTo>
                  <a:cubicBezTo>
                    <a:pt x="1722" y="5752"/>
                    <a:pt x="1700" y="5531"/>
                    <a:pt x="1545" y="5531"/>
                  </a:cubicBezTo>
                  <a:cubicBezTo>
                    <a:pt x="1236" y="5509"/>
                    <a:pt x="861" y="5553"/>
                    <a:pt x="618" y="5289"/>
                  </a:cubicBezTo>
                  <a:cubicBezTo>
                    <a:pt x="376" y="5068"/>
                    <a:pt x="508" y="4825"/>
                    <a:pt x="663" y="4582"/>
                  </a:cubicBezTo>
                  <a:cubicBezTo>
                    <a:pt x="927" y="4185"/>
                    <a:pt x="1126" y="3744"/>
                    <a:pt x="1214" y="3280"/>
                  </a:cubicBezTo>
                  <a:cubicBezTo>
                    <a:pt x="1325" y="2795"/>
                    <a:pt x="1347" y="2287"/>
                    <a:pt x="1325" y="1780"/>
                  </a:cubicBezTo>
                  <a:cubicBezTo>
                    <a:pt x="1303" y="1206"/>
                    <a:pt x="1214" y="632"/>
                    <a:pt x="1038" y="58"/>
                  </a:cubicBezTo>
                  <a:cubicBezTo>
                    <a:pt x="1029" y="17"/>
                    <a:pt x="1003" y="0"/>
                    <a:pt x="972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33"/>
            <p:cNvSpPr/>
            <p:nvPr/>
          </p:nvSpPr>
          <p:spPr>
            <a:xfrm>
              <a:off x="2700150" y="505800"/>
              <a:ext cx="405300" cy="327425"/>
            </a:xfrm>
            <a:custGeom>
              <a:avLst/>
              <a:gdLst/>
              <a:ahLst/>
              <a:cxnLst/>
              <a:rect l="l" t="t" r="r" b="b"/>
              <a:pathLst>
                <a:path w="16212" h="13097" extrusionOk="0">
                  <a:moveTo>
                    <a:pt x="15960" y="0"/>
                  </a:moveTo>
                  <a:cubicBezTo>
                    <a:pt x="15886" y="0"/>
                    <a:pt x="15813" y="39"/>
                    <a:pt x="15780" y="129"/>
                  </a:cubicBezTo>
                  <a:cubicBezTo>
                    <a:pt x="15185" y="1475"/>
                    <a:pt x="14699" y="2888"/>
                    <a:pt x="14191" y="4278"/>
                  </a:cubicBezTo>
                  <a:cubicBezTo>
                    <a:pt x="13927" y="4984"/>
                    <a:pt x="13684" y="5691"/>
                    <a:pt x="13463" y="6397"/>
                  </a:cubicBezTo>
                  <a:cubicBezTo>
                    <a:pt x="13353" y="6706"/>
                    <a:pt x="13243" y="7037"/>
                    <a:pt x="13154" y="7368"/>
                  </a:cubicBezTo>
                  <a:cubicBezTo>
                    <a:pt x="13110" y="7478"/>
                    <a:pt x="13088" y="7589"/>
                    <a:pt x="13044" y="7721"/>
                  </a:cubicBezTo>
                  <a:cubicBezTo>
                    <a:pt x="11631" y="8449"/>
                    <a:pt x="10065" y="8847"/>
                    <a:pt x="8453" y="8847"/>
                  </a:cubicBezTo>
                  <a:cubicBezTo>
                    <a:pt x="8414" y="8847"/>
                    <a:pt x="8374" y="8847"/>
                    <a:pt x="8335" y="8847"/>
                  </a:cubicBezTo>
                  <a:cubicBezTo>
                    <a:pt x="6325" y="8847"/>
                    <a:pt x="4381" y="8297"/>
                    <a:pt x="2649" y="7280"/>
                  </a:cubicBezTo>
                  <a:cubicBezTo>
                    <a:pt x="2362" y="6198"/>
                    <a:pt x="1987" y="5139"/>
                    <a:pt x="1656" y="4080"/>
                  </a:cubicBezTo>
                  <a:cubicBezTo>
                    <a:pt x="1457" y="3440"/>
                    <a:pt x="1237" y="2777"/>
                    <a:pt x="1038" y="2115"/>
                  </a:cubicBezTo>
                  <a:cubicBezTo>
                    <a:pt x="928" y="1784"/>
                    <a:pt x="817" y="1453"/>
                    <a:pt x="707" y="1144"/>
                  </a:cubicBezTo>
                  <a:cubicBezTo>
                    <a:pt x="619" y="857"/>
                    <a:pt x="553" y="460"/>
                    <a:pt x="310" y="306"/>
                  </a:cubicBezTo>
                  <a:cubicBezTo>
                    <a:pt x="286" y="290"/>
                    <a:pt x="257" y="283"/>
                    <a:pt x="229" y="283"/>
                  </a:cubicBezTo>
                  <a:cubicBezTo>
                    <a:pt x="177" y="283"/>
                    <a:pt x="125" y="307"/>
                    <a:pt x="111" y="350"/>
                  </a:cubicBezTo>
                  <a:cubicBezTo>
                    <a:pt x="1" y="637"/>
                    <a:pt x="155" y="946"/>
                    <a:pt x="244" y="1211"/>
                  </a:cubicBezTo>
                  <a:cubicBezTo>
                    <a:pt x="332" y="1564"/>
                    <a:pt x="442" y="1917"/>
                    <a:pt x="553" y="2270"/>
                  </a:cubicBezTo>
                  <a:cubicBezTo>
                    <a:pt x="751" y="2910"/>
                    <a:pt x="950" y="3550"/>
                    <a:pt x="1171" y="4190"/>
                  </a:cubicBezTo>
                  <a:cubicBezTo>
                    <a:pt x="1524" y="5293"/>
                    <a:pt x="1833" y="6441"/>
                    <a:pt x="2252" y="7522"/>
                  </a:cubicBezTo>
                  <a:cubicBezTo>
                    <a:pt x="2120" y="7699"/>
                    <a:pt x="1987" y="7920"/>
                    <a:pt x="1833" y="8185"/>
                  </a:cubicBezTo>
                  <a:cubicBezTo>
                    <a:pt x="1722" y="7898"/>
                    <a:pt x="1590" y="7589"/>
                    <a:pt x="1479" y="7302"/>
                  </a:cubicBezTo>
                  <a:cubicBezTo>
                    <a:pt x="1369" y="7037"/>
                    <a:pt x="1259" y="6750"/>
                    <a:pt x="1148" y="6485"/>
                  </a:cubicBezTo>
                  <a:cubicBezTo>
                    <a:pt x="1060" y="6220"/>
                    <a:pt x="972" y="5845"/>
                    <a:pt x="751" y="5647"/>
                  </a:cubicBezTo>
                  <a:cubicBezTo>
                    <a:pt x="724" y="5626"/>
                    <a:pt x="690" y="5616"/>
                    <a:pt x="656" y="5616"/>
                  </a:cubicBezTo>
                  <a:cubicBezTo>
                    <a:pt x="580" y="5616"/>
                    <a:pt x="502" y="5665"/>
                    <a:pt x="486" y="5757"/>
                  </a:cubicBezTo>
                  <a:cubicBezTo>
                    <a:pt x="486" y="6022"/>
                    <a:pt x="553" y="6287"/>
                    <a:pt x="685" y="6529"/>
                  </a:cubicBezTo>
                  <a:cubicBezTo>
                    <a:pt x="795" y="6838"/>
                    <a:pt x="928" y="7147"/>
                    <a:pt x="1038" y="7478"/>
                  </a:cubicBezTo>
                  <a:cubicBezTo>
                    <a:pt x="1193" y="7876"/>
                    <a:pt x="1347" y="8339"/>
                    <a:pt x="1524" y="8758"/>
                  </a:cubicBezTo>
                  <a:cubicBezTo>
                    <a:pt x="1391" y="8979"/>
                    <a:pt x="1281" y="9200"/>
                    <a:pt x="1193" y="9420"/>
                  </a:cubicBezTo>
                  <a:cubicBezTo>
                    <a:pt x="2610" y="11859"/>
                    <a:pt x="4460" y="13097"/>
                    <a:pt x="8231" y="13097"/>
                  </a:cubicBezTo>
                  <a:cubicBezTo>
                    <a:pt x="8453" y="13097"/>
                    <a:pt x="8681" y="13093"/>
                    <a:pt x="8917" y="13084"/>
                  </a:cubicBezTo>
                  <a:cubicBezTo>
                    <a:pt x="12956" y="12952"/>
                    <a:pt x="15449" y="9641"/>
                    <a:pt x="15405" y="9310"/>
                  </a:cubicBezTo>
                  <a:cubicBezTo>
                    <a:pt x="15251" y="8891"/>
                    <a:pt x="15074" y="8493"/>
                    <a:pt x="14854" y="8118"/>
                  </a:cubicBezTo>
                  <a:cubicBezTo>
                    <a:pt x="15074" y="7522"/>
                    <a:pt x="15251" y="6927"/>
                    <a:pt x="15405" y="6309"/>
                  </a:cubicBezTo>
                  <a:cubicBezTo>
                    <a:pt x="15431" y="6193"/>
                    <a:pt x="15337" y="6122"/>
                    <a:pt x="15241" y="6122"/>
                  </a:cubicBezTo>
                  <a:cubicBezTo>
                    <a:pt x="15172" y="6122"/>
                    <a:pt x="15102" y="6159"/>
                    <a:pt x="15074" y="6242"/>
                  </a:cubicBezTo>
                  <a:cubicBezTo>
                    <a:pt x="14942" y="6728"/>
                    <a:pt x="14787" y="7213"/>
                    <a:pt x="14633" y="7677"/>
                  </a:cubicBezTo>
                  <a:cubicBezTo>
                    <a:pt x="14412" y="7258"/>
                    <a:pt x="14236" y="6927"/>
                    <a:pt x="14236" y="6927"/>
                  </a:cubicBezTo>
                  <a:cubicBezTo>
                    <a:pt x="14015" y="7125"/>
                    <a:pt x="13772" y="7280"/>
                    <a:pt x="13529" y="7434"/>
                  </a:cubicBezTo>
                  <a:cubicBezTo>
                    <a:pt x="13618" y="7191"/>
                    <a:pt x="13706" y="6949"/>
                    <a:pt x="13794" y="6706"/>
                  </a:cubicBezTo>
                  <a:cubicBezTo>
                    <a:pt x="14037" y="5978"/>
                    <a:pt x="14302" y="5249"/>
                    <a:pt x="14545" y="4521"/>
                  </a:cubicBezTo>
                  <a:cubicBezTo>
                    <a:pt x="15074" y="3086"/>
                    <a:pt x="15648" y="1696"/>
                    <a:pt x="16156" y="262"/>
                  </a:cubicBezTo>
                  <a:cubicBezTo>
                    <a:pt x="16211" y="109"/>
                    <a:pt x="16084" y="0"/>
                    <a:pt x="159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33"/>
            <p:cNvSpPr/>
            <p:nvPr/>
          </p:nvSpPr>
          <p:spPr>
            <a:xfrm>
              <a:off x="3439475" y="5142500"/>
              <a:ext cx="760875" cy="312325"/>
            </a:xfrm>
            <a:custGeom>
              <a:avLst/>
              <a:gdLst/>
              <a:ahLst/>
              <a:cxnLst/>
              <a:rect l="l" t="t" r="r" b="b"/>
              <a:pathLst>
                <a:path w="30435" h="12493" extrusionOk="0">
                  <a:moveTo>
                    <a:pt x="18385" y="1"/>
                  </a:moveTo>
                  <a:cubicBezTo>
                    <a:pt x="18385" y="1"/>
                    <a:pt x="18517" y="3135"/>
                    <a:pt x="12691" y="5783"/>
                  </a:cubicBezTo>
                  <a:cubicBezTo>
                    <a:pt x="10749" y="6622"/>
                    <a:pt x="8696" y="7284"/>
                    <a:pt x="6600" y="7703"/>
                  </a:cubicBezTo>
                  <a:cubicBezTo>
                    <a:pt x="1722" y="8785"/>
                    <a:pt x="1" y="12492"/>
                    <a:pt x="1" y="12492"/>
                  </a:cubicBezTo>
                  <a:lnTo>
                    <a:pt x="30015" y="12492"/>
                  </a:lnTo>
                  <a:lnTo>
                    <a:pt x="30214" y="6865"/>
                  </a:lnTo>
                  <a:lnTo>
                    <a:pt x="30435" y="928"/>
                  </a:lnTo>
                  <a:lnTo>
                    <a:pt x="18385" y="1"/>
                  </a:ln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33"/>
            <p:cNvSpPr/>
            <p:nvPr/>
          </p:nvSpPr>
          <p:spPr>
            <a:xfrm>
              <a:off x="3439475" y="5287075"/>
              <a:ext cx="755350" cy="167750"/>
            </a:xfrm>
            <a:custGeom>
              <a:avLst/>
              <a:gdLst/>
              <a:ahLst/>
              <a:cxnLst/>
              <a:rect l="l" t="t" r="r" b="b"/>
              <a:pathLst>
                <a:path w="30214" h="6710" extrusionOk="0">
                  <a:moveTo>
                    <a:pt x="12691" y="0"/>
                  </a:moveTo>
                  <a:cubicBezTo>
                    <a:pt x="10749" y="839"/>
                    <a:pt x="8696" y="1501"/>
                    <a:pt x="6622" y="1920"/>
                  </a:cubicBezTo>
                  <a:cubicBezTo>
                    <a:pt x="1722" y="3002"/>
                    <a:pt x="1" y="6709"/>
                    <a:pt x="1" y="6709"/>
                  </a:cubicBezTo>
                  <a:lnTo>
                    <a:pt x="30015" y="6709"/>
                  </a:lnTo>
                  <a:lnTo>
                    <a:pt x="30214" y="1082"/>
                  </a:lnTo>
                  <a:lnTo>
                    <a:pt x="30214" y="1082"/>
                  </a:lnTo>
                  <a:cubicBezTo>
                    <a:pt x="27477" y="1920"/>
                    <a:pt x="23262" y="3796"/>
                    <a:pt x="16112" y="4436"/>
                  </a:cubicBezTo>
                  <a:cubicBezTo>
                    <a:pt x="15383" y="2847"/>
                    <a:pt x="14015" y="1280"/>
                    <a:pt x="12691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33"/>
            <p:cNvSpPr/>
            <p:nvPr/>
          </p:nvSpPr>
          <p:spPr>
            <a:xfrm>
              <a:off x="3734100" y="2547675"/>
              <a:ext cx="551225" cy="2785750"/>
            </a:xfrm>
            <a:custGeom>
              <a:avLst/>
              <a:gdLst/>
              <a:ahLst/>
              <a:cxnLst/>
              <a:rect l="l" t="t" r="r" b="b"/>
              <a:pathLst>
                <a:path w="22049" h="111430" extrusionOk="0">
                  <a:moveTo>
                    <a:pt x="1" y="1"/>
                  </a:moveTo>
                  <a:lnTo>
                    <a:pt x="178" y="7460"/>
                  </a:lnTo>
                  <a:lnTo>
                    <a:pt x="2495" y="104875"/>
                  </a:lnTo>
                  <a:lnTo>
                    <a:pt x="22048" y="111430"/>
                  </a:lnTo>
                  <a:lnTo>
                    <a:pt x="19731" y="7460"/>
                  </a:lnTo>
                  <a:lnTo>
                    <a:pt x="19554" y="20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33"/>
            <p:cNvSpPr/>
            <p:nvPr/>
          </p:nvSpPr>
          <p:spPr>
            <a:xfrm>
              <a:off x="3734100" y="2547675"/>
              <a:ext cx="493300" cy="186525"/>
            </a:xfrm>
            <a:custGeom>
              <a:avLst/>
              <a:gdLst/>
              <a:ahLst/>
              <a:cxnLst/>
              <a:rect l="l" t="t" r="r" b="b"/>
              <a:pathLst>
                <a:path w="19732" h="7461" extrusionOk="0">
                  <a:moveTo>
                    <a:pt x="1" y="1"/>
                  </a:moveTo>
                  <a:lnTo>
                    <a:pt x="178" y="7460"/>
                  </a:lnTo>
                  <a:lnTo>
                    <a:pt x="19731" y="7460"/>
                  </a:lnTo>
                  <a:lnTo>
                    <a:pt x="19554" y="20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33"/>
            <p:cNvSpPr/>
            <p:nvPr/>
          </p:nvSpPr>
          <p:spPr>
            <a:xfrm>
              <a:off x="4570550" y="5142500"/>
              <a:ext cx="792850" cy="312325"/>
            </a:xfrm>
            <a:custGeom>
              <a:avLst/>
              <a:gdLst/>
              <a:ahLst/>
              <a:cxnLst/>
              <a:rect l="l" t="t" r="r" b="b"/>
              <a:pathLst>
                <a:path w="31714" h="12493" extrusionOk="0">
                  <a:moveTo>
                    <a:pt x="11940" y="1"/>
                  </a:moveTo>
                  <a:lnTo>
                    <a:pt x="0" y="928"/>
                  </a:lnTo>
                  <a:lnTo>
                    <a:pt x="883" y="6865"/>
                  </a:lnTo>
                  <a:lnTo>
                    <a:pt x="1700" y="12492"/>
                  </a:lnTo>
                  <a:lnTo>
                    <a:pt x="31714" y="12492"/>
                  </a:lnTo>
                  <a:cubicBezTo>
                    <a:pt x="31714" y="12492"/>
                    <a:pt x="29573" y="8785"/>
                    <a:pt x="24586" y="7703"/>
                  </a:cubicBezTo>
                  <a:cubicBezTo>
                    <a:pt x="22423" y="7262"/>
                    <a:pt x="20304" y="6622"/>
                    <a:pt x="18274" y="5783"/>
                  </a:cubicBezTo>
                  <a:cubicBezTo>
                    <a:pt x="12160" y="3135"/>
                    <a:pt x="11940" y="1"/>
                    <a:pt x="11940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33"/>
            <p:cNvSpPr/>
            <p:nvPr/>
          </p:nvSpPr>
          <p:spPr>
            <a:xfrm>
              <a:off x="4592050" y="5287075"/>
              <a:ext cx="771350" cy="167750"/>
            </a:xfrm>
            <a:custGeom>
              <a:avLst/>
              <a:gdLst/>
              <a:ahLst/>
              <a:cxnLst/>
              <a:rect l="l" t="t" r="r" b="b"/>
              <a:pathLst>
                <a:path w="30854" h="6710" extrusionOk="0">
                  <a:moveTo>
                    <a:pt x="17414" y="0"/>
                  </a:moveTo>
                  <a:cubicBezTo>
                    <a:pt x="16244" y="1280"/>
                    <a:pt x="15052" y="2847"/>
                    <a:pt x="14478" y="4436"/>
                  </a:cubicBezTo>
                  <a:cubicBezTo>
                    <a:pt x="7284" y="3796"/>
                    <a:pt x="2848" y="1920"/>
                    <a:pt x="23" y="1082"/>
                  </a:cubicBezTo>
                  <a:lnTo>
                    <a:pt x="1" y="1082"/>
                  </a:lnTo>
                  <a:lnTo>
                    <a:pt x="840" y="6709"/>
                  </a:lnTo>
                  <a:lnTo>
                    <a:pt x="30854" y="6709"/>
                  </a:lnTo>
                  <a:cubicBezTo>
                    <a:pt x="30854" y="6709"/>
                    <a:pt x="28713" y="3002"/>
                    <a:pt x="23726" y="1920"/>
                  </a:cubicBezTo>
                  <a:cubicBezTo>
                    <a:pt x="21563" y="1479"/>
                    <a:pt x="19444" y="839"/>
                    <a:pt x="17414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33"/>
            <p:cNvSpPr/>
            <p:nvPr/>
          </p:nvSpPr>
          <p:spPr>
            <a:xfrm>
              <a:off x="4257700" y="2547675"/>
              <a:ext cx="717300" cy="2785750"/>
            </a:xfrm>
            <a:custGeom>
              <a:avLst/>
              <a:gdLst/>
              <a:ahLst/>
              <a:cxnLst/>
              <a:rect l="l" t="t" r="r" b="b"/>
              <a:pathLst>
                <a:path w="28692" h="111430" extrusionOk="0">
                  <a:moveTo>
                    <a:pt x="19554" y="1"/>
                  </a:moveTo>
                  <a:lnTo>
                    <a:pt x="1" y="200"/>
                  </a:lnTo>
                  <a:lnTo>
                    <a:pt x="641" y="7460"/>
                  </a:lnTo>
                  <a:lnTo>
                    <a:pt x="9844" y="111430"/>
                  </a:lnTo>
                  <a:lnTo>
                    <a:pt x="28691" y="104875"/>
                  </a:lnTo>
                  <a:lnTo>
                    <a:pt x="20194" y="7460"/>
                  </a:lnTo>
                  <a:lnTo>
                    <a:pt x="19554" y="1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33"/>
            <p:cNvSpPr/>
            <p:nvPr/>
          </p:nvSpPr>
          <p:spPr>
            <a:xfrm>
              <a:off x="4257700" y="2547675"/>
              <a:ext cx="504875" cy="186525"/>
            </a:xfrm>
            <a:custGeom>
              <a:avLst/>
              <a:gdLst/>
              <a:ahLst/>
              <a:cxnLst/>
              <a:rect l="l" t="t" r="r" b="b"/>
              <a:pathLst>
                <a:path w="20195" h="7461" extrusionOk="0">
                  <a:moveTo>
                    <a:pt x="19554" y="1"/>
                  </a:moveTo>
                  <a:lnTo>
                    <a:pt x="1" y="200"/>
                  </a:lnTo>
                  <a:lnTo>
                    <a:pt x="641" y="7460"/>
                  </a:lnTo>
                  <a:lnTo>
                    <a:pt x="20194" y="7460"/>
                  </a:lnTo>
                  <a:lnTo>
                    <a:pt x="19554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33"/>
            <p:cNvSpPr/>
            <p:nvPr/>
          </p:nvSpPr>
          <p:spPr>
            <a:xfrm>
              <a:off x="3401975" y="1086600"/>
              <a:ext cx="585950" cy="820775"/>
            </a:xfrm>
            <a:custGeom>
              <a:avLst/>
              <a:gdLst/>
              <a:ahLst/>
              <a:cxnLst/>
              <a:rect l="l" t="t" r="r" b="b"/>
              <a:pathLst>
                <a:path w="23438" h="32831" extrusionOk="0">
                  <a:moveTo>
                    <a:pt x="18307" y="0"/>
                  </a:moveTo>
                  <a:cubicBezTo>
                    <a:pt x="16189" y="0"/>
                    <a:pt x="13522" y="2385"/>
                    <a:pt x="9336" y="8103"/>
                  </a:cubicBezTo>
                  <a:cubicBezTo>
                    <a:pt x="3884" y="15563"/>
                    <a:pt x="111" y="26554"/>
                    <a:pt x="111" y="26554"/>
                  </a:cubicBezTo>
                  <a:cubicBezTo>
                    <a:pt x="111" y="26554"/>
                    <a:pt x="0" y="30217"/>
                    <a:pt x="3774" y="32115"/>
                  </a:cubicBezTo>
                  <a:cubicBezTo>
                    <a:pt x="4793" y="32621"/>
                    <a:pt x="5771" y="32830"/>
                    <a:pt x="6681" y="32830"/>
                  </a:cubicBezTo>
                  <a:cubicBezTo>
                    <a:pt x="9142" y="32830"/>
                    <a:pt x="11104" y="31302"/>
                    <a:pt x="12006" y="29996"/>
                  </a:cubicBezTo>
                  <a:cubicBezTo>
                    <a:pt x="13220" y="28231"/>
                    <a:pt x="22555" y="10995"/>
                    <a:pt x="22997" y="7000"/>
                  </a:cubicBezTo>
                  <a:cubicBezTo>
                    <a:pt x="23438" y="3005"/>
                    <a:pt x="20878" y="114"/>
                    <a:pt x="18450" y="4"/>
                  </a:cubicBezTo>
                  <a:cubicBezTo>
                    <a:pt x="18403" y="1"/>
                    <a:pt x="18355" y="0"/>
                    <a:pt x="18307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33"/>
            <p:cNvSpPr/>
            <p:nvPr/>
          </p:nvSpPr>
          <p:spPr>
            <a:xfrm>
              <a:off x="5342925" y="1130400"/>
              <a:ext cx="157325" cy="106825"/>
            </a:xfrm>
            <a:custGeom>
              <a:avLst/>
              <a:gdLst/>
              <a:ahLst/>
              <a:cxnLst/>
              <a:rect l="l" t="t" r="r" b="b"/>
              <a:pathLst>
                <a:path w="6293" h="4273" extrusionOk="0">
                  <a:moveTo>
                    <a:pt x="5375" y="1"/>
                  </a:moveTo>
                  <a:cubicBezTo>
                    <a:pt x="4175" y="1"/>
                    <a:pt x="47" y="2931"/>
                    <a:pt x="47" y="2931"/>
                  </a:cubicBezTo>
                  <a:cubicBezTo>
                    <a:pt x="0" y="4014"/>
                    <a:pt x="466" y="4273"/>
                    <a:pt x="921" y="4273"/>
                  </a:cubicBezTo>
                  <a:cubicBezTo>
                    <a:pt x="1338" y="4273"/>
                    <a:pt x="1746" y="4056"/>
                    <a:pt x="1746" y="4056"/>
                  </a:cubicBezTo>
                  <a:cubicBezTo>
                    <a:pt x="1746" y="4056"/>
                    <a:pt x="4438" y="2776"/>
                    <a:pt x="5211" y="1915"/>
                  </a:cubicBezTo>
                  <a:cubicBezTo>
                    <a:pt x="5961" y="1055"/>
                    <a:pt x="6292" y="724"/>
                    <a:pt x="5630" y="84"/>
                  </a:cubicBezTo>
                  <a:cubicBezTo>
                    <a:pt x="5575" y="27"/>
                    <a:pt x="5488" y="1"/>
                    <a:pt x="5375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33"/>
            <p:cNvSpPr/>
            <p:nvPr/>
          </p:nvSpPr>
          <p:spPr>
            <a:xfrm>
              <a:off x="5516875" y="1063900"/>
              <a:ext cx="78275" cy="169675"/>
            </a:xfrm>
            <a:custGeom>
              <a:avLst/>
              <a:gdLst/>
              <a:ahLst/>
              <a:cxnLst/>
              <a:rect l="l" t="t" r="r" b="b"/>
              <a:pathLst>
                <a:path w="3131" h="6787" extrusionOk="0">
                  <a:moveTo>
                    <a:pt x="2318" y="1"/>
                  </a:moveTo>
                  <a:cubicBezTo>
                    <a:pt x="2057" y="1"/>
                    <a:pt x="1674" y="159"/>
                    <a:pt x="1519" y="360"/>
                  </a:cubicBezTo>
                  <a:cubicBezTo>
                    <a:pt x="1298" y="647"/>
                    <a:pt x="1188" y="1795"/>
                    <a:pt x="1387" y="3141"/>
                  </a:cubicBezTo>
                  <a:cubicBezTo>
                    <a:pt x="1276" y="3538"/>
                    <a:pt x="129" y="5061"/>
                    <a:pt x="40" y="6032"/>
                  </a:cubicBezTo>
                  <a:cubicBezTo>
                    <a:pt x="1" y="6597"/>
                    <a:pt x="197" y="6787"/>
                    <a:pt x="562" y="6787"/>
                  </a:cubicBezTo>
                  <a:cubicBezTo>
                    <a:pt x="810" y="6787"/>
                    <a:pt x="1136" y="6700"/>
                    <a:pt x="1519" y="6584"/>
                  </a:cubicBezTo>
                  <a:cubicBezTo>
                    <a:pt x="2490" y="6275"/>
                    <a:pt x="2887" y="4333"/>
                    <a:pt x="3020" y="3317"/>
                  </a:cubicBezTo>
                  <a:cubicBezTo>
                    <a:pt x="3130" y="2324"/>
                    <a:pt x="2711" y="316"/>
                    <a:pt x="2556" y="95"/>
                  </a:cubicBezTo>
                  <a:cubicBezTo>
                    <a:pt x="2517" y="30"/>
                    <a:pt x="2428" y="1"/>
                    <a:pt x="2318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33"/>
            <p:cNvSpPr/>
            <p:nvPr/>
          </p:nvSpPr>
          <p:spPr>
            <a:xfrm>
              <a:off x="5196775" y="1089475"/>
              <a:ext cx="458050" cy="327725"/>
            </a:xfrm>
            <a:custGeom>
              <a:avLst/>
              <a:gdLst/>
              <a:ahLst/>
              <a:cxnLst/>
              <a:rect l="l" t="t" r="r" b="b"/>
              <a:pathLst>
                <a:path w="18322" h="13109" extrusionOk="0">
                  <a:moveTo>
                    <a:pt x="17346" y="0"/>
                  </a:moveTo>
                  <a:cubicBezTo>
                    <a:pt x="17233" y="0"/>
                    <a:pt x="17115" y="14"/>
                    <a:pt x="16993" y="43"/>
                  </a:cubicBezTo>
                  <a:cubicBezTo>
                    <a:pt x="16287" y="198"/>
                    <a:pt x="14522" y="4568"/>
                    <a:pt x="14522" y="4568"/>
                  </a:cubicBezTo>
                  <a:cubicBezTo>
                    <a:pt x="14522" y="4568"/>
                    <a:pt x="11275" y="4411"/>
                    <a:pt x="8718" y="4411"/>
                  </a:cubicBezTo>
                  <a:cubicBezTo>
                    <a:pt x="7440" y="4411"/>
                    <a:pt x="6334" y="4450"/>
                    <a:pt x="5893" y="4568"/>
                  </a:cubicBezTo>
                  <a:cubicBezTo>
                    <a:pt x="4546" y="4899"/>
                    <a:pt x="0" y="9445"/>
                    <a:pt x="0" y="9445"/>
                  </a:cubicBezTo>
                  <a:lnTo>
                    <a:pt x="4436" y="13109"/>
                  </a:lnTo>
                  <a:lnTo>
                    <a:pt x="9004" y="8275"/>
                  </a:lnTo>
                  <a:cubicBezTo>
                    <a:pt x="9004" y="8275"/>
                    <a:pt x="9964" y="8325"/>
                    <a:pt x="11093" y="8325"/>
                  </a:cubicBezTo>
                  <a:cubicBezTo>
                    <a:pt x="12221" y="8325"/>
                    <a:pt x="13518" y="8275"/>
                    <a:pt x="14191" y="8077"/>
                  </a:cubicBezTo>
                  <a:cubicBezTo>
                    <a:pt x="15515" y="7679"/>
                    <a:pt x="18119" y="1147"/>
                    <a:pt x="18229" y="705"/>
                  </a:cubicBezTo>
                  <a:cubicBezTo>
                    <a:pt x="18321" y="338"/>
                    <a:pt x="17908" y="0"/>
                    <a:pt x="17346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33"/>
            <p:cNvSpPr/>
            <p:nvPr/>
          </p:nvSpPr>
          <p:spPr>
            <a:xfrm>
              <a:off x="4420125" y="1093700"/>
              <a:ext cx="974725" cy="754850"/>
            </a:xfrm>
            <a:custGeom>
              <a:avLst/>
              <a:gdLst/>
              <a:ahLst/>
              <a:cxnLst/>
              <a:rect l="l" t="t" r="r" b="b"/>
              <a:pathLst>
                <a:path w="38989" h="30194" extrusionOk="0">
                  <a:moveTo>
                    <a:pt x="6588" y="0"/>
                  </a:moveTo>
                  <a:cubicBezTo>
                    <a:pt x="3456" y="0"/>
                    <a:pt x="1" y="3830"/>
                    <a:pt x="897" y="7157"/>
                  </a:cubicBezTo>
                  <a:cubicBezTo>
                    <a:pt x="2157" y="11750"/>
                    <a:pt x="17248" y="30194"/>
                    <a:pt x="22919" y="30194"/>
                  </a:cubicBezTo>
                  <a:cubicBezTo>
                    <a:pt x="23108" y="30194"/>
                    <a:pt x="23285" y="30174"/>
                    <a:pt x="23452" y="30132"/>
                  </a:cubicBezTo>
                  <a:cubicBezTo>
                    <a:pt x="28638" y="28830"/>
                    <a:pt x="38989" y="12432"/>
                    <a:pt x="38989" y="12432"/>
                  </a:cubicBezTo>
                  <a:lnTo>
                    <a:pt x="32633" y="5966"/>
                  </a:lnTo>
                  <a:lnTo>
                    <a:pt x="23121" y="16206"/>
                  </a:lnTo>
                  <a:cubicBezTo>
                    <a:pt x="23121" y="16206"/>
                    <a:pt x="10939" y="1110"/>
                    <a:pt x="7584" y="139"/>
                  </a:cubicBezTo>
                  <a:cubicBezTo>
                    <a:pt x="7260" y="45"/>
                    <a:pt x="6926" y="0"/>
                    <a:pt x="6588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33"/>
            <p:cNvSpPr/>
            <p:nvPr/>
          </p:nvSpPr>
          <p:spPr>
            <a:xfrm>
              <a:off x="3670650" y="1042000"/>
              <a:ext cx="1140475" cy="1548750"/>
            </a:xfrm>
            <a:custGeom>
              <a:avLst/>
              <a:gdLst/>
              <a:ahLst/>
              <a:cxnLst/>
              <a:rect l="l" t="t" r="r" b="b"/>
              <a:pathLst>
                <a:path w="45619" h="61950" extrusionOk="0">
                  <a:moveTo>
                    <a:pt x="13927" y="0"/>
                  </a:moveTo>
                  <a:cubicBezTo>
                    <a:pt x="13927" y="0"/>
                    <a:pt x="13243" y="111"/>
                    <a:pt x="12227" y="287"/>
                  </a:cubicBezTo>
                  <a:cubicBezTo>
                    <a:pt x="9822" y="751"/>
                    <a:pt x="5562" y="1722"/>
                    <a:pt x="4503" y="3178"/>
                  </a:cubicBezTo>
                  <a:cubicBezTo>
                    <a:pt x="3002" y="5231"/>
                    <a:pt x="7725" y="28735"/>
                    <a:pt x="7725" y="28735"/>
                  </a:cubicBezTo>
                  <a:cubicBezTo>
                    <a:pt x="7725" y="28735"/>
                    <a:pt x="1" y="54225"/>
                    <a:pt x="1060" y="61949"/>
                  </a:cubicBezTo>
                  <a:lnTo>
                    <a:pt x="45552" y="61949"/>
                  </a:lnTo>
                  <a:cubicBezTo>
                    <a:pt x="45618" y="60493"/>
                    <a:pt x="45508" y="59014"/>
                    <a:pt x="45287" y="57558"/>
                  </a:cubicBezTo>
                  <a:cubicBezTo>
                    <a:pt x="44890" y="55284"/>
                    <a:pt x="38380" y="34230"/>
                    <a:pt x="37056" y="30721"/>
                  </a:cubicBezTo>
                  <a:cubicBezTo>
                    <a:pt x="38954" y="21055"/>
                    <a:pt x="39505" y="5827"/>
                    <a:pt x="39174" y="4061"/>
                  </a:cubicBezTo>
                  <a:cubicBezTo>
                    <a:pt x="38843" y="2273"/>
                    <a:pt x="35400" y="1391"/>
                    <a:pt x="33789" y="1060"/>
                  </a:cubicBezTo>
                  <a:cubicBezTo>
                    <a:pt x="32995" y="905"/>
                    <a:pt x="31847" y="729"/>
                    <a:pt x="30876" y="596"/>
                  </a:cubicBezTo>
                  <a:cubicBezTo>
                    <a:pt x="29817" y="442"/>
                    <a:pt x="28956" y="331"/>
                    <a:pt x="28956" y="331"/>
                  </a:cubicBezTo>
                  <a:lnTo>
                    <a:pt x="13927" y="0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33"/>
            <p:cNvSpPr/>
            <p:nvPr/>
          </p:nvSpPr>
          <p:spPr>
            <a:xfrm>
              <a:off x="4386825" y="2190725"/>
              <a:ext cx="231750" cy="265775"/>
            </a:xfrm>
            <a:custGeom>
              <a:avLst/>
              <a:gdLst/>
              <a:ahLst/>
              <a:cxnLst/>
              <a:rect l="l" t="t" r="r" b="b"/>
              <a:pathLst>
                <a:path w="9270" h="10631" extrusionOk="0">
                  <a:moveTo>
                    <a:pt x="0" y="0"/>
                  </a:moveTo>
                  <a:lnTo>
                    <a:pt x="0" y="7415"/>
                  </a:lnTo>
                  <a:cubicBezTo>
                    <a:pt x="0" y="7415"/>
                    <a:pt x="221" y="9578"/>
                    <a:pt x="3090" y="10395"/>
                  </a:cubicBezTo>
                  <a:cubicBezTo>
                    <a:pt x="3668" y="10558"/>
                    <a:pt x="4238" y="10630"/>
                    <a:pt x="4783" y="10630"/>
                  </a:cubicBezTo>
                  <a:cubicBezTo>
                    <a:pt x="6962" y="10630"/>
                    <a:pt x="8731" y="9472"/>
                    <a:pt x="8960" y="8342"/>
                  </a:cubicBezTo>
                  <a:cubicBezTo>
                    <a:pt x="9269" y="6797"/>
                    <a:pt x="9093" y="353"/>
                    <a:pt x="9071" y="19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33"/>
            <p:cNvSpPr/>
            <p:nvPr/>
          </p:nvSpPr>
          <p:spPr>
            <a:xfrm>
              <a:off x="3851075" y="2190725"/>
              <a:ext cx="231750" cy="265775"/>
            </a:xfrm>
            <a:custGeom>
              <a:avLst/>
              <a:gdLst/>
              <a:ahLst/>
              <a:cxnLst/>
              <a:rect l="l" t="t" r="r" b="b"/>
              <a:pathLst>
                <a:path w="9270" h="10631" extrusionOk="0">
                  <a:moveTo>
                    <a:pt x="1" y="0"/>
                  </a:moveTo>
                  <a:lnTo>
                    <a:pt x="1" y="7415"/>
                  </a:lnTo>
                  <a:cubicBezTo>
                    <a:pt x="1" y="7415"/>
                    <a:pt x="199" y="9578"/>
                    <a:pt x="3090" y="10395"/>
                  </a:cubicBezTo>
                  <a:cubicBezTo>
                    <a:pt x="3664" y="10558"/>
                    <a:pt x="4232" y="10630"/>
                    <a:pt x="4775" y="10630"/>
                  </a:cubicBezTo>
                  <a:cubicBezTo>
                    <a:pt x="6948" y="10630"/>
                    <a:pt x="8731" y="9472"/>
                    <a:pt x="8961" y="8342"/>
                  </a:cubicBezTo>
                  <a:cubicBezTo>
                    <a:pt x="9270" y="6797"/>
                    <a:pt x="9071" y="353"/>
                    <a:pt x="9049" y="199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33"/>
            <p:cNvSpPr/>
            <p:nvPr/>
          </p:nvSpPr>
          <p:spPr>
            <a:xfrm>
              <a:off x="3976325" y="1042000"/>
              <a:ext cx="466250" cy="295200"/>
            </a:xfrm>
            <a:custGeom>
              <a:avLst/>
              <a:gdLst/>
              <a:ahLst/>
              <a:cxnLst/>
              <a:rect l="l" t="t" r="r" b="b"/>
              <a:pathLst>
                <a:path w="18650" h="11808" extrusionOk="0">
                  <a:moveTo>
                    <a:pt x="1700" y="0"/>
                  </a:moveTo>
                  <a:cubicBezTo>
                    <a:pt x="1700" y="0"/>
                    <a:pt x="1016" y="111"/>
                    <a:pt x="0" y="287"/>
                  </a:cubicBezTo>
                  <a:cubicBezTo>
                    <a:pt x="376" y="2891"/>
                    <a:pt x="4260" y="10638"/>
                    <a:pt x="9358" y="11807"/>
                  </a:cubicBezTo>
                  <a:cubicBezTo>
                    <a:pt x="15008" y="9556"/>
                    <a:pt x="18208" y="4414"/>
                    <a:pt x="18649" y="596"/>
                  </a:cubicBezTo>
                  <a:cubicBezTo>
                    <a:pt x="17590" y="442"/>
                    <a:pt x="16707" y="331"/>
                    <a:pt x="16707" y="331"/>
                  </a:cubicBezTo>
                  <a:lnTo>
                    <a:pt x="1700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33"/>
            <p:cNvSpPr/>
            <p:nvPr/>
          </p:nvSpPr>
          <p:spPr>
            <a:xfrm>
              <a:off x="3718675" y="2228775"/>
              <a:ext cx="232300" cy="231725"/>
            </a:xfrm>
            <a:custGeom>
              <a:avLst/>
              <a:gdLst/>
              <a:ahLst/>
              <a:cxnLst/>
              <a:rect l="l" t="t" r="r" b="b"/>
              <a:pathLst>
                <a:path w="9292" h="9269" extrusionOk="0">
                  <a:moveTo>
                    <a:pt x="5915" y="1"/>
                  </a:moveTo>
                  <a:lnTo>
                    <a:pt x="0" y="3995"/>
                  </a:lnTo>
                  <a:cubicBezTo>
                    <a:pt x="0" y="3995"/>
                    <a:pt x="2626" y="8122"/>
                    <a:pt x="4105" y="8917"/>
                  </a:cubicBezTo>
                  <a:cubicBezTo>
                    <a:pt x="4574" y="9180"/>
                    <a:pt x="5106" y="9269"/>
                    <a:pt x="5613" y="9269"/>
                  </a:cubicBezTo>
                  <a:cubicBezTo>
                    <a:pt x="6682" y="9269"/>
                    <a:pt x="7636" y="8873"/>
                    <a:pt x="7636" y="8873"/>
                  </a:cubicBezTo>
                  <a:lnTo>
                    <a:pt x="9291" y="7372"/>
                  </a:lnTo>
                  <a:cubicBezTo>
                    <a:pt x="9291" y="7372"/>
                    <a:pt x="7393" y="1722"/>
                    <a:pt x="5915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33"/>
            <p:cNvSpPr/>
            <p:nvPr/>
          </p:nvSpPr>
          <p:spPr>
            <a:xfrm>
              <a:off x="3397550" y="1657575"/>
              <a:ext cx="523625" cy="762700"/>
            </a:xfrm>
            <a:custGeom>
              <a:avLst/>
              <a:gdLst/>
              <a:ahLst/>
              <a:cxnLst/>
              <a:rect l="l" t="t" r="r" b="b"/>
              <a:pathLst>
                <a:path w="20945" h="30508" extrusionOk="0">
                  <a:moveTo>
                    <a:pt x="4870" y="0"/>
                  </a:moveTo>
                  <a:cubicBezTo>
                    <a:pt x="3945" y="0"/>
                    <a:pt x="3028" y="213"/>
                    <a:pt x="2208" y="691"/>
                  </a:cubicBezTo>
                  <a:cubicBezTo>
                    <a:pt x="1" y="1971"/>
                    <a:pt x="45" y="5590"/>
                    <a:pt x="707" y="7819"/>
                  </a:cubicBezTo>
                  <a:cubicBezTo>
                    <a:pt x="2053" y="13712"/>
                    <a:pt x="3510" y="17707"/>
                    <a:pt x="6489" y="22452"/>
                  </a:cubicBezTo>
                  <a:cubicBezTo>
                    <a:pt x="6884" y="23088"/>
                    <a:pt x="11554" y="30508"/>
                    <a:pt x="11739" y="30508"/>
                  </a:cubicBezTo>
                  <a:cubicBezTo>
                    <a:pt x="11740" y="30508"/>
                    <a:pt x="11741" y="30507"/>
                    <a:pt x="11742" y="30507"/>
                  </a:cubicBezTo>
                  <a:lnTo>
                    <a:pt x="20944" y="24173"/>
                  </a:lnTo>
                  <a:cubicBezTo>
                    <a:pt x="19841" y="21370"/>
                    <a:pt x="14589" y="10313"/>
                    <a:pt x="13331" y="7665"/>
                  </a:cubicBezTo>
                  <a:cubicBezTo>
                    <a:pt x="12271" y="5480"/>
                    <a:pt x="11168" y="3229"/>
                    <a:pt x="9314" y="1662"/>
                  </a:cubicBezTo>
                  <a:cubicBezTo>
                    <a:pt x="9115" y="1486"/>
                    <a:pt x="8895" y="1331"/>
                    <a:pt x="8674" y="1177"/>
                  </a:cubicBezTo>
                  <a:cubicBezTo>
                    <a:pt x="7565" y="446"/>
                    <a:pt x="6208" y="0"/>
                    <a:pt x="4870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33"/>
            <p:cNvSpPr/>
            <p:nvPr/>
          </p:nvSpPr>
          <p:spPr>
            <a:xfrm>
              <a:off x="3982400" y="2327050"/>
              <a:ext cx="158375" cy="142450"/>
            </a:xfrm>
            <a:custGeom>
              <a:avLst/>
              <a:gdLst/>
              <a:ahLst/>
              <a:cxnLst/>
              <a:rect l="l" t="t" r="r" b="b"/>
              <a:pathLst>
                <a:path w="6335" h="5698" extrusionOk="0">
                  <a:moveTo>
                    <a:pt x="2731" y="0"/>
                  </a:moveTo>
                  <a:cubicBezTo>
                    <a:pt x="1626" y="0"/>
                    <a:pt x="186" y="448"/>
                    <a:pt x="0" y="572"/>
                  </a:cubicBezTo>
                  <a:cubicBezTo>
                    <a:pt x="0" y="572"/>
                    <a:pt x="2671" y="4059"/>
                    <a:pt x="3421" y="4898"/>
                  </a:cubicBezTo>
                  <a:cubicBezTo>
                    <a:pt x="3877" y="5407"/>
                    <a:pt x="4676" y="5697"/>
                    <a:pt x="5287" y="5697"/>
                  </a:cubicBezTo>
                  <a:cubicBezTo>
                    <a:pt x="5680" y="5697"/>
                    <a:pt x="5996" y="5577"/>
                    <a:pt x="6091" y="5317"/>
                  </a:cubicBezTo>
                  <a:cubicBezTo>
                    <a:pt x="6334" y="4655"/>
                    <a:pt x="4767" y="3728"/>
                    <a:pt x="4767" y="3728"/>
                  </a:cubicBezTo>
                  <a:cubicBezTo>
                    <a:pt x="4767" y="3728"/>
                    <a:pt x="4591" y="1058"/>
                    <a:pt x="3840" y="307"/>
                  </a:cubicBezTo>
                  <a:cubicBezTo>
                    <a:pt x="3615" y="82"/>
                    <a:pt x="3204" y="0"/>
                    <a:pt x="2731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33"/>
            <p:cNvSpPr/>
            <p:nvPr/>
          </p:nvSpPr>
          <p:spPr>
            <a:xfrm>
              <a:off x="3810550" y="2318975"/>
              <a:ext cx="287175" cy="217825"/>
            </a:xfrm>
            <a:custGeom>
              <a:avLst/>
              <a:gdLst/>
              <a:ahLst/>
              <a:cxnLst/>
              <a:rect l="l" t="t" r="r" b="b"/>
              <a:pathLst>
                <a:path w="11487" h="8713" extrusionOk="0">
                  <a:moveTo>
                    <a:pt x="7529" y="1"/>
                  </a:moveTo>
                  <a:cubicBezTo>
                    <a:pt x="5651" y="1"/>
                    <a:pt x="0" y="3575"/>
                    <a:pt x="165" y="4338"/>
                  </a:cubicBezTo>
                  <a:cubicBezTo>
                    <a:pt x="320" y="5132"/>
                    <a:pt x="3144" y="8421"/>
                    <a:pt x="3696" y="8597"/>
                  </a:cubicBezTo>
                  <a:cubicBezTo>
                    <a:pt x="3909" y="8672"/>
                    <a:pt x="4122" y="8712"/>
                    <a:pt x="4335" y="8712"/>
                  </a:cubicBezTo>
                  <a:cubicBezTo>
                    <a:pt x="4497" y="8712"/>
                    <a:pt x="4660" y="8689"/>
                    <a:pt x="4822" y="8641"/>
                  </a:cubicBezTo>
                  <a:cubicBezTo>
                    <a:pt x="5109" y="8553"/>
                    <a:pt x="5396" y="8399"/>
                    <a:pt x="5638" y="8222"/>
                  </a:cubicBezTo>
                  <a:cubicBezTo>
                    <a:pt x="5938" y="8402"/>
                    <a:pt x="6215" y="8518"/>
                    <a:pt x="6504" y="8518"/>
                  </a:cubicBezTo>
                  <a:cubicBezTo>
                    <a:pt x="6854" y="8518"/>
                    <a:pt x="7222" y="8348"/>
                    <a:pt x="7669" y="7913"/>
                  </a:cubicBezTo>
                  <a:cubicBezTo>
                    <a:pt x="7867" y="8068"/>
                    <a:pt x="8088" y="8200"/>
                    <a:pt x="8331" y="8288"/>
                  </a:cubicBezTo>
                  <a:cubicBezTo>
                    <a:pt x="8472" y="8335"/>
                    <a:pt x="8601" y="8356"/>
                    <a:pt x="8718" y="8356"/>
                  </a:cubicBezTo>
                  <a:cubicBezTo>
                    <a:pt x="9478" y="8356"/>
                    <a:pt x="9743" y="7494"/>
                    <a:pt x="9743" y="7494"/>
                  </a:cubicBezTo>
                  <a:cubicBezTo>
                    <a:pt x="9826" y="7503"/>
                    <a:pt x="9908" y="7508"/>
                    <a:pt x="9988" y="7508"/>
                  </a:cubicBezTo>
                  <a:cubicBezTo>
                    <a:pt x="10103" y="7508"/>
                    <a:pt x="10214" y="7498"/>
                    <a:pt x="10317" y="7472"/>
                  </a:cubicBezTo>
                  <a:cubicBezTo>
                    <a:pt x="10825" y="7383"/>
                    <a:pt x="11487" y="7097"/>
                    <a:pt x="11376" y="6148"/>
                  </a:cubicBezTo>
                  <a:cubicBezTo>
                    <a:pt x="11222" y="4625"/>
                    <a:pt x="8949" y="476"/>
                    <a:pt x="7867" y="56"/>
                  </a:cubicBezTo>
                  <a:cubicBezTo>
                    <a:pt x="7776" y="19"/>
                    <a:pt x="7662" y="1"/>
                    <a:pt x="7529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33"/>
            <p:cNvSpPr/>
            <p:nvPr/>
          </p:nvSpPr>
          <p:spPr>
            <a:xfrm>
              <a:off x="3968050" y="2363950"/>
              <a:ext cx="100450" cy="142750"/>
            </a:xfrm>
            <a:custGeom>
              <a:avLst/>
              <a:gdLst/>
              <a:ahLst/>
              <a:cxnLst/>
              <a:rect l="l" t="t" r="r" b="b"/>
              <a:pathLst>
                <a:path w="4018" h="5710" extrusionOk="0">
                  <a:moveTo>
                    <a:pt x="0" y="1"/>
                  </a:moveTo>
                  <a:lnTo>
                    <a:pt x="0" y="1"/>
                  </a:lnTo>
                  <a:cubicBezTo>
                    <a:pt x="67" y="89"/>
                    <a:pt x="2340" y="3024"/>
                    <a:pt x="2715" y="3731"/>
                  </a:cubicBezTo>
                  <a:cubicBezTo>
                    <a:pt x="3090" y="4437"/>
                    <a:pt x="3487" y="5298"/>
                    <a:pt x="3443" y="5695"/>
                  </a:cubicBezTo>
                  <a:cubicBezTo>
                    <a:pt x="3526" y="5704"/>
                    <a:pt x="3608" y="5709"/>
                    <a:pt x="3688" y="5709"/>
                  </a:cubicBezTo>
                  <a:cubicBezTo>
                    <a:pt x="3803" y="5709"/>
                    <a:pt x="3914" y="5699"/>
                    <a:pt x="4017" y="5673"/>
                  </a:cubicBezTo>
                  <a:cubicBezTo>
                    <a:pt x="3951" y="4393"/>
                    <a:pt x="3443" y="3157"/>
                    <a:pt x="2583" y="2186"/>
                  </a:cubicBezTo>
                  <a:cubicBezTo>
                    <a:pt x="1920" y="1502"/>
                    <a:pt x="67" y="45"/>
                    <a:pt x="0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33"/>
            <p:cNvSpPr/>
            <p:nvPr/>
          </p:nvSpPr>
          <p:spPr>
            <a:xfrm>
              <a:off x="3927225" y="2409200"/>
              <a:ext cx="91600" cy="117000"/>
            </a:xfrm>
            <a:custGeom>
              <a:avLst/>
              <a:gdLst/>
              <a:ahLst/>
              <a:cxnLst/>
              <a:rect l="l" t="t" r="r" b="b"/>
              <a:pathLst>
                <a:path w="3664" h="4680" extrusionOk="0">
                  <a:moveTo>
                    <a:pt x="0" y="1"/>
                  </a:moveTo>
                  <a:lnTo>
                    <a:pt x="3002" y="4304"/>
                  </a:lnTo>
                  <a:cubicBezTo>
                    <a:pt x="3200" y="4459"/>
                    <a:pt x="3421" y="4591"/>
                    <a:pt x="3664" y="4679"/>
                  </a:cubicBezTo>
                  <a:cubicBezTo>
                    <a:pt x="3509" y="4061"/>
                    <a:pt x="3289" y="3465"/>
                    <a:pt x="3002" y="2892"/>
                  </a:cubicBezTo>
                  <a:cubicBezTo>
                    <a:pt x="2362" y="1656"/>
                    <a:pt x="66" y="67"/>
                    <a:pt x="0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33"/>
            <p:cNvSpPr/>
            <p:nvPr/>
          </p:nvSpPr>
          <p:spPr>
            <a:xfrm>
              <a:off x="3886400" y="2457200"/>
              <a:ext cx="65125" cy="77825"/>
            </a:xfrm>
            <a:custGeom>
              <a:avLst/>
              <a:gdLst/>
              <a:ahLst/>
              <a:cxnLst/>
              <a:rect l="l" t="t" r="r" b="b"/>
              <a:pathLst>
                <a:path w="2605" h="3113" extrusionOk="0"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905" y="2075"/>
                    <a:pt x="1788" y="3112"/>
                  </a:cubicBezTo>
                  <a:cubicBezTo>
                    <a:pt x="2075" y="3024"/>
                    <a:pt x="2362" y="2870"/>
                    <a:pt x="2604" y="2693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33"/>
            <p:cNvSpPr/>
            <p:nvPr/>
          </p:nvSpPr>
          <p:spPr>
            <a:xfrm>
              <a:off x="3796450" y="238100"/>
              <a:ext cx="850250" cy="748000"/>
            </a:xfrm>
            <a:custGeom>
              <a:avLst/>
              <a:gdLst/>
              <a:ahLst/>
              <a:cxnLst/>
              <a:rect l="l" t="t" r="r" b="b"/>
              <a:pathLst>
                <a:path w="34010" h="29920" extrusionOk="0">
                  <a:moveTo>
                    <a:pt x="23773" y="0"/>
                  </a:moveTo>
                  <a:cubicBezTo>
                    <a:pt x="23131" y="0"/>
                    <a:pt x="22484" y="130"/>
                    <a:pt x="21872" y="398"/>
                  </a:cubicBezTo>
                  <a:cubicBezTo>
                    <a:pt x="21077" y="773"/>
                    <a:pt x="20746" y="1480"/>
                    <a:pt x="20062" y="2053"/>
                  </a:cubicBezTo>
                  <a:cubicBezTo>
                    <a:pt x="19007" y="1106"/>
                    <a:pt x="17667" y="603"/>
                    <a:pt x="16298" y="603"/>
                  </a:cubicBezTo>
                  <a:cubicBezTo>
                    <a:pt x="15690" y="603"/>
                    <a:pt x="15076" y="702"/>
                    <a:pt x="14478" y="906"/>
                  </a:cubicBezTo>
                  <a:cubicBezTo>
                    <a:pt x="12558" y="1568"/>
                    <a:pt x="11168" y="3223"/>
                    <a:pt x="10815" y="5231"/>
                  </a:cubicBezTo>
                  <a:cubicBezTo>
                    <a:pt x="10127" y="4518"/>
                    <a:pt x="9134" y="4160"/>
                    <a:pt x="8138" y="4160"/>
                  </a:cubicBezTo>
                  <a:cubicBezTo>
                    <a:pt x="7376" y="4160"/>
                    <a:pt x="6613" y="4369"/>
                    <a:pt x="5982" y="4790"/>
                  </a:cubicBezTo>
                  <a:cubicBezTo>
                    <a:pt x="4481" y="5827"/>
                    <a:pt x="3686" y="7615"/>
                    <a:pt x="3929" y="9425"/>
                  </a:cubicBezTo>
                  <a:cubicBezTo>
                    <a:pt x="2362" y="9623"/>
                    <a:pt x="1082" y="10749"/>
                    <a:pt x="685" y="12294"/>
                  </a:cubicBezTo>
                  <a:cubicBezTo>
                    <a:pt x="332" y="13772"/>
                    <a:pt x="1126" y="15538"/>
                    <a:pt x="2428" y="16355"/>
                  </a:cubicBezTo>
                  <a:cubicBezTo>
                    <a:pt x="994" y="17392"/>
                    <a:pt x="1" y="20018"/>
                    <a:pt x="1082" y="21629"/>
                  </a:cubicBezTo>
                  <a:cubicBezTo>
                    <a:pt x="2029" y="23069"/>
                    <a:pt x="4332" y="23662"/>
                    <a:pt x="6055" y="23662"/>
                  </a:cubicBezTo>
                  <a:cubicBezTo>
                    <a:pt x="6261" y="23662"/>
                    <a:pt x="6458" y="23654"/>
                    <a:pt x="6644" y="23637"/>
                  </a:cubicBezTo>
                  <a:lnTo>
                    <a:pt x="6644" y="23637"/>
                  </a:lnTo>
                  <a:cubicBezTo>
                    <a:pt x="6224" y="25447"/>
                    <a:pt x="7637" y="26970"/>
                    <a:pt x="9380" y="27301"/>
                  </a:cubicBezTo>
                  <a:cubicBezTo>
                    <a:pt x="9586" y="27335"/>
                    <a:pt x="9793" y="27352"/>
                    <a:pt x="10000" y="27352"/>
                  </a:cubicBezTo>
                  <a:cubicBezTo>
                    <a:pt x="10858" y="27352"/>
                    <a:pt x="11706" y="27062"/>
                    <a:pt x="12382" y="26529"/>
                  </a:cubicBezTo>
                  <a:cubicBezTo>
                    <a:pt x="12470" y="26705"/>
                    <a:pt x="12580" y="26860"/>
                    <a:pt x="12691" y="27036"/>
                  </a:cubicBezTo>
                  <a:cubicBezTo>
                    <a:pt x="13562" y="28271"/>
                    <a:pt x="14670" y="28947"/>
                    <a:pt x="15889" y="28947"/>
                  </a:cubicBezTo>
                  <a:cubicBezTo>
                    <a:pt x="16740" y="28947"/>
                    <a:pt x="17645" y="28618"/>
                    <a:pt x="18561" y="27919"/>
                  </a:cubicBezTo>
                  <a:cubicBezTo>
                    <a:pt x="19152" y="29158"/>
                    <a:pt x="20385" y="29919"/>
                    <a:pt x="21705" y="29919"/>
                  </a:cubicBezTo>
                  <a:cubicBezTo>
                    <a:pt x="21913" y="29919"/>
                    <a:pt x="22124" y="29900"/>
                    <a:pt x="22335" y="29861"/>
                  </a:cubicBezTo>
                  <a:cubicBezTo>
                    <a:pt x="23836" y="29574"/>
                    <a:pt x="25337" y="28603"/>
                    <a:pt x="25381" y="27080"/>
                  </a:cubicBezTo>
                  <a:cubicBezTo>
                    <a:pt x="25875" y="27282"/>
                    <a:pt x="26392" y="27379"/>
                    <a:pt x="26902" y="27379"/>
                  </a:cubicBezTo>
                  <a:cubicBezTo>
                    <a:pt x="28237" y="27379"/>
                    <a:pt x="29530" y="26717"/>
                    <a:pt x="30280" y="25535"/>
                  </a:cubicBezTo>
                  <a:cubicBezTo>
                    <a:pt x="31273" y="23946"/>
                    <a:pt x="31052" y="21673"/>
                    <a:pt x="29596" y="20482"/>
                  </a:cubicBezTo>
                  <a:lnTo>
                    <a:pt x="29596" y="20482"/>
                  </a:lnTo>
                  <a:cubicBezTo>
                    <a:pt x="29691" y="20489"/>
                    <a:pt x="29786" y="20492"/>
                    <a:pt x="29881" y="20492"/>
                  </a:cubicBezTo>
                  <a:cubicBezTo>
                    <a:pt x="31553" y="20492"/>
                    <a:pt x="33023" y="19398"/>
                    <a:pt x="33524" y="17789"/>
                  </a:cubicBezTo>
                  <a:cubicBezTo>
                    <a:pt x="34010" y="16134"/>
                    <a:pt x="33237" y="13794"/>
                    <a:pt x="31693" y="13044"/>
                  </a:cubicBezTo>
                  <a:cubicBezTo>
                    <a:pt x="32973" y="11764"/>
                    <a:pt x="33259" y="9778"/>
                    <a:pt x="32377" y="8189"/>
                  </a:cubicBezTo>
                  <a:cubicBezTo>
                    <a:pt x="31679" y="7014"/>
                    <a:pt x="30534" y="6325"/>
                    <a:pt x="29277" y="6325"/>
                  </a:cubicBezTo>
                  <a:cubicBezTo>
                    <a:pt x="28905" y="6325"/>
                    <a:pt x="28523" y="6385"/>
                    <a:pt x="28139" y="6512"/>
                  </a:cubicBezTo>
                  <a:cubicBezTo>
                    <a:pt x="28846" y="4724"/>
                    <a:pt x="28448" y="2693"/>
                    <a:pt x="27080" y="1325"/>
                  </a:cubicBezTo>
                  <a:cubicBezTo>
                    <a:pt x="26172" y="460"/>
                    <a:pt x="24982" y="0"/>
                    <a:pt x="23773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33"/>
            <p:cNvSpPr/>
            <p:nvPr/>
          </p:nvSpPr>
          <p:spPr>
            <a:xfrm>
              <a:off x="3928875" y="563025"/>
              <a:ext cx="162225" cy="162000"/>
            </a:xfrm>
            <a:custGeom>
              <a:avLst/>
              <a:gdLst/>
              <a:ahLst/>
              <a:cxnLst/>
              <a:rect l="l" t="t" r="r" b="b"/>
              <a:pathLst>
                <a:path w="6489" h="6480" extrusionOk="0">
                  <a:moveTo>
                    <a:pt x="2399" y="0"/>
                  </a:moveTo>
                  <a:cubicBezTo>
                    <a:pt x="2164" y="0"/>
                    <a:pt x="1915" y="73"/>
                    <a:pt x="1656" y="246"/>
                  </a:cubicBezTo>
                  <a:cubicBezTo>
                    <a:pt x="0" y="1327"/>
                    <a:pt x="1258" y="3358"/>
                    <a:pt x="2185" y="4020"/>
                  </a:cubicBezTo>
                  <a:cubicBezTo>
                    <a:pt x="3265" y="4816"/>
                    <a:pt x="3919" y="6479"/>
                    <a:pt x="4728" y="6479"/>
                  </a:cubicBezTo>
                  <a:cubicBezTo>
                    <a:pt x="4928" y="6479"/>
                    <a:pt x="5136" y="6378"/>
                    <a:pt x="5363" y="6138"/>
                  </a:cubicBezTo>
                  <a:cubicBezTo>
                    <a:pt x="6489" y="4924"/>
                    <a:pt x="4436" y="1901"/>
                    <a:pt x="4436" y="1901"/>
                  </a:cubicBezTo>
                  <a:cubicBezTo>
                    <a:pt x="4436" y="1901"/>
                    <a:pt x="3602" y="0"/>
                    <a:pt x="2399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33"/>
            <p:cNvSpPr/>
            <p:nvPr/>
          </p:nvSpPr>
          <p:spPr>
            <a:xfrm>
              <a:off x="4341575" y="574650"/>
              <a:ext cx="162225" cy="162450"/>
            </a:xfrm>
            <a:custGeom>
              <a:avLst/>
              <a:gdLst/>
              <a:ahLst/>
              <a:cxnLst/>
              <a:rect l="l" t="t" r="r" b="b"/>
              <a:pathLst>
                <a:path w="6489" h="6498" extrusionOk="0">
                  <a:moveTo>
                    <a:pt x="4116" y="0"/>
                  </a:moveTo>
                  <a:cubicBezTo>
                    <a:pt x="2905" y="0"/>
                    <a:pt x="2053" y="1921"/>
                    <a:pt x="2053" y="1921"/>
                  </a:cubicBezTo>
                  <a:cubicBezTo>
                    <a:pt x="2053" y="1921"/>
                    <a:pt x="0" y="4945"/>
                    <a:pt x="1148" y="6159"/>
                  </a:cubicBezTo>
                  <a:cubicBezTo>
                    <a:pt x="1369" y="6397"/>
                    <a:pt x="1574" y="6498"/>
                    <a:pt x="1769" y="6498"/>
                  </a:cubicBezTo>
                  <a:cubicBezTo>
                    <a:pt x="2569" y="6498"/>
                    <a:pt x="3227" y="4820"/>
                    <a:pt x="4326" y="4040"/>
                  </a:cubicBezTo>
                  <a:cubicBezTo>
                    <a:pt x="5231" y="3378"/>
                    <a:pt x="6489" y="1348"/>
                    <a:pt x="4856" y="244"/>
                  </a:cubicBezTo>
                  <a:cubicBezTo>
                    <a:pt x="4598" y="72"/>
                    <a:pt x="4350" y="0"/>
                    <a:pt x="4116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33"/>
            <p:cNvSpPr/>
            <p:nvPr/>
          </p:nvSpPr>
          <p:spPr>
            <a:xfrm>
              <a:off x="4018800" y="816875"/>
              <a:ext cx="385150" cy="466800"/>
            </a:xfrm>
            <a:custGeom>
              <a:avLst/>
              <a:gdLst/>
              <a:ahLst/>
              <a:cxnLst/>
              <a:rect l="l" t="t" r="r" b="b"/>
              <a:pathLst>
                <a:path w="15406" h="18672" extrusionOk="0">
                  <a:moveTo>
                    <a:pt x="4657" y="1"/>
                  </a:moveTo>
                  <a:lnTo>
                    <a:pt x="4657" y="1"/>
                  </a:lnTo>
                  <a:cubicBezTo>
                    <a:pt x="4702" y="111"/>
                    <a:pt x="4591" y="5231"/>
                    <a:pt x="3951" y="6644"/>
                  </a:cubicBezTo>
                  <a:cubicBezTo>
                    <a:pt x="3113" y="8564"/>
                    <a:pt x="1" y="9005"/>
                    <a:pt x="1" y="9005"/>
                  </a:cubicBezTo>
                  <a:cubicBezTo>
                    <a:pt x="1" y="9005"/>
                    <a:pt x="3223" y="17811"/>
                    <a:pt x="7924" y="18672"/>
                  </a:cubicBezTo>
                  <a:cubicBezTo>
                    <a:pt x="11786" y="17127"/>
                    <a:pt x="14302" y="12536"/>
                    <a:pt x="15405" y="9380"/>
                  </a:cubicBezTo>
                  <a:cubicBezTo>
                    <a:pt x="12470" y="8983"/>
                    <a:pt x="11698" y="7571"/>
                    <a:pt x="11565" y="6225"/>
                  </a:cubicBezTo>
                  <a:cubicBezTo>
                    <a:pt x="11433" y="5121"/>
                    <a:pt x="11102" y="155"/>
                    <a:pt x="11102" y="155"/>
                  </a:cubicBezTo>
                  <a:lnTo>
                    <a:pt x="4657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33"/>
            <p:cNvSpPr/>
            <p:nvPr/>
          </p:nvSpPr>
          <p:spPr>
            <a:xfrm>
              <a:off x="4027075" y="488050"/>
              <a:ext cx="387350" cy="401150"/>
            </a:xfrm>
            <a:custGeom>
              <a:avLst/>
              <a:gdLst/>
              <a:ahLst/>
              <a:cxnLst/>
              <a:rect l="l" t="t" r="r" b="b"/>
              <a:pathLst>
                <a:path w="15494" h="16046" extrusionOk="0">
                  <a:moveTo>
                    <a:pt x="8564" y="0"/>
                  </a:moveTo>
                  <a:cubicBezTo>
                    <a:pt x="8445" y="1610"/>
                    <a:pt x="7107" y="2646"/>
                    <a:pt x="5708" y="2646"/>
                  </a:cubicBezTo>
                  <a:cubicBezTo>
                    <a:pt x="5035" y="2646"/>
                    <a:pt x="4348" y="2407"/>
                    <a:pt x="3775" y="1876"/>
                  </a:cubicBezTo>
                  <a:cubicBezTo>
                    <a:pt x="3245" y="2494"/>
                    <a:pt x="2627" y="3686"/>
                    <a:pt x="1788" y="3730"/>
                  </a:cubicBezTo>
                  <a:cubicBezTo>
                    <a:pt x="1780" y="3731"/>
                    <a:pt x="1771" y="3731"/>
                    <a:pt x="1761" y="3731"/>
                  </a:cubicBezTo>
                  <a:cubicBezTo>
                    <a:pt x="1140" y="3731"/>
                    <a:pt x="111" y="2992"/>
                    <a:pt x="133" y="2318"/>
                  </a:cubicBezTo>
                  <a:lnTo>
                    <a:pt x="133" y="2318"/>
                  </a:lnTo>
                  <a:cubicBezTo>
                    <a:pt x="1" y="5694"/>
                    <a:pt x="244" y="9402"/>
                    <a:pt x="2119" y="12359"/>
                  </a:cubicBezTo>
                  <a:cubicBezTo>
                    <a:pt x="3995" y="15317"/>
                    <a:pt x="6555" y="16045"/>
                    <a:pt x="8012" y="16045"/>
                  </a:cubicBezTo>
                  <a:cubicBezTo>
                    <a:pt x="9756" y="16045"/>
                    <a:pt x="13596" y="14125"/>
                    <a:pt x="14589" y="9888"/>
                  </a:cubicBezTo>
                  <a:cubicBezTo>
                    <a:pt x="15074" y="7857"/>
                    <a:pt x="15185" y="5783"/>
                    <a:pt x="15494" y="3708"/>
                  </a:cubicBezTo>
                  <a:lnTo>
                    <a:pt x="15494" y="3708"/>
                  </a:lnTo>
                  <a:cubicBezTo>
                    <a:pt x="15385" y="3722"/>
                    <a:pt x="15277" y="3729"/>
                    <a:pt x="15172" y="3729"/>
                  </a:cubicBezTo>
                  <a:cubicBezTo>
                    <a:pt x="13441" y="3729"/>
                    <a:pt x="12230" y="1910"/>
                    <a:pt x="13000" y="287"/>
                  </a:cubicBezTo>
                  <a:lnTo>
                    <a:pt x="13000" y="287"/>
                  </a:lnTo>
                  <a:lnTo>
                    <a:pt x="13000" y="309"/>
                  </a:lnTo>
                  <a:cubicBezTo>
                    <a:pt x="13044" y="221"/>
                    <a:pt x="13066" y="155"/>
                    <a:pt x="13110" y="89"/>
                  </a:cubicBezTo>
                  <a:lnTo>
                    <a:pt x="13110" y="89"/>
                  </a:lnTo>
                  <a:cubicBezTo>
                    <a:pt x="12467" y="646"/>
                    <a:pt x="11678" y="923"/>
                    <a:pt x="10889" y="923"/>
                  </a:cubicBezTo>
                  <a:cubicBezTo>
                    <a:pt x="10055" y="923"/>
                    <a:pt x="9222" y="613"/>
                    <a:pt x="8564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33"/>
            <p:cNvSpPr/>
            <p:nvPr/>
          </p:nvSpPr>
          <p:spPr>
            <a:xfrm>
              <a:off x="4133575" y="607775"/>
              <a:ext cx="38650" cy="38650"/>
            </a:xfrm>
            <a:custGeom>
              <a:avLst/>
              <a:gdLst/>
              <a:ahLst/>
              <a:cxnLst/>
              <a:rect l="l" t="t" r="r" b="b"/>
              <a:pathLst>
                <a:path w="1546" h="1546" extrusionOk="0">
                  <a:moveTo>
                    <a:pt x="751" y="1"/>
                  </a:moveTo>
                  <a:cubicBezTo>
                    <a:pt x="552" y="23"/>
                    <a:pt x="375" y="111"/>
                    <a:pt x="221" y="243"/>
                  </a:cubicBezTo>
                  <a:cubicBezTo>
                    <a:pt x="155" y="310"/>
                    <a:pt x="89" y="398"/>
                    <a:pt x="66" y="508"/>
                  </a:cubicBezTo>
                  <a:cubicBezTo>
                    <a:pt x="22" y="596"/>
                    <a:pt x="0" y="685"/>
                    <a:pt x="0" y="795"/>
                  </a:cubicBezTo>
                  <a:cubicBezTo>
                    <a:pt x="22" y="861"/>
                    <a:pt x="22" y="905"/>
                    <a:pt x="44" y="972"/>
                  </a:cubicBezTo>
                  <a:cubicBezTo>
                    <a:pt x="66" y="1104"/>
                    <a:pt x="155" y="1236"/>
                    <a:pt x="243" y="1325"/>
                  </a:cubicBezTo>
                  <a:cubicBezTo>
                    <a:pt x="309" y="1369"/>
                    <a:pt x="353" y="1413"/>
                    <a:pt x="420" y="1435"/>
                  </a:cubicBezTo>
                  <a:cubicBezTo>
                    <a:pt x="530" y="1501"/>
                    <a:pt x="662" y="1545"/>
                    <a:pt x="795" y="1545"/>
                  </a:cubicBezTo>
                  <a:cubicBezTo>
                    <a:pt x="1104" y="1523"/>
                    <a:pt x="1369" y="1325"/>
                    <a:pt x="1479" y="1038"/>
                  </a:cubicBezTo>
                  <a:cubicBezTo>
                    <a:pt x="1523" y="950"/>
                    <a:pt x="1545" y="861"/>
                    <a:pt x="1545" y="751"/>
                  </a:cubicBezTo>
                  <a:lnTo>
                    <a:pt x="1501" y="552"/>
                  </a:lnTo>
                  <a:cubicBezTo>
                    <a:pt x="1479" y="420"/>
                    <a:pt x="1391" y="310"/>
                    <a:pt x="1302" y="221"/>
                  </a:cubicBezTo>
                  <a:lnTo>
                    <a:pt x="1126" y="89"/>
                  </a:lnTo>
                  <a:cubicBezTo>
                    <a:pt x="1015" y="45"/>
                    <a:pt x="883" y="1"/>
                    <a:pt x="751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33"/>
            <p:cNvSpPr/>
            <p:nvPr/>
          </p:nvSpPr>
          <p:spPr>
            <a:xfrm>
              <a:off x="4266525" y="609425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1524" h="1524" extrusionOk="0">
                  <a:moveTo>
                    <a:pt x="751" y="1"/>
                  </a:moveTo>
                  <a:cubicBezTo>
                    <a:pt x="641" y="1"/>
                    <a:pt x="553" y="23"/>
                    <a:pt x="464" y="67"/>
                  </a:cubicBezTo>
                  <a:cubicBezTo>
                    <a:pt x="354" y="89"/>
                    <a:pt x="266" y="155"/>
                    <a:pt x="200" y="221"/>
                  </a:cubicBezTo>
                  <a:cubicBezTo>
                    <a:pt x="133" y="310"/>
                    <a:pt x="89" y="398"/>
                    <a:pt x="45" y="486"/>
                  </a:cubicBezTo>
                  <a:cubicBezTo>
                    <a:pt x="1" y="575"/>
                    <a:pt x="1" y="685"/>
                    <a:pt x="1" y="773"/>
                  </a:cubicBezTo>
                  <a:cubicBezTo>
                    <a:pt x="1" y="839"/>
                    <a:pt x="23" y="906"/>
                    <a:pt x="23" y="972"/>
                  </a:cubicBezTo>
                  <a:cubicBezTo>
                    <a:pt x="67" y="1104"/>
                    <a:pt x="133" y="1215"/>
                    <a:pt x="222" y="1303"/>
                  </a:cubicBezTo>
                  <a:lnTo>
                    <a:pt x="398" y="1435"/>
                  </a:lnTo>
                  <a:cubicBezTo>
                    <a:pt x="509" y="1502"/>
                    <a:pt x="641" y="1524"/>
                    <a:pt x="773" y="1524"/>
                  </a:cubicBezTo>
                  <a:cubicBezTo>
                    <a:pt x="884" y="1524"/>
                    <a:pt x="972" y="1502"/>
                    <a:pt x="1060" y="1457"/>
                  </a:cubicBezTo>
                  <a:cubicBezTo>
                    <a:pt x="1259" y="1391"/>
                    <a:pt x="1413" y="1215"/>
                    <a:pt x="1480" y="1038"/>
                  </a:cubicBezTo>
                  <a:cubicBezTo>
                    <a:pt x="1524" y="950"/>
                    <a:pt x="1524" y="839"/>
                    <a:pt x="1524" y="751"/>
                  </a:cubicBezTo>
                  <a:cubicBezTo>
                    <a:pt x="1524" y="685"/>
                    <a:pt x="1502" y="619"/>
                    <a:pt x="1502" y="553"/>
                  </a:cubicBezTo>
                  <a:cubicBezTo>
                    <a:pt x="1458" y="420"/>
                    <a:pt x="1391" y="310"/>
                    <a:pt x="1281" y="199"/>
                  </a:cubicBezTo>
                  <a:lnTo>
                    <a:pt x="1127" y="89"/>
                  </a:lnTo>
                  <a:cubicBezTo>
                    <a:pt x="1016" y="23"/>
                    <a:pt x="884" y="1"/>
                    <a:pt x="751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33"/>
            <p:cNvSpPr/>
            <p:nvPr/>
          </p:nvSpPr>
          <p:spPr>
            <a:xfrm>
              <a:off x="4177150" y="730275"/>
              <a:ext cx="111475" cy="54725"/>
            </a:xfrm>
            <a:custGeom>
              <a:avLst/>
              <a:gdLst/>
              <a:ahLst/>
              <a:cxnLst/>
              <a:rect l="l" t="t" r="r" b="b"/>
              <a:pathLst>
                <a:path w="4459" h="2189" extrusionOk="0">
                  <a:moveTo>
                    <a:pt x="4459" y="0"/>
                  </a:moveTo>
                  <a:cubicBezTo>
                    <a:pt x="4459" y="0"/>
                    <a:pt x="3179" y="795"/>
                    <a:pt x="1899" y="795"/>
                  </a:cubicBezTo>
                  <a:cubicBezTo>
                    <a:pt x="1857" y="796"/>
                    <a:pt x="1816" y="797"/>
                    <a:pt x="1775" y="797"/>
                  </a:cubicBezTo>
                  <a:cubicBezTo>
                    <a:pt x="1154" y="797"/>
                    <a:pt x="539" y="641"/>
                    <a:pt x="1" y="331"/>
                  </a:cubicBezTo>
                  <a:lnTo>
                    <a:pt x="1" y="331"/>
                  </a:lnTo>
                  <a:cubicBezTo>
                    <a:pt x="107" y="1393"/>
                    <a:pt x="1010" y="2189"/>
                    <a:pt x="2041" y="2189"/>
                  </a:cubicBezTo>
                  <a:cubicBezTo>
                    <a:pt x="2082" y="2189"/>
                    <a:pt x="2122" y="2187"/>
                    <a:pt x="2164" y="2185"/>
                  </a:cubicBezTo>
                  <a:cubicBezTo>
                    <a:pt x="4172" y="2185"/>
                    <a:pt x="4459" y="0"/>
                    <a:pt x="44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33"/>
            <p:cNvSpPr/>
            <p:nvPr/>
          </p:nvSpPr>
          <p:spPr>
            <a:xfrm>
              <a:off x="4188200" y="567700"/>
              <a:ext cx="41950" cy="142850"/>
            </a:xfrm>
            <a:custGeom>
              <a:avLst/>
              <a:gdLst/>
              <a:ahLst/>
              <a:cxnLst/>
              <a:rect l="l" t="t" r="r" b="b"/>
              <a:pathLst>
                <a:path w="1678" h="5714" extrusionOk="0">
                  <a:moveTo>
                    <a:pt x="950" y="1"/>
                  </a:moveTo>
                  <a:cubicBezTo>
                    <a:pt x="899" y="1"/>
                    <a:pt x="839" y="48"/>
                    <a:pt x="839" y="103"/>
                  </a:cubicBezTo>
                  <a:cubicBezTo>
                    <a:pt x="839" y="809"/>
                    <a:pt x="1015" y="1515"/>
                    <a:pt x="993" y="2222"/>
                  </a:cubicBezTo>
                  <a:cubicBezTo>
                    <a:pt x="993" y="2817"/>
                    <a:pt x="861" y="3413"/>
                    <a:pt x="618" y="3965"/>
                  </a:cubicBezTo>
                  <a:cubicBezTo>
                    <a:pt x="419" y="4340"/>
                    <a:pt x="0" y="4737"/>
                    <a:pt x="199" y="5201"/>
                  </a:cubicBezTo>
                  <a:cubicBezTo>
                    <a:pt x="367" y="5604"/>
                    <a:pt x="777" y="5713"/>
                    <a:pt x="1178" y="5713"/>
                  </a:cubicBezTo>
                  <a:cubicBezTo>
                    <a:pt x="1304" y="5713"/>
                    <a:pt x="1429" y="5702"/>
                    <a:pt x="1545" y="5686"/>
                  </a:cubicBezTo>
                  <a:cubicBezTo>
                    <a:pt x="1677" y="5664"/>
                    <a:pt x="1655" y="5444"/>
                    <a:pt x="1523" y="5444"/>
                  </a:cubicBezTo>
                  <a:cubicBezTo>
                    <a:pt x="1214" y="5422"/>
                    <a:pt x="839" y="5466"/>
                    <a:pt x="596" y="5223"/>
                  </a:cubicBezTo>
                  <a:cubicBezTo>
                    <a:pt x="353" y="4980"/>
                    <a:pt x="486" y="4760"/>
                    <a:pt x="640" y="4517"/>
                  </a:cubicBezTo>
                  <a:cubicBezTo>
                    <a:pt x="905" y="4119"/>
                    <a:pt x="1104" y="3678"/>
                    <a:pt x="1192" y="3215"/>
                  </a:cubicBezTo>
                  <a:cubicBezTo>
                    <a:pt x="1302" y="2751"/>
                    <a:pt x="1324" y="2244"/>
                    <a:pt x="1280" y="1758"/>
                  </a:cubicBezTo>
                  <a:cubicBezTo>
                    <a:pt x="1280" y="1184"/>
                    <a:pt x="1192" y="610"/>
                    <a:pt x="1015" y="59"/>
                  </a:cubicBezTo>
                  <a:cubicBezTo>
                    <a:pt x="1007" y="17"/>
                    <a:pt x="980" y="1"/>
                    <a:pt x="950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33"/>
            <p:cNvSpPr/>
            <p:nvPr/>
          </p:nvSpPr>
          <p:spPr>
            <a:xfrm>
              <a:off x="4017750" y="552600"/>
              <a:ext cx="407725" cy="146900"/>
            </a:xfrm>
            <a:custGeom>
              <a:avLst/>
              <a:gdLst/>
              <a:ahLst/>
              <a:cxnLst/>
              <a:rect l="l" t="t" r="r" b="b"/>
              <a:pathLst>
                <a:path w="16309" h="5876" extrusionOk="0">
                  <a:moveTo>
                    <a:pt x="5034" y="795"/>
                  </a:moveTo>
                  <a:cubicBezTo>
                    <a:pt x="5048" y="795"/>
                    <a:pt x="5061" y="795"/>
                    <a:pt x="5075" y="795"/>
                  </a:cubicBezTo>
                  <a:cubicBezTo>
                    <a:pt x="6156" y="817"/>
                    <a:pt x="7237" y="1810"/>
                    <a:pt x="7193" y="2914"/>
                  </a:cubicBezTo>
                  <a:cubicBezTo>
                    <a:pt x="7127" y="4061"/>
                    <a:pt x="6178" y="4966"/>
                    <a:pt x="5008" y="4988"/>
                  </a:cubicBezTo>
                  <a:cubicBezTo>
                    <a:pt x="3861" y="4966"/>
                    <a:pt x="2934" y="3995"/>
                    <a:pt x="2956" y="2848"/>
                  </a:cubicBezTo>
                  <a:cubicBezTo>
                    <a:pt x="2978" y="1713"/>
                    <a:pt x="3905" y="795"/>
                    <a:pt x="5034" y="795"/>
                  </a:cubicBezTo>
                  <a:close/>
                  <a:moveTo>
                    <a:pt x="11169" y="905"/>
                  </a:moveTo>
                  <a:cubicBezTo>
                    <a:pt x="11183" y="905"/>
                    <a:pt x="11196" y="905"/>
                    <a:pt x="11210" y="905"/>
                  </a:cubicBezTo>
                  <a:cubicBezTo>
                    <a:pt x="12358" y="905"/>
                    <a:pt x="13284" y="1877"/>
                    <a:pt x="13262" y="3024"/>
                  </a:cubicBezTo>
                  <a:cubicBezTo>
                    <a:pt x="13241" y="4158"/>
                    <a:pt x="12313" y="5077"/>
                    <a:pt x="11184" y="5077"/>
                  </a:cubicBezTo>
                  <a:cubicBezTo>
                    <a:pt x="11170" y="5077"/>
                    <a:pt x="11157" y="5077"/>
                    <a:pt x="11144" y="5077"/>
                  </a:cubicBezTo>
                  <a:cubicBezTo>
                    <a:pt x="9974" y="5055"/>
                    <a:pt x="9069" y="4106"/>
                    <a:pt x="9091" y="2958"/>
                  </a:cubicBezTo>
                  <a:cubicBezTo>
                    <a:pt x="9091" y="1802"/>
                    <a:pt x="10039" y="905"/>
                    <a:pt x="11169" y="905"/>
                  </a:cubicBezTo>
                  <a:close/>
                  <a:moveTo>
                    <a:pt x="5097" y="1"/>
                  </a:moveTo>
                  <a:cubicBezTo>
                    <a:pt x="3905" y="1"/>
                    <a:pt x="2824" y="729"/>
                    <a:pt x="2404" y="1832"/>
                  </a:cubicBezTo>
                  <a:cubicBezTo>
                    <a:pt x="1808" y="1568"/>
                    <a:pt x="1190" y="1325"/>
                    <a:pt x="595" y="1060"/>
                  </a:cubicBezTo>
                  <a:cubicBezTo>
                    <a:pt x="548" y="1042"/>
                    <a:pt x="504" y="1034"/>
                    <a:pt x="463" y="1034"/>
                  </a:cubicBezTo>
                  <a:cubicBezTo>
                    <a:pt x="149" y="1034"/>
                    <a:pt x="1" y="1500"/>
                    <a:pt x="352" y="1656"/>
                  </a:cubicBezTo>
                  <a:cubicBezTo>
                    <a:pt x="970" y="1921"/>
                    <a:pt x="1588" y="2186"/>
                    <a:pt x="2228" y="2450"/>
                  </a:cubicBezTo>
                  <a:cubicBezTo>
                    <a:pt x="2073" y="3289"/>
                    <a:pt x="2316" y="4150"/>
                    <a:pt x="2890" y="4790"/>
                  </a:cubicBezTo>
                  <a:cubicBezTo>
                    <a:pt x="3483" y="5465"/>
                    <a:pt x="4266" y="5775"/>
                    <a:pt x="5039" y="5775"/>
                  </a:cubicBezTo>
                  <a:cubicBezTo>
                    <a:pt x="6336" y="5775"/>
                    <a:pt x="7601" y="4902"/>
                    <a:pt x="7877" y="3421"/>
                  </a:cubicBezTo>
                  <a:cubicBezTo>
                    <a:pt x="7877" y="3281"/>
                    <a:pt x="7989" y="3209"/>
                    <a:pt x="8100" y="3209"/>
                  </a:cubicBezTo>
                  <a:cubicBezTo>
                    <a:pt x="8215" y="3209"/>
                    <a:pt x="8330" y="3286"/>
                    <a:pt x="8319" y="3443"/>
                  </a:cubicBezTo>
                  <a:cubicBezTo>
                    <a:pt x="8560" y="4959"/>
                    <a:pt x="9856" y="5875"/>
                    <a:pt x="11185" y="5875"/>
                  </a:cubicBezTo>
                  <a:cubicBezTo>
                    <a:pt x="11926" y="5875"/>
                    <a:pt x="12678" y="5590"/>
                    <a:pt x="13262" y="4966"/>
                  </a:cubicBezTo>
                  <a:cubicBezTo>
                    <a:pt x="13902" y="4304"/>
                    <a:pt x="14145" y="3377"/>
                    <a:pt x="13969" y="2494"/>
                  </a:cubicBezTo>
                  <a:cubicBezTo>
                    <a:pt x="14631" y="2230"/>
                    <a:pt x="15315" y="1943"/>
                    <a:pt x="15977" y="1656"/>
                  </a:cubicBezTo>
                  <a:cubicBezTo>
                    <a:pt x="16308" y="1500"/>
                    <a:pt x="16158" y="1034"/>
                    <a:pt x="15859" y="1034"/>
                  </a:cubicBezTo>
                  <a:cubicBezTo>
                    <a:pt x="15820" y="1034"/>
                    <a:pt x="15778" y="1042"/>
                    <a:pt x="15734" y="1060"/>
                  </a:cubicBezTo>
                  <a:cubicBezTo>
                    <a:pt x="15072" y="1325"/>
                    <a:pt x="14432" y="1612"/>
                    <a:pt x="13770" y="1899"/>
                  </a:cubicBezTo>
                  <a:cubicBezTo>
                    <a:pt x="13373" y="839"/>
                    <a:pt x="12358" y="133"/>
                    <a:pt x="11232" y="111"/>
                  </a:cubicBezTo>
                  <a:cubicBezTo>
                    <a:pt x="11216" y="111"/>
                    <a:pt x="11200" y="111"/>
                    <a:pt x="11185" y="111"/>
                  </a:cubicBezTo>
                  <a:cubicBezTo>
                    <a:pt x="9815" y="111"/>
                    <a:pt x="8647" y="1053"/>
                    <a:pt x="8363" y="2362"/>
                  </a:cubicBezTo>
                  <a:cubicBezTo>
                    <a:pt x="8352" y="2514"/>
                    <a:pt x="8240" y="2586"/>
                    <a:pt x="8127" y="2586"/>
                  </a:cubicBezTo>
                  <a:cubicBezTo>
                    <a:pt x="8009" y="2586"/>
                    <a:pt x="7889" y="2508"/>
                    <a:pt x="7877" y="2362"/>
                  </a:cubicBezTo>
                  <a:cubicBezTo>
                    <a:pt x="7635" y="1016"/>
                    <a:pt x="6465" y="23"/>
                    <a:pt x="5097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526289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" grpId="0" animBg="1"/>
      <p:bldP spid="265" grpId="0" animBg="1"/>
      <p:bldP spid="268" grpId="0" build="p"/>
      <p:bldP spid="297" grpId="0" animBg="1"/>
      <p:bldP spid="29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3"/>
          <p:cNvSpPr/>
          <p:nvPr/>
        </p:nvSpPr>
        <p:spPr>
          <a:xfrm>
            <a:off x="926302" y="2317255"/>
            <a:ext cx="2270700" cy="14190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33"/>
          <p:cNvSpPr/>
          <p:nvPr/>
        </p:nvSpPr>
        <p:spPr>
          <a:xfrm>
            <a:off x="1958204" y="4025268"/>
            <a:ext cx="207000" cy="1635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66" name="Google Shape;266;p33"/>
          <p:cNvCxnSpPr/>
          <p:nvPr/>
        </p:nvCxnSpPr>
        <p:spPr>
          <a:xfrm>
            <a:off x="2061713" y="3736298"/>
            <a:ext cx="0" cy="373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7" name="Google Shape;267;p33"/>
          <p:cNvSpPr txBox="1">
            <a:spLocks noGrp="1"/>
          </p:cNvSpPr>
          <p:nvPr>
            <p:ph type="title"/>
          </p:nvPr>
        </p:nvSpPr>
        <p:spPr>
          <a:xfrm>
            <a:off x="857550" y="1719075"/>
            <a:ext cx="7435200" cy="24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2"/>
                </a:solidFill>
              </a:rPr>
              <a:t>UHB and  (JBDS) Update:</a:t>
            </a:r>
            <a:endParaRPr dirty="0">
              <a:solidFill>
                <a:schemeClr val="dk2"/>
              </a:solidFill>
            </a:endParaRPr>
          </a:p>
        </p:txBody>
      </p:sp>
      <p:sp>
        <p:nvSpPr>
          <p:cNvPr id="268" name="Google Shape;268;p33"/>
          <p:cNvSpPr txBox="1">
            <a:spLocks noGrp="1"/>
          </p:cNvSpPr>
          <p:nvPr>
            <p:ph type="subTitle" idx="1"/>
          </p:nvPr>
        </p:nvSpPr>
        <p:spPr>
          <a:xfrm>
            <a:off x="926302" y="2538318"/>
            <a:ext cx="2270700" cy="36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 dirty="0">
                <a:solidFill>
                  <a:schemeClr val="accent3"/>
                </a:solidFill>
              </a:rPr>
              <a:t>(1) once blood glucose levels reach ≤14mmol/l (1).</a:t>
            </a:r>
            <a:endParaRPr sz="1900" b="1" dirty="0">
              <a:solidFill>
                <a:schemeClr val="accent3"/>
              </a:solidFill>
            </a:endParaRPr>
          </a:p>
        </p:txBody>
      </p:sp>
      <p:sp>
        <p:nvSpPr>
          <p:cNvPr id="269" name="Google Shape;269;p33"/>
          <p:cNvSpPr txBox="1">
            <a:spLocks noGrp="1"/>
          </p:cNvSpPr>
          <p:nvPr>
            <p:ph type="subTitle" idx="3"/>
          </p:nvPr>
        </p:nvSpPr>
        <p:spPr>
          <a:xfrm>
            <a:off x="3439777" y="2623435"/>
            <a:ext cx="2270700" cy="36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accent3"/>
              </a:solidFill>
            </a:endParaRPr>
          </a:p>
        </p:txBody>
      </p:sp>
      <p:sp>
        <p:nvSpPr>
          <p:cNvPr id="270" name="Google Shape;270;p33"/>
          <p:cNvSpPr txBox="1">
            <a:spLocks noGrp="1"/>
          </p:cNvSpPr>
          <p:nvPr>
            <p:ph type="subTitle" idx="4"/>
          </p:nvPr>
        </p:nvSpPr>
        <p:spPr>
          <a:xfrm>
            <a:off x="3439765" y="4477808"/>
            <a:ext cx="2270700" cy="6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97" name="Google Shape;297;p33"/>
          <p:cNvSpPr/>
          <p:nvPr/>
        </p:nvSpPr>
        <p:spPr>
          <a:xfrm flipH="1">
            <a:off x="1697719" y="3032340"/>
            <a:ext cx="728100" cy="575100"/>
          </a:xfrm>
          <a:prstGeom prst="pie">
            <a:avLst>
              <a:gd name="adj1" fmla="val 2131457"/>
              <a:gd name="adj2" fmla="val 16200000"/>
            </a:avLst>
          </a:prstGeom>
          <a:gradFill>
            <a:gsLst>
              <a:gs pos="0">
                <a:srgbClr val="E3FFD5"/>
              </a:gs>
              <a:gs pos="100000">
                <a:srgbClr val="90EBBA"/>
              </a:gs>
            </a:gsLst>
            <a:lin ang="2698631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3"/>
          <p:cNvSpPr/>
          <p:nvPr/>
        </p:nvSpPr>
        <p:spPr>
          <a:xfrm>
            <a:off x="1797818" y="3111473"/>
            <a:ext cx="527700" cy="4170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9" name="Google Shape;299;p33"/>
          <p:cNvGrpSpPr/>
          <p:nvPr/>
        </p:nvGrpSpPr>
        <p:grpSpPr>
          <a:xfrm>
            <a:off x="1964464" y="3220372"/>
            <a:ext cx="194373" cy="198825"/>
            <a:chOff x="4881711" y="2781350"/>
            <a:chExt cx="201402" cy="260823"/>
          </a:xfrm>
        </p:grpSpPr>
        <p:sp>
          <p:nvSpPr>
            <p:cNvPr id="300" name="Google Shape;300;p33"/>
            <p:cNvSpPr/>
            <p:nvPr/>
          </p:nvSpPr>
          <p:spPr>
            <a:xfrm>
              <a:off x="4881711" y="2781350"/>
              <a:ext cx="201402" cy="260823"/>
            </a:xfrm>
            <a:custGeom>
              <a:avLst/>
              <a:gdLst/>
              <a:ahLst/>
              <a:cxnLst/>
              <a:rect l="l" t="t" r="r" b="b"/>
              <a:pathLst>
                <a:path w="6284" h="8138" extrusionOk="0">
                  <a:moveTo>
                    <a:pt x="3142" y="689"/>
                  </a:moveTo>
                  <a:lnTo>
                    <a:pt x="3142" y="689"/>
                  </a:lnTo>
                  <a:cubicBezTo>
                    <a:pt x="3431" y="1078"/>
                    <a:pt x="3696" y="1425"/>
                    <a:pt x="3927" y="1738"/>
                  </a:cubicBezTo>
                  <a:cubicBezTo>
                    <a:pt x="4763" y="2807"/>
                    <a:pt x="5214" y="3425"/>
                    <a:pt x="5465" y="3860"/>
                  </a:cubicBezTo>
                  <a:cubicBezTo>
                    <a:pt x="5665" y="4211"/>
                    <a:pt x="5765" y="4612"/>
                    <a:pt x="5749" y="5029"/>
                  </a:cubicBezTo>
                  <a:cubicBezTo>
                    <a:pt x="5732" y="6466"/>
                    <a:pt x="4579" y="7619"/>
                    <a:pt x="3142" y="7619"/>
                  </a:cubicBezTo>
                  <a:cubicBezTo>
                    <a:pt x="1705" y="7619"/>
                    <a:pt x="552" y="6466"/>
                    <a:pt x="535" y="5029"/>
                  </a:cubicBezTo>
                  <a:cubicBezTo>
                    <a:pt x="519" y="4612"/>
                    <a:pt x="619" y="4211"/>
                    <a:pt x="820" y="3860"/>
                  </a:cubicBezTo>
                  <a:cubicBezTo>
                    <a:pt x="1070" y="3425"/>
                    <a:pt x="1521" y="2807"/>
                    <a:pt x="2357" y="1738"/>
                  </a:cubicBezTo>
                  <a:cubicBezTo>
                    <a:pt x="2588" y="1425"/>
                    <a:pt x="2853" y="1078"/>
                    <a:pt x="3142" y="689"/>
                  </a:cubicBezTo>
                  <a:close/>
                  <a:moveTo>
                    <a:pt x="3142" y="0"/>
                  </a:moveTo>
                  <a:cubicBezTo>
                    <a:pt x="3067" y="0"/>
                    <a:pt x="2992" y="33"/>
                    <a:pt x="2942" y="100"/>
                  </a:cubicBezTo>
                  <a:cubicBezTo>
                    <a:pt x="2557" y="602"/>
                    <a:pt x="2223" y="1036"/>
                    <a:pt x="1939" y="1420"/>
                  </a:cubicBezTo>
                  <a:cubicBezTo>
                    <a:pt x="1120" y="2506"/>
                    <a:pt x="652" y="3108"/>
                    <a:pt x="368" y="3609"/>
                  </a:cubicBezTo>
                  <a:cubicBezTo>
                    <a:pt x="118" y="4043"/>
                    <a:pt x="1" y="4528"/>
                    <a:pt x="18" y="5029"/>
                  </a:cubicBezTo>
                  <a:cubicBezTo>
                    <a:pt x="18" y="6750"/>
                    <a:pt x="1421" y="8137"/>
                    <a:pt x="3142" y="8137"/>
                  </a:cubicBezTo>
                  <a:cubicBezTo>
                    <a:pt x="4863" y="8137"/>
                    <a:pt x="6267" y="6750"/>
                    <a:pt x="6267" y="5029"/>
                  </a:cubicBezTo>
                  <a:cubicBezTo>
                    <a:pt x="6283" y="4528"/>
                    <a:pt x="6166" y="4043"/>
                    <a:pt x="5916" y="3609"/>
                  </a:cubicBezTo>
                  <a:cubicBezTo>
                    <a:pt x="5632" y="3108"/>
                    <a:pt x="5164" y="2506"/>
                    <a:pt x="4345" y="1420"/>
                  </a:cubicBezTo>
                  <a:cubicBezTo>
                    <a:pt x="4061" y="1036"/>
                    <a:pt x="3727" y="602"/>
                    <a:pt x="3343" y="100"/>
                  </a:cubicBezTo>
                  <a:cubicBezTo>
                    <a:pt x="3292" y="33"/>
                    <a:pt x="3217" y="0"/>
                    <a:pt x="314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33"/>
            <p:cNvSpPr/>
            <p:nvPr/>
          </p:nvSpPr>
          <p:spPr>
            <a:xfrm>
              <a:off x="4971675" y="2934485"/>
              <a:ext cx="77144" cy="74484"/>
            </a:xfrm>
            <a:custGeom>
              <a:avLst/>
              <a:gdLst/>
              <a:ahLst/>
              <a:cxnLst/>
              <a:rect l="l" t="t" r="r" b="b"/>
              <a:pathLst>
                <a:path w="2407" h="2324" extrusionOk="0">
                  <a:moveTo>
                    <a:pt x="2154" y="1"/>
                  </a:moveTo>
                  <a:cubicBezTo>
                    <a:pt x="2027" y="1"/>
                    <a:pt x="1897" y="84"/>
                    <a:pt x="1889" y="251"/>
                  </a:cubicBezTo>
                  <a:cubicBezTo>
                    <a:pt x="1889" y="1103"/>
                    <a:pt x="1204" y="1805"/>
                    <a:pt x="335" y="1805"/>
                  </a:cubicBezTo>
                  <a:cubicBezTo>
                    <a:pt x="1" y="1822"/>
                    <a:pt x="1" y="2323"/>
                    <a:pt x="335" y="2323"/>
                  </a:cubicBezTo>
                  <a:cubicBezTo>
                    <a:pt x="1488" y="2323"/>
                    <a:pt x="2407" y="1387"/>
                    <a:pt x="2407" y="251"/>
                  </a:cubicBezTo>
                  <a:cubicBezTo>
                    <a:pt x="2407" y="84"/>
                    <a:pt x="2282" y="1"/>
                    <a:pt x="215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2" name="Google Shape;302;p33"/>
          <p:cNvSpPr txBox="1">
            <a:spLocks noGrp="1"/>
          </p:cNvSpPr>
          <p:nvPr>
            <p:ph type="ctrTitle" idx="4294967295"/>
          </p:nvPr>
        </p:nvSpPr>
        <p:spPr>
          <a:xfrm>
            <a:off x="1631325" y="550600"/>
            <a:ext cx="4292400" cy="92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800" b="1"/>
              <a:t>Did you know?</a:t>
            </a:r>
            <a:endParaRPr sz="6800" b="1"/>
          </a:p>
        </p:txBody>
      </p:sp>
      <p:sp>
        <p:nvSpPr>
          <p:cNvPr id="303" name="Google Shape;303;p33"/>
          <p:cNvSpPr txBox="1"/>
          <p:nvPr/>
        </p:nvSpPr>
        <p:spPr>
          <a:xfrm>
            <a:off x="5923725" y="671967"/>
            <a:ext cx="3000000" cy="9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 dirty="0">
                <a:solidFill>
                  <a:schemeClr val="accent1"/>
                </a:solidFill>
                <a:latin typeface="Hind"/>
                <a:ea typeface="Hind"/>
                <a:cs typeface="Hind"/>
                <a:sym typeface="Hind"/>
              </a:rPr>
              <a:t>There’s been a change in the Diabetic Ketoacidosis (DKA) guidelines!</a:t>
            </a:r>
            <a:endParaRPr sz="1700" b="1" dirty="0">
              <a:solidFill>
                <a:schemeClr val="accent1"/>
              </a:solidFill>
              <a:latin typeface="Hind"/>
              <a:ea typeface="Hind"/>
              <a:cs typeface="Hind"/>
              <a:sym typeface="Hind"/>
            </a:endParaRPr>
          </a:p>
        </p:txBody>
      </p:sp>
      <p:grpSp>
        <p:nvGrpSpPr>
          <p:cNvPr id="304" name="Google Shape;304;p33"/>
          <p:cNvGrpSpPr/>
          <p:nvPr/>
        </p:nvGrpSpPr>
        <p:grpSpPr>
          <a:xfrm>
            <a:off x="8223913" y="3072626"/>
            <a:ext cx="934563" cy="2068792"/>
            <a:chOff x="2507125" y="238100"/>
            <a:chExt cx="2588100" cy="5238775"/>
          </a:xfrm>
        </p:grpSpPr>
        <p:sp>
          <p:nvSpPr>
            <p:cNvPr id="305" name="Google Shape;305;p33"/>
            <p:cNvSpPr/>
            <p:nvPr/>
          </p:nvSpPr>
          <p:spPr>
            <a:xfrm>
              <a:off x="3798025" y="260400"/>
              <a:ext cx="689850" cy="1216925"/>
            </a:xfrm>
            <a:custGeom>
              <a:avLst/>
              <a:gdLst/>
              <a:ahLst/>
              <a:cxnLst/>
              <a:rect l="l" t="t" r="r" b="b"/>
              <a:pathLst>
                <a:path w="27594" h="48677" extrusionOk="0">
                  <a:moveTo>
                    <a:pt x="12485" y="1"/>
                  </a:moveTo>
                  <a:cubicBezTo>
                    <a:pt x="8453" y="1"/>
                    <a:pt x="4728" y="2644"/>
                    <a:pt x="3322" y="6638"/>
                  </a:cubicBezTo>
                  <a:cubicBezTo>
                    <a:pt x="2799" y="8185"/>
                    <a:pt x="2458" y="9800"/>
                    <a:pt x="2321" y="11461"/>
                  </a:cubicBezTo>
                  <a:cubicBezTo>
                    <a:pt x="2162" y="13258"/>
                    <a:pt x="1843" y="15010"/>
                    <a:pt x="547" y="16420"/>
                  </a:cubicBezTo>
                  <a:cubicBezTo>
                    <a:pt x="342" y="16647"/>
                    <a:pt x="183" y="16898"/>
                    <a:pt x="69" y="17171"/>
                  </a:cubicBezTo>
                  <a:cubicBezTo>
                    <a:pt x="1" y="17421"/>
                    <a:pt x="183" y="17694"/>
                    <a:pt x="456" y="17694"/>
                  </a:cubicBezTo>
                  <a:cubicBezTo>
                    <a:pt x="797" y="17648"/>
                    <a:pt x="1138" y="17580"/>
                    <a:pt x="1479" y="17512"/>
                  </a:cubicBezTo>
                  <a:cubicBezTo>
                    <a:pt x="1810" y="17441"/>
                    <a:pt x="2038" y="17393"/>
                    <a:pt x="2203" y="17393"/>
                  </a:cubicBezTo>
                  <a:cubicBezTo>
                    <a:pt x="2570" y="17393"/>
                    <a:pt x="2619" y="17636"/>
                    <a:pt x="2776" y="18422"/>
                  </a:cubicBezTo>
                  <a:cubicBezTo>
                    <a:pt x="2981" y="19445"/>
                    <a:pt x="3208" y="20469"/>
                    <a:pt x="3413" y="21493"/>
                  </a:cubicBezTo>
                  <a:cubicBezTo>
                    <a:pt x="3686" y="22766"/>
                    <a:pt x="4050" y="23381"/>
                    <a:pt x="5074" y="24154"/>
                  </a:cubicBezTo>
                  <a:cubicBezTo>
                    <a:pt x="5910" y="24790"/>
                    <a:pt x="6673" y="24823"/>
                    <a:pt x="7580" y="24823"/>
                  </a:cubicBezTo>
                  <a:cubicBezTo>
                    <a:pt x="7683" y="24823"/>
                    <a:pt x="7789" y="24822"/>
                    <a:pt x="7896" y="24822"/>
                  </a:cubicBezTo>
                  <a:cubicBezTo>
                    <a:pt x="8127" y="24822"/>
                    <a:pt x="8368" y="24824"/>
                    <a:pt x="8622" y="24836"/>
                  </a:cubicBezTo>
                  <a:cubicBezTo>
                    <a:pt x="8736" y="24859"/>
                    <a:pt x="8827" y="24859"/>
                    <a:pt x="8918" y="24859"/>
                  </a:cubicBezTo>
                  <a:cubicBezTo>
                    <a:pt x="9737" y="24950"/>
                    <a:pt x="9759" y="24927"/>
                    <a:pt x="9850" y="25701"/>
                  </a:cubicBezTo>
                  <a:cubicBezTo>
                    <a:pt x="9964" y="26633"/>
                    <a:pt x="9987" y="29295"/>
                    <a:pt x="10123" y="30228"/>
                  </a:cubicBezTo>
                  <a:cubicBezTo>
                    <a:pt x="10237" y="30978"/>
                    <a:pt x="10078" y="31501"/>
                    <a:pt x="9373" y="31820"/>
                  </a:cubicBezTo>
                  <a:cubicBezTo>
                    <a:pt x="8986" y="32002"/>
                    <a:pt x="8941" y="32343"/>
                    <a:pt x="9077" y="32730"/>
                  </a:cubicBezTo>
                  <a:cubicBezTo>
                    <a:pt x="9145" y="32957"/>
                    <a:pt x="9214" y="33208"/>
                    <a:pt x="9282" y="33435"/>
                  </a:cubicBezTo>
                  <a:cubicBezTo>
                    <a:pt x="10123" y="36142"/>
                    <a:pt x="10942" y="38872"/>
                    <a:pt x="11830" y="41579"/>
                  </a:cubicBezTo>
                  <a:cubicBezTo>
                    <a:pt x="12489" y="43671"/>
                    <a:pt x="13217" y="45741"/>
                    <a:pt x="13945" y="47811"/>
                  </a:cubicBezTo>
                  <a:cubicBezTo>
                    <a:pt x="14059" y="48153"/>
                    <a:pt x="14104" y="48676"/>
                    <a:pt x="14605" y="48676"/>
                  </a:cubicBezTo>
                  <a:cubicBezTo>
                    <a:pt x="14615" y="48676"/>
                    <a:pt x="14625" y="48677"/>
                    <a:pt x="14635" y="48677"/>
                  </a:cubicBezTo>
                  <a:cubicBezTo>
                    <a:pt x="15020" y="48677"/>
                    <a:pt x="15133" y="48259"/>
                    <a:pt x="15310" y="47993"/>
                  </a:cubicBezTo>
                  <a:cubicBezTo>
                    <a:pt x="17198" y="45036"/>
                    <a:pt x="19313" y="42261"/>
                    <a:pt x="21611" y="39622"/>
                  </a:cubicBezTo>
                  <a:cubicBezTo>
                    <a:pt x="22111" y="39076"/>
                    <a:pt x="22589" y="38508"/>
                    <a:pt x="23067" y="37916"/>
                  </a:cubicBezTo>
                  <a:cubicBezTo>
                    <a:pt x="24318" y="36301"/>
                    <a:pt x="25546" y="34663"/>
                    <a:pt x="26797" y="33048"/>
                  </a:cubicBezTo>
                  <a:cubicBezTo>
                    <a:pt x="27025" y="32753"/>
                    <a:pt x="27594" y="31729"/>
                    <a:pt x="27252" y="31547"/>
                  </a:cubicBezTo>
                  <a:cubicBezTo>
                    <a:pt x="26934" y="31388"/>
                    <a:pt x="26160" y="30819"/>
                    <a:pt x="25842" y="30705"/>
                  </a:cubicBezTo>
                  <a:cubicBezTo>
                    <a:pt x="24773" y="30273"/>
                    <a:pt x="23271" y="30910"/>
                    <a:pt x="22999" y="29841"/>
                  </a:cubicBezTo>
                  <a:cubicBezTo>
                    <a:pt x="22862" y="29363"/>
                    <a:pt x="22453" y="28635"/>
                    <a:pt x="22430" y="28135"/>
                  </a:cubicBezTo>
                  <a:cubicBezTo>
                    <a:pt x="22225" y="25291"/>
                    <a:pt x="22020" y="22721"/>
                    <a:pt x="21861" y="19900"/>
                  </a:cubicBezTo>
                  <a:cubicBezTo>
                    <a:pt x="21702" y="17512"/>
                    <a:pt x="22635" y="14828"/>
                    <a:pt x="22544" y="12416"/>
                  </a:cubicBezTo>
                  <a:cubicBezTo>
                    <a:pt x="22475" y="10233"/>
                    <a:pt x="22043" y="8049"/>
                    <a:pt x="21224" y="6001"/>
                  </a:cubicBezTo>
                  <a:cubicBezTo>
                    <a:pt x="19905" y="2703"/>
                    <a:pt x="17471" y="656"/>
                    <a:pt x="13900" y="110"/>
                  </a:cubicBezTo>
                  <a:cubicBezTo>
                    <a:pt x="13426" y="36"/>
                    <a:pt x="12953" y="1"/>
                    <a:pt x="12485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33"/>
            <p:cNvSpPr/>
            <p:nvPr/>
          </p:nvSpPr>
          <p:spPr>
            <a:xfrm>
              <a:off x="3780975" y="238100"/>
              <a:ext cx="660825" cy="533125"/>
            </a:xfrm>
            <a:custGeom>
              <a:avLst/>
              <a:gdLst/>
              <a:ahLst/>
              <a:cxnLst/>
              <a:rect l="l" t="t" r="r" b="b"/>
              <a:pathLst>
                <a:path w="26433" h="21325" extrusionOk="0">
                  <a:moveTo>
                    <a:pt x="16077" y="1"/>
                  </a:moveTo>
                  <a:cubicBezTo>
                    <a:pt x="16049" y="1"/>
                    <a:pt x="16020" y="1"/>
                    <a:pt x="15992" y="1"/>
                  </a:cubicBezTo>
                  <a:cubicBezTo>
                    <a:pt x="12966" y="24"/>
                    <a:pt x="9918" y="69"/>
                    <a:pt x="6893" y="92"/>
                  </a:cubicBezTo>
                  <a:cubicBezTo>
                    <a:pt x="6837" y="91"/>
                    <a:pt x="6781" y="91"/>
                    <a:pt x="6725" y="91"/>
                  </a:cubicBezTo>
                  <a:cubicBezTo>
                    <a:pt x="5327" y="91"/>
                    <a:pt x="3952" y="364"/>
                    <a:pt x="2662" y="911"/>
                  </a:cubicBezTo>
                  <a:cubicBezTo>
                    <a:pt x="1001" y="1639"/>
                    <a:pt x="114" y="2913"/>
                    <a:pt x="46" y="4732"/>
                  </a:cubicBezTo>
                  <a:cubicBezTo>
                    <a:pt x="0" y="5961"/>
                    <a:pt x="410" y="7144"/>
                    <a:pt x="1183" y="8054"/>
                  </a:cubicBezTo>
                  <a:cubicBezTo>
                    <a:pt x="2457" y="9623"/>
                    <a:pt x="4186" y="10328"/>
                    <a:pt x="6165" y="10397"/>
                  </a:cubicBezTo>
                  <a:cubicBezTo>
                    <a:pt x="6240" y="10398"/>
                    <a:pt x="6315" y="10399"/>
                    <a:pt x="6389" y="10399"/>
                  </a:cubicBezTo>
                  <a:cubicBezTo>
                    <a:pt x="7657" y="10399"/>
                    <a:pt x="8921" y="10217"/>
                    <a:pt x="10146" y="9873"/>
                  </a:cubicBezTo>
                  <a:cubicBezTo>
                    <a:pt x="10350" y="9822"/>
                    <a:pt x="10568" y="9720"/>
                    <a:pt x="10798" y="9720"/>
                  </a:cubicBezTo>
                  <a:cubicBezTo>
                    <a:pt x="10875" y="9720"/>
                    <a:pt x="10953" y="9731"/>
                    <a:pt x="11033" y="9760"/>
                  </a:cubicBezTo>
                  <a:cubicBezTo>
                    <a:pt x="11306" y="10192"/>
                    <a:pt x="11283" y="10715"/>
                    <a:pt x="11351" y="11193"/>
                  </a:cubicBezTo>
                  <a:cubicBezTo>
                    <a:pt x="11488" y="12080"/>
                    <a:pt x="11579" y="12967"/>
                    <a:pt x="11693" y="13854"/>
                  </a:cubicBezTo>
                  <a:cubicBezTo>
                    <a:pt x="11715" y="14104"/>
                    <a:pt x="11761" y="14355"/>
                    <a:pt x="11829" y="14582"/>
                  </a:cubicBezTo>
                  <a:cubicBezTo>
                    <a:pt x="11870" y="14906"/>
                    <a:pt x="12162" y="15139"/>
                    <a:pt x="12482" y="15139"/>
                  </a:cubicBezTo>
                  <a:cubicBezTo>
                    <a:pt x="12522" y="15139"/>
                    <a:pt x="12562" y="15136"/>
                    <a:pt x="12602" y="15128"/>
                  </a:cubicBezTo>
                  <a:cubicBezTo>
                    <a:pt x="12739" y="15105"/>
                    <a:pt x="12898" y="15083"/>
                    <a:pt x="13035" y="15060"/>
                  </a:cubicBezTo>
                  <a:cubicBezTo>
                    <a:pt x="14331" y="14832"/>
                    <a:pt x="14582" y="14855"/>
                    <a:pt x="14718" y="13445"/>
                  </a:cubicBezTo>
                  <a:cubicBezTo>
                    <a:pt x="14741" y="13149"/>
                    <a:pt x="14786" y="12853"/>
                    <a:pt x="14900" y="12580"/>
                  </a:cubicBezTo>
                  <a:cubicBezTo>
                    <a:pt x="14991" y="12239"/>
                    <a:pt x="15150" y="11921"/>
                    <a:pt x="15378" y="11648"/>
                  </a:cubicBezTo>
                  <a:cubicBezTo>
                    <a:pt x="15669" y="11303"/>
                    <a:pt x="16011" y="11132"/>
                    <a:pt x="16346" y="11132"/>
                  </a:cubicBezTo>
                  <a:cubicBezTo>
                    <a:pt x="16718" y="11132"/>
                    <a:pt x="17081" y="11343"/>
                    <a:pt x="17357" y="11761"/>
                  </a:cubicBezTo>
                  <a:cubicBezTo>
                    <a:pt x="17630" y="12125"/>
                    <a:pt x="17789" y="12535"/>
                    <a:pt x="17880" y="12990"/>
                  </a:cubicBezTo>
                  <a:cubicBezTo>
                    <a:pt x="17994" y="13627"/>
                    <a:pt x="18130" y="14264"/>
                    <a:pt x="18221" y="14901"/>
                  </a:cubicBezTo>
                  <a:cubicBezTo>
                    <a:pt x="18358" y="15742"/>
                    <a:pt x="18426" y="16584"/>
                    <a:pt x="18585" y="17403"/>
                  </a:cubicBezTo>
                  <a:cubicBezTo>
                    <a:pt x="18835" y="18540"/>
                    <a:pt x="19222" y="19609"/>
                    <a:pt x="20064" y="20474"/>
                  </a:cubicBezTo>
                  <a:cubicBezTo>
                    <a:pt x="20581" y="21030"/>
                    <a:pt x="21291" y="21325"/>
                    <a:pt x="22005" y="21325"/>
                  </a:cubicBezTo>
                  <a:cubicBezTo>
                    <a:pt x="22516" y="21325"/>
                    <a:pt x="23030" y="21174"/>
                    <a:pt x="23476" y="20860"/>
                  </a:cubicBezTo>
                  <a:cubicBezTo>
                    <a:pt x="23863" y="20610"/>
                    <a:pt x="24181" y="20315"/>
                    <a:pt x="24454" y="19951"/>
                  </a:cubicBezTo>
                  <a:cubicBezTo>
                    <a:pt x="25159" y="19086"/>
                    <a:pt x="25614" y="18085"/>
                    <a:pt x="25819" y="16993"/>
                  </a:cubicBezTo>
                  <a:cubicBezTo>
                    <a:pt x="26001" y="15924"/>
                    <a:pt x="26137" y="14832"/>
                    <a:pt x="26205" y="13740"/>
                  </a:cubicBezTo>
                  <a:cubicBezTo>
                    <a:pt x="26433" y="10055"/>
                    <a:pt x="25318" y="6439"/>
                    <a:pt x="23089" y="3504"/>
                  </a:cubicBezTo>
                  <a:cubicBezTo>
                    <a:pt x="21354" y="1161"/>
                    <a:pt x="18995" y="1"/>
                    <a:pt x="16077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33"/>
            <p:cNvSpPr/>
            <p:nvPr/>
          </p:nvSpPr>
          <p:spPr>
            <a:xfrm>
              <a:off x="3907225" y="603625"/>
              <a:ext cx="39825" cy="39975"/>
            </a:xfrm>
            <a:custGeom>
              <a:avLst/>
              <a:gdLst/>
              <a:ahLst/>
              <a:cxnLst/>
              <a:rect l="l" t="t" r="r" b="b"/>
              <a:pathLst>
                <a:path w="1593" h="1599" extrusionOk="0">
                  <a:moveTo>
                    <a:pt x="848" y="1"/>
                  </a:moveTo>
                  <a:cubicBezTo>
                    <a:pt x="823" y="1"/>
                    <a:pt x="798" y="3"/>
                    <a:pt x="774" y="7"/>
                  </a:cubicBezTo>
                  <a:cubicBezTo>
                    <a:pt x="569" y="7"/>
                    <a:pt x="364" y="98"/>
                    <a:pt x="228" y="234"/>
                  </a:cubicBezTo>
                  <a:cubicBezTo>
                    <a:pt x="137" y="325"/>
                    <a:pt x="91" y="416"/>
                    <a:pt x="69" y="507"/>
                  </a:cubicBezTo>
                  <a:cubicBezTo>
                    <a:pt x="23" y="598"/>
                    <a:pt x="0" y="712"/>
                    <a:pt x="0" y="826"/>
                  </a:cubicBezTo>
                  <a:lnTo>
                    <a:pt x="23" y="1008"/>
                  </a:lnTo>
                  <a:cubicBezTo>
                    <a:pt x="69" y="1144"/>
                    <a:pt x="137" y="1281"/>
                    <a:pt x="251" y="1371"/>
                  </a:cubicBezTo>
                  <a:lnTo>
                    <a:pt x="433" y="1508"/>
                  </a:lnTo>
                  <a:cubicBezTo>
                    <a:pt x="546" y="1576"/>
                    <a:pt x="683" y="1599"/>
                    <a:pt x="819" y="1599"/>
                  </a:cubicBezTo>
                  <a:cubicBezTo>
                    <a:pt x="933" y="1599"/>
                    <a:pt x="1024" y="1576"/>
                    <a:pt x="1115" y="1531"/>
                  </a:cubicBezTo>
                  <a:cubicBezTo>
                    <a:pt x="1229" y="1485"/>
                    <a:pt x="1320" y="1440"/>
                    <a:pt x="1388" y="1349"/>
                  </a:cubicBezTo>
                  <a:cubicBezTo>
                    <a:pt x="1524" y="1190"/>
                    <a:pt x="1593" y="985"/>
                    <a:pt x="1593" y="780"/>
                  </a:cubicBezTo>
                  <a:lnTo>
                    <a:pt x="1570" y="575"/>
                  </a:lnTo>
                  <a:cubicBezTo>
                    <a:pt x="1524" y="439"/>
                    <a:pt x="1456" y="325"/>
                    <a:pt x="1342" y="211"/>
                  </a:cubicBezTo>
                  <a:lnTo>
                    <a:pt x="1183" y="98"/>
                  </a:lnTo>
                  <a:cubicBezTo>
                    <a:pt x="1090" y="41"/>
                    <a:pt x="965" y="1"/>
                    <a:pt x="848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33"/>
            <p:cNvSpPr/>
            <p:nvPr/>
          </p:nvSpPr>
          <p:spPr>
            <a:xfrm>
              <a:off x="3906075" y="736275"/>
              <a:ext cx="81925" cy="39075"/>
            </a:xfrm>
            <a:custGeom>
              <a:avLst/>
              <a:gdLst/>
              <a:ahLst/>
              <a:cxnLst/>
              <a:rect l="l" t="t" r="r" b="b"/>
              <a:pathLst>
                <a:path w="3277" h="1563" extrusionOk="0">
                  <a:moveTo>
                    <a:pt x="3276" y="1"/>
                  </a:moveTo>
                  <a:lnTo>
                    <a:pt x="3276" y="1"/>
                  </a:lnTo>
                  <a:cubicBezTo>
                    <a:pt x="2776" y="206"/>
                    <a:pt x="2230" y="365"/>
                    <a:pt x="1707" y="410"/>
                  </a:cubicBezTo>
                  <a:cubicBezTo>
                    <a:pt x="729" y="547"/>
                    <a:pt x="1" y="570"/>
                    <a:pt x="1" y="570"/>
                  </a:cubicBezTo>
                  <a:cubicBezTo>
                    <a:pt x="1" y="570"/>
                    <a:pt x="676" y="1563"/>
                    <a:pt x="1600" y="1563"/>
                  </a:cubicBezTo>
                  <a:cubicBezTo>
                    <a:pt x="1665" y="1563"/>
                    <a:pt x="1731" y="1558"/>
                    <a:pt x="1798" y="1548"/>
                  </a:cubicBezTo>
                  <a:cubicBezTo>
                    <a:pt x="3163" y="1366"/>
                    <a:pt x="3276" y="1"/>
                    <a:pt x="327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33"/>
            <p:cNvSpPr/>
            <p:nvPr/>
          </p:nvSpPr>
          <p:spPr>
            <a:xfrm>
              <a:off x="3903250" y="563400"/>
              <a:ext cx="63700" cy="31300"/>
            </a:xfrm>
            <a:custGeom>
              <a:avLst/>
              <a:gdLst/>
              <a:ahLst/>
              <a:cxnLst/>
              <a:rect l="l" t="t" r="r" b="b"/>
              <a:pathLst>
                <a:path w="2548" h="1252" extrusionOk="0">
                  <a:moveTo>
                    <a:pt x="1274" y="1"/>
                  </a:moveTo>
                  <a:cubicBezTo>
                    <a:pt x="569" y="1"/>
                    <a:pt x="0" y="842"/>
                    <a:pt x="0" y="842"/>
                  </a:cubicBezTo>
                  <a:cubicBezTo>
                    <a:pt x="283" y="748"/>
                    <a:pt x="576" y="697"/>
                    <a:pt x="873" y="697"/>
                  </a:cubicBezTo>
                  <a:cubicBezTo>
                    <a:pt x="1006" y="697"/>
                    <a:pt x="1140" y="707"/>
                    <a:pt x="1274" y="728"/>
                  </a:cubicBezTo>
                  <a:cubicBezTo>
                    <a:pt x="1729" y="842"/>
                    <a:pt x="2161" y="1024"/>
                    <a:pt x="2548" y="1252"/>
                  </a:cubicBezTo>
                  <a:cubicBezTo>
                    <a:pt x="2548" y="1252"/>
                    <a:pt x="2161" y="23"/>
                    <a:pt x="1274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33"/>
            <p:cNvSpPr/>
            <p:nvPr/>
          </p:nvSpPr>
          <p:spPr>
            <a:xfrm>
              <a:off x="3893000" y="4814350"/>
              <a:ext cx="604550" cy="662525"/>
            </a:xfrm>
            <a:custGeom>
              <a:avLst/>
              <a:gdLst/>
              <a:ahLst/>
              <a:cxnLst/>
              <a:rect l="l" t="t" r="r" b="b"/>
              <a:pathLst>
                <a:path w="24182" h="26501" extrusionOk="0">
                  <a:moveTo>
                    <a:pt x="18881" y="0"/>
                  </a:moveTo>
                  <a:lnTo>
                    <a:pt x="10828" y="3185"/>
                  </a:lnTo>
                  <a:cubicBezTo>
                    <a:pt x="10828" y="3185"/>
                    <a:pt x="12080" y="8690"/>
                    <a:pt x="10192" y="13353"/>
                  </a:cubicBezTo>
                  <a:cubicBezTo>
                    <a:pt x="8281" y="18016"/>
                    <a:pt x="7007" y="20132"/>
                    <a:pt x="4050" y="22247"/>
                  </a:cubicBezTo>
                  <a:lnTo>
                    <a:pt x="4027" y="22247"/>
                  </a:lnTo>
                  <a:cubicBezTo>
                    <a:pt x="1070" y="24363"/>
                    <a:pt x="1" y="26501"/>
                    <a:pt x="1" y="26501"/>
                  </a:cubicBezTo>
                  <a:lnTo>
                    <a:pt x="14423" y="26501"/>
                  </a:lnTo>
                  <a:cubicBezTo>
                    <a:pt x="14423" y="26501"/>
                    <a:pt x="21201" y="15468"/>
                    <a:pt x="24181" y="9531"/>
                  </a:cubicBezTo>
                  <a:cubicBezTo>
                    <a:pt x="24045" y="8621"/>
                    <a:pt x="22088" y="5255"/>
                    <a:pt x="20587" y="2775"/>
                  </a:cubicBezTo>
                  <a:cubicBezTo>
                    <a:pt x="19632" y="1206"/>
                    <a:pt x="18881" y="0"/>
                    <a:pt x="18881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33"/>
            <p:cNvSpPr/>
            <p:nvPr/>
          </p:nvSpPr>
          <p:spPr>
            <a:xfrm>
              <a:off x="3893000" y="4883725"/>
              <a:ext cx="604550" cy="593150"/>
            </a:xfrm>
            <a:custGeom>
              <a:avLst/>
              <a:gdLst/>
              <a:ahLst/>
              <a:cxnLst/>
              <a:rect l="l" t="t" r="r" b="b"/>
              <a:pathLst>
                <a:path w="24182" h="23726" extrusionOk="0">
                  <a:moveTo>
                    <a:pt x="20587" y="0"/>
                  </a:moveTo>
                  <a:cubicBezTo>
                    <a:pt x="19018" y="1934"/>
                    <a:pt x="19632" y="5505"/>
                    <a:pt x="19245" y="8144"/>
                  </a:cubicBezTo>
                  <a:cubicBezTo>
                    <a:pt x="18813" y="11215"/>
                    <a:pt x="14718" y="19017"/>
                    <a:pt x="14718" y="19017"/>
                  </a:cubicBezTo>
                  <a:cubicBezTo>
                    <a:pt x="14718" y="19017"/>
                    <a:pt x="10851" y="18858"/>
                    <a:pt x="8235" y="18858"/>
                  </a:cubicBezTo>
                  <a:cubicBezTo>
                    <a:pt x="5710" y="18858"/>
                    <a:pt x="4163" y="19381"/>
                    <a:pt x="4050" y="19472"/>
                  </a:cubicBezTo>
                  <a:lnTo>
                    <a:pt x="4027" y="19472"/>
                  </a:lnTo>
                  <a:cubicBezTo>
                    <a:pt x="1070" y="21588"/>
                    <a:pt x="1" y="23726"/>
                    <a:pt x="1" y="23726"/>
                  </a:cubicBezTo>
                  <a:lnTo>
                    <a:pt x="14423" y="23726"/>
                  </a:lnTo>
                  <a:cubicBezTo>
                    <a:pt x="14423" y="23726"/>
                    <a:pt x="21201" y="12693"/>
                    <a:pt x="24181" y="6756"/>
                  </a:cubicBezTo>
                  <a:cubicBezTo>
                    <a:pt x="24045" y="5846"/>
                    <a:pt x="22088" y="2480"/>
                    <a:pt x="20587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33"/>
            <p:cNvSpPr/>
            <p:nvPr/>
          </p:nvSpPr>
          <p:spPr>
            <a:xfrm>
              <a:off x="3691125" y="2599875"/>
              <a:ext cx="786525" cy="2416950"/>
            </a:xfrm>
            <a:custGeom>
              <a:avLst/>
              <a:gdLst/>
              <a:ahLst/>
              <a:cxnLst/>
              <a:rect l="l" t="t" r="r" b="b"/>
              <a:pathLst>
                <a:path w="31461" h="96678" extrusionOk="0">
                  <a:moveTo>
                    <a:pt x="1274" y="0"/>
                  </a:moveTo>
                  <a:cubicBezTo>
                    <a:pt x="1274" y="0"/>
                    <a:pt x="1138" y="3867"/>
                    <a:pt x="978" y="9623"/>
                  </a:cubicBezTo>
                  <a:cubicBezTo>
                    <a:pt x="569" y="24795"/>
                    <a:pt x="0" y="53070"/>
                    <a:pt x="1274" y="58621"/>
                  </a:cubicBezTo>
                  <a:cubicBezTo>
                    <a:pt x="3026" y="66264"/>
                    <a:pt x="17903" y="96677"/>
                    <a:pt x="17903" y="96677"/>
                  </a:cubicBezTo>
                  <a:lnTo>
                    <a:pt x="31460" y="91423"/>
                  </a:lnTo>
                  <a:lnTo>
                    <a:pt x="19654" y="45928"/>
                  </a:lnTo>
                  <a:cubicBezTo>
                    <a:pt x="19654" y="45928"/>
                    <a:pt x="21360" y="23226"/>
                    <a:pt x="21588" y="9623"/>
                  </a:cubicBezTo>
                  <a:cubicBezTo>
                    <a:pt x="21656" y="5073"/>
                    <a:pt x="21565" y="1547"/>
                    <a:pt x="21178" y="228"/>
                  </a:cubicBezTo>
                  <a:lnTo>
                    <a:pt x="1274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33"/>
            <p:cNvSpPr/>
            <p:nvPr/>
          </p:nvSpPr>
          <p:spPr>
            <a:xfrm>
              <a:off x="3896975" y="5165225"/>
              <a:ext cx="747850" cy="311650"/>
            </a:xfrm>
            <a:custGeom>
              <a:avLst/>
              <a:gdLst/>
              <a:ahLst/>
              <a:cxnLst/>
              <a:rect l="l" t="t" r="r" b="b"/>
              <a:pathLst>
                <a:path w="29914" h="12466" extrusionOk="0">
                  <a:moveTo>
                    <a:pt x="17198" y="0"/>
                  </a:moveTo>
                  <a:lnTo>
                    <a:pt x="17198" y="0"/>
                  </a:lnTo>
                  <a:cubicBezTo>
                    <a:pt x="17198" y="0"/>
                    <a:pt x="17630" y="3140"/>
                    <a:pt x="12057" y="5755"/>
                  </a:cubicBezTo>
                  <a:cubicBezTo>
                    <a:pt x="10169" y="6620"/>
                    <a:pt x="8190" y="7257"/>
                    <a:pt x="6165" y="7689"/>
                  </a:cubicBezTo>
                  <a:cubicBezTo>
                    <a:pt x="1388" y="8758"/>
                    <a:pt x="1" y="12466"/>
                    <a:pt x="1" y="12466"/>
                  </a:cubicBezTo>
                  <a:lnTo>
                    <a:pt x="29914" y="12466"/>
                  </a:lnTo>
                  <a:lnTo>
                    <a:pt x="29618" y="6847"/>
                  </a:lnTo>
                  <a:lnTo>
                    <a:pt x="29322" y="910"/>
                  </a:lnTo>
                  <a:lnTo>
                    <a:pt x="17198" y="0"/>
                  </a:ln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33"/>
            <p:cNvSpPr/>
            <p:nvPr/>
          </p:nvSpPr>
          <p:spPr>
            <a:xfrm>
              <a:off x="4108525" y="2488975"/>
              <a:ext cx="606825" cy="2785450"/>
            </a:xfrm>
            <a:custGeom>
              <a:avLst/>
              <a:gdLst/>
              <a:ahLst/>
              <a:cxnLst/>
              <a:rect l="l" t="t" r="r" b="b"/>
              <a:pathLst>
                <a:path w="24273" h="111418" extrusionOk="0">
                  <a:moveTo>
                    <a:pt x="22680" y="1"/>
                  </a:moveTo>
                  <a:lnTo>
                    <a:pt x="2776" y="638"/>
                  </a:lnTo>
                  <a:cubicBezTo>
                    <a:pt x="2776" y="638"/>
                    <a:pt x="2435" y="5324"/>
                    <a:pt x="2003" y="11989"/>
                  </a:cubicBezTo>
                  <a:cubicBezTo>
                    <a:pt x="1161" y="25228"/>
                    <a:pt x="1" y="46269"/>
                    <a:pt x="524" y="54276"/>
                  </a:cubicBezTo>
                  <a:cubicBezTo>
                    <a:pt x="1320" y="66355"/>
                    <a:pt x="6188" y="107301"/>
                    <a:pt x="6188" y="107301"/>
                  </a:cubicBezTo>
                  <a:lnTo>
                    <a:pt x="24273" y="111418"/>
                  </a:lnTo>
                  <a:cubicBezTo>
                    <a:pt x="24273" y="111418"/>
                    <a:pt x="22066" y="67288"/>
                    <a:pt x="21156" y="57142"/>
                  </a:cubicBezTo>
                  <a:cubicBezTo>
                    <a:pt x="21315" y="50068"/>
                    <a:pt x="21998" y="26570"/>
                    <a:pt x="22430" y="11989"/>
                  </a:cubicBezTo>
                  <a:cubicBezTo>
                    <a:pt x="22635" y="4960"/>
                    <a:pt x="22794" y="1"/>
                    <a:pt x="22794" y="1"/>
                  </a:cubicBez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33"/>
            <p:cNvSpPr/>
            <p:nvPr/>
          </p:nvSpPr>
          <p:spPr>
            <a:xfrm>
              <a:off x="3896975" y="5309100"/>
              <a:ext cx="747850" cy="167775"/>
            </a:xfrm>
            <a:custGeom>
              <a:avLst/>
              <a:gdLst/>
              <a:ahLst/>
              <a:cxnLst/>
              <a:rect l="l" t="t" r="r" b="b"/>
              <a:pathLst>
                <a:path w="29914" h="6711" extrusionOk="0">
                  <a:moveTo>
                    <a:pt x="12057" y="0"/>
                  </a:moveTo>
                  <a:cubicBezTo>
                    <a:pt x="10169" y="865"/>
                    <a:pt x="8190" y="1502"/>
                    <a:pt x="6165" y="1934"/>
                  </a:cubicBezTo>
                  <a:cubicBezTo>
                    <a:pt x="1388" y="3003"/>
                    <a:pt x="1" y="6711"/>
                    <a:pt x="1" y="6711"/>
                  </a:cubicBezTo>
                  <a:lnTo>
                    <a:pt x="29914" y="6711"/>
                  </a:lnTo>
                  <a:lnTo>
                    <a:pt x="29618" y="1092"/>
                  </a:lnTo>
                  <a:cubicBezTo>
                    <a:pt x="26957" y="1911"/>
                    <a:pt x="22930" y="3777"/>
                    <a:pt x="15856" y="4414"/>
                  </a:cubicBezTo>
                  <a:cubicBezTo>
                    <a:pt x="14991" y="2844"/>
                    <a:pt x="13490" y="1274"/>
                    <a:pt x="12057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33"/>
            <p:cNvSpPr/>
            <p:nvPr/>
          </p:nvSpPr>
          <p:spPr>
            <a:xfrm>
              <a:off x="4734650" y="1938700"/>
              <a:ext cx="360575" cy="1374225"/>
            </a:xfrm>
            <a:custGeom>
              <a:avLst/>
              <a:gdLst/>
              <a:ahLst/>
              <a:cxnLst/>
              <a:rect l="l" t="t" r="r" b="b"/>
              <a:pathLst>
                <a:path w="14423" h="54969" extrusionOk="0">
                  <a:moveTo>
                    <a:pt x="8862" y="1"/>
                  </a:moveTo>
                  <a:cubicBezTo>
                    <a:pt x="8776" y="1"/>
                    <a:pt x="8681" y="6"/>
                    <a:pt x="8577" y="15"/>
                  </a:cubicBezTo>
                  <a:cubicBezTo>
                    <a:pt x="7917" y="83"/>
                    <a:pt x="7280" y="151"/>
                    <a:pt x="6643" y="242"/>
                  </a:cubicBezTo>
                  <a:cubicBezTo>
                    <a:pt x="4664" y="538"/>
                    <a:pt x="2708" y="834"/>
                    <a:pt x="729" y="1152"/>
                  </a:cubicBezTo>
                  <a:cubicBezTo>
                    <a:pt x="115" y="1243"/>
                    <a:pt x="1" y="1425"/>
                    <a:pt x="92" y="2085"/>
                  </a:cubicBezTo>
                  <a:cubicBezTo>
                    <a:pt x="228" y="3063"/>
                    <a:pt x="342" y="4064"/>
                    <a:pt x="547" y="5042"/>
                  </a:cubicBezTo>
                  <a:cubicBezTo>
                    <a:pt x="1138" y="8022"/>
                    <a:pt x="1843" y="10979"/>
                    <a:pt x="2367" y="13982"/>
                  </a:cubicBezTo>
                  <a:cubicBezTo>
                    <a:pt x="2822" y="16529"/>
                    <a:pt x="3095" y="19100"/>
                    <a:pt x="3436" y="21670"/>
                  </a:cubicBezTo>
                  <a:cubicBezTo>
                    <a:pt x="3913" y="25333"/>
                    <a:pt x="4027" y="29018"/>
                    <a:pt x="3459" y="32703"/>
                  </a:cubicBezTo>
                  <a:cubicBezTo>
                    <a:pt x="2958" y="35546"/>
                    <a:pt x="2753" y="38435"/>
                    <a:pt x="2799" y="41324"/>
                  </a:cubicBezTo>
                  <a:cubicBezTo>
                    <a:pt x="2822" y="42371"/>
                    <a:pt x="2822" y="43417"/>
                    <a:pt x="2844" y="44463"/>
                  </a:cubicBezTo>
                  <a:cubicBezTo>
                    <a:pt x="2913" y="45806"/>
                    <a:pt x="2981" y="47148"/>
                    <a:pt x="3049" y="48490"/>
                  </a:cubicBezTo>
                  <a:cubicBezTo>
                    <a:pt x="3026" y="48899"/>
                    <a:pt x="3117" y="49286"/>
                    <a:pt x="3299" y="49650"/>
                  </a:cubicBezTo>
                  <a:cubicBezTo>
                    <a:pt x="3394" y="49893"/>
                    <a:pt x="3616" y="50023"/>
                    <a:pt x="3843" y="50023"/>
                  </a:cubicBezTo>
                  <a:cubicBezTo>
                    <a:pt x="3999" y="50023"/>
                    <a:pt x="4157" y="49962"/>
                    <a:pt x="4277" y="49832"/>
                  </a:cubicBezTo>
                  <a:cubicBezTo>
                    <a:pt x="4596" y="49491"/>
                    <a:pt x="4801" y="49081"/>
                    <a:pt x="4869" y="48626"/>
                  </a:cubicBezTo>
                  <a:cubicBezTo>
                    <a:pt x="5074" y="47512"/>
                    <a:pt x="5256" y="46374"/>
                    <a:pt x="5506" y="45260"/>
                  </a:cubicBezTo>
                  <a:cubicBezTo>
                    <a:pt x="5597" y="44850"/>
                    <a:pt x="5551" y="44190"/>
                    <a:pt x="5961" y="44099"/>
                  </a:cubicBezTo>
                  <a:cubicBezTo>
                    <a:pt x="6006" y="44088"/>
                    <a:pt x="6048" y="44082"/>
                    <a:pt x="6086" y="44082"/>
                  </a:cubicBezTo>
                  <a:cubicBezTo>
                    <a:pt x="6493" y="44082"/>
                    <a:pt x="6549" y="44698"/>
                    <a:pt x="6757" y="45009"/>
                  </a:cubicBezTo>
                  <a:cubicBezTo>
                    <a:pt x="6871" y="45169"/>
                    <a:pt x="6984" y="45351"/>
                    <a:pt x="7053" y="45533"/>
                  </a:cubicBezTo>
                  <a:cubicBezTo>
                    <a:pt x="7712" y="47034"/>
                    <a:pt x="8281" y="48581"/>
                    <a:pt x="8167" y="50287"/>
                  </a:cubicBezTo>
                  <a:cubicBezTo>
                    <a:pt x="8099" y="51265"/>
                    <a:pt x="8145" y="52266"/>
                    <a:pt x="8145" y="53267"/>
                  </a:cubicBezTo>
                  <a:cubicBezTo>
                    <a:pt x="8122" y="53767"/>
                    <a:pt x="8236" y="54268"/>
                    <a:pt x="8440" y="54723"/>
                  </a:cubicBezTo>
                  <a:cubicBezTo>
                    <a:pt x="8532" y="54879"/>
                    <a:pt x="8721" y="54969"/>
                    <a:pt x="8896" y="54969"/>
                  </a:cubicBezTo>
                  <a:cubicBezTo>
                    <a:pt x="9025" y="54969"/>
                    <a:pt x="9146" y="54920"/>
                    <a:pt x="9214" y="54814"/>
                  </a:cubicBezTo>
                  <a:cubicBezTo>
                    <a:pt x="9418" y="54495"/>
                    <a:pt x="9600" y="54131"/>
                    <a:pt x="9782" y="53767"/>
                  </a:cubicBezTo>
                  <a:cubicBezTo>
                    <a:pt x="9828" y="53767"/>
                    <a:pt x="9873" y="53767"/>
                    <a:pt x="9919" y="53790"/>
                  </a:cubicBezTo>
                  <a:cubicBezTo>
                    <a:pt x="10242" y="53915"/>
                    <a:pt x="10462" y="53988"/>
                    <a:pt x="10624" y="53988"/>
                  </a:cubicBezTo>
                  <a:cubicBezTo>
                    <a:pt x="10874" y="53988"/>
                    <a:pt x="10987" y="53817"/>
                    <a:pt x="11124" y="53403"/>
                  </a:cubicBezTo>
                  <a:cubicBezTo>
                    <a:pt x="11284" y="52948"/>
                    <a:pt x="11420" y="52471"/>
                    <a:pt x="11534" y="51993"/>
                  </a:cubicBezTo>
                  <a:cubicBezTo>
                    <a:pt x="11966" y="52152"/>
                    <a:pt x="11852" y="52516"/>
                    <a:pt x="12012" y="52766"/>
                  </a:cubicBezTo>
                  <a:cubicBezTo>
                    <a:pt x="12197" y="53056"/>
                    <a:pt x="12454" y="53204"/>
                    <a:pt x="12703" y="53204"/>
                  </a:cubicBezTo>
                  <a:cubicBezTo>
                    <a:pt x="12942" y="53204"/>
                    <a:pt x="13175" y="53068"/>
                    <a:pt x="13331" y="52789"/>
                  </a:cubicBezTo>
                  <a:cubicBezTo>
                    <a:pt x="13604" y="52334"/>
                    <a:pt x="13786" y="51811"/>
                    <a:pt x="13877" y="51265"/>
                  </a:cubicBezTo>
                  <a:cubicBezTo>
                    <a:pt x="14423" y="48103"/>
                    <a:pt x="14377" y="44873"/>
                    <a:pt x="13740" y="41756"/>
                  </a:cubicBezTo>
                  <a:cubicBezTo>
                    <a:pt x="13513" y="40687"/>
                    <a:pt x="13217" y="39618"/>
                    <a:pt x="12967" y="38549"/>
                  </a:cubicBezTo>
                  <a:cubicBezTo>
                    <a:pt x="12831" y="37980"/>
                    <a:pt x="12694" y="37389"/>
                    <a:pt x="12580" y="36797"/>
                  </a:cubicBezTo>
                  <a:cubicBezTo>
                    <a:pt x="11989" y="33545"/>
                    <a:pt x="11898" y="30269"/>
                    <a:pt x="11852" y="26971"/>
                  </a:cubicBezTo>
                  <a:cubicBezTo>
                    <a:pt x="11807" y="24241"/>
                    <a:pt x="11943" y="21488"/>
                    <a:pt x="12012" y="18759"/>
                  </a:cubicBezTo>
                  <a:cubicBezTo>
                    <a:pt x="12080" y="16325"/>
                    <a:pt x="11943" y="13868"/>
                    <a:pt x="11579" y="11457"/>
                  </a:cubicBezTo>
                  <a:cubicBezTo>
                    <a:pt x="11193" y="8932"/>
                    <a:pt x="10647" y="6452"/>
                    <a:pt x="10146" y="3973"/>
                  </a:cubicBezTo>
                  <a:cubicBezTo>
                    <a:pt x="9896" y="2949"/>
                    <a:pt x="9737" y="1903"/>
                    <a:pt x="9646" y="879"/>
                  </a:cubicBezTo>
                  <a:cubicBezTo>
                    <a:pt x="9626" y="210"/>
                    <a:pt x="9419" y="1"/>
                    <a:pt x="8862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33"/>
            <p:cNvSpPr/>
            <p:nvPr/>
          </p:nvSpPr>
          <p:spPr>
            <a:xfrm>
              <a:off x="3151425" y="1827975"/>
              <a:ext cx="409500" cy="448500"/>
            </a:xfrm>
            <a:custGeom>
              <a:avLst/>
              <a:gdLst/>
              <a:ahLst/>
              <a:cxnLst/>
              <a:rect l="l" t="t" r="r" b="b"/>
              <a:pathLst>
                <a:path w="16380" h="17940" extrusionOk="0">
                  <a:moveTo>
                    <a:pt x="7552" y="1"/>
                  </a:moveTo>
                  <a:cubicBezTo>
                    <a:pt x="7245" y="1"/>
                    <a:pt x="7028" y="368"/>
                    <a:pt x="6507" y="1168"/>
                  </a:cubicBezTo>
                  <a:cubicBezTo>
                    <a:pt x="5574" y="2647"/>
                    <a:pt x="4687" y="4148"/>
                    <a:pt x="3572" y="5513"/>
                  </a:cubicBezTo>
                  <a:cubicBezTo>
                    <a:pt x="2526" y="6764"/>
                    <a:pt x="1502" y="8061"/>
                    <a:pt x="479" y="9357"/>
                  </a:cubicBezTo>
                  <a:cubicBezTo>
                    <a:pt x="1" y="9926"/>
                    <a:pt x="1" y="10108"/>
                    <a:pt x="433" y="10654"/>
                  </a:cubicBezTo>
                  <a:cubicBezTo>
                    <a:pt x="865" y="11200"/>
                    <a:pt x="1343" y="11723"/>
                    <a:pt x="1821" y="12223"/>
                  </a:cubicBezTo>
                  <a:cubicBezTo>
                    <a:pt x="3299" y="13725"/>
                    <a:pt x="4710" y="15249"/>
                    <a:pt x="6052" y="16864"/>
                  </a:cubicBezTo>
                  <a:cubicBezTo>
                    <a:pt x="6653" y="17593"/>
                    <a:pt x="6919" y="17939"/>
                    <a:pt x="7203" y="17939"/>
                  </a:cubicBezTo>
                  <a:cubicBezTo>
                    <a:pt x="7478" y="17939"/>
                    <a:pt x="7769" y="17615"/>
                    <a:pt x="8395" y="17000"/>
                  </a:cubicBezTo>
                  <a:cubicBezTo>
                    <a:pt x="11329" y="14111"/>
                    <a:pt x="13649" y="10745"/>
                    <a:pt x="16197" y="7537"/>
                  </a:cubicBezTo>
                  <a:cubicBezTo>
                    <a:pt x="16265" y="7401"/>
                    <a:pt x="16334" y="7264"/>
                    <a:pt x="16379" y="7128"/>
                  </a:cubicBezTo>
                  <a:cubicBezTo>
                    <a:pt x="16334" y="6992"/>
                    <a:pt x="16265" y="6855"/>
                    <a:pt x="16174" y="6741"/>
                  </a:cubicBezTo>
                  <a:cubicBezTo>
                    <a:pt x="15879" y="6446"/>
                    <a:pt x="15583" y="6195"/>
                    <a:pt x="15287" y="5945"/>
                  </a:cubicBezTo>
                  <a:cubicBezTo>
                    <a:pt x="13126" y="4216"/>
                    <a:pt x="10988" y="2510"/>
                    <a:pt x="8827" y="804"/>
                  </a:cubicBezTo>
                  <a:cubicBezTo>
                    <a:pt x="8157" y="283"/>
                    <a:pt x="7821" y="1"/>
                    <a:pt x="7552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33"/>
            <p:cNvSpPr/>
            <p:nvPr/>
          </p:nvSpPr>
          <p:spPr>
            <a:xfrm>
              <a:off x="3309525" y="1024650"/>
              <a:ext cx="1699825" cy="1956950"/>
            </a:xfrm>
            <a:custGeom>
              <a:avLst/>
              <a:gdLst/>
              <a:ahLst/>
              <a:cxnLst/>
              <a:rect l="l" t="t" r="r" b="b"/>
              <a:pathLst>
                <a:path w="67993" h="78278" extrusionOk="0">
                  <a:moveTo>
                    <a:pt x="44406" y="1"/>
                  </a:moveTo>
                  <a:cubicBezTo>
                    <a:pt x="43930" y="1"/>
                    <a:pt x="43695" y="324"/>
                    <a:pt x="43107" y="1500"/>
                  </a:cubicBezTo>
                  <a:cubicBezTo>
                    <a:pt x="40923" y="5936"/>
                    <a:pt x="39035" y="8370"/>
                    <a:pt x="36670" y="12715"/>
                  </a:cubicBezTo>
                  <a:cubicBezTo>
                    <a:pt x="36465" y="13101"/>
                    <a:pt x="36237" y="13488"/>
                    <a:pt x="36010" y="13875"/>
                  </a:cubicBezTo>
                  <a:cubicBezTo>
                    <a:pt x="35975" y="13944"/>
                    <a:pt x="35897" y="13974"/>
                    <a:pt x="35808" y="13974"/>
                  </a:cubicBezTo>
                  <a:cubicBezTo>
                    <a:pt x="35663" y="13974"/>
                    <a:pt x="35489" y="13896"/>
                    <a:pt x="35419" y="13784"/>
                  </a:cubicBezTo>
                  <a:cubicBezTo>
                    <a:pt x="35146" y="13215"/>
                    <a:pt x="34804" y="12783"/>
                    <a:pt x="34577" y="12351"/>
                  </a:cubicBezTo>
                  <a:cubicBezTo>
                    <a:pt x="32803" y="9098"/>
                    <a:pt x="32006" y="7801"/>
                    <a:pt x="30414" y="4890"/>
                  </a:cubicBezTo>
                  <a:cubicBezTo>
                    <a:pt x="29936" y="4025"/>
                    <a:pt x="29595" y="3070"/>
                    <a:pt x="29140" y="2183"/>
                  </a:cubicBezTo>
                  <a:cubicBezTo>
                    <a:pt x="28933" y="1782"/>
                    <a:pt x="28764" y="1604"/>
                    <a:pt x="28489" y="1604"/>
                  </a:cubicBezTo>
                  <a:cubicBezTo>
                    <a:pt x="28342" y="1604"/>
                    <a:pt x="28164" y="1655"/>
                    <a:pt x="27935" y="1750"/>
                  </a:cubicBezTo>
                  <a:cubicBezTo>
                    <a:pt x="26001" y="2569"/>
                    <a:pt x="24068" y="3388"/>
                    <a:pt x="22157" y="4230"/>
                  </a:cubicBezTo>
                  <a:cubicBezTo>
                    <a:pt x="21884" y="4344"/>
                    <a:pt x="21611" y="4503"/>
                    <a:pt x="21361" y="4639"/>
                  </a:cubicBezTo>
                  <a:cubicBezTo>
                    <a:pt x="18381" y="6186"/>
                    <a:pt x="16015" y="8461"/>
                    <a:pt x="14081" y="11168"/>
                  </a:cubicBezTo>
                  <a:cubicBezTo>
                    <a:pt x="12171" y="13807"/>
                    <a:pt x="10328" y="16468"/>
                    <a:pt x="8508" y="19152"/>
                  </a:cubicBezTo>
                  <a:cubicBezTo>
                    <a:pt x="5915" y="22997"/>
                    <a:pt x="3367" y="26864"/>
                    <a:pt x="820" y="30731"/>
                  </a:cubicBezTo>
                  <a:cubicBezTo>
                    <a:pt x="615" y="31026"/>
                    <a:pt x="433" y="31322"/>
                    <a:pt x="251" y="31618"/>
                  </a:cubicBezTo>
                  <a:cubicBezTo>
                    <a:pt x="1" y="32141"/>
                    <a:pt x="46" y="32459"/>
                    <a:pt x="433" y="32846"/>
                  </a:cubicBezTo>
                  <a:cubicBezTo>
                    <a:pt x="638" y="33051"/>
                    <a:pt x="865" y="33256"/>
                    <a:pt x="1093" y="33438"/>
                  </a:cubicBezTo>
                  <a:cubicBezTo>
                    <a:pt x="3618" y="35394"/>
                    <a:pt x="6029" y="37487"/>
                    <a:pt x="8645" y="39306"/>
                  </a:cubicBezTo>
                  <a:cubicBezTo>
                    <a:pt x="9327" y="39786"/>
                    <a:pt x="9714" y="40041"/>
                    <a:pt x="10048" y="40041"/>
                  </a:cubicBezTo>
                  <a:cubicBezTo>
                    <a:pt x="10427" y="40041"/>
                    <a:pt x="10736" y="39712"/>
                    <a:pt x="11329" y="39011"/>
                  </a:cubicBezTo>
                  <a:cubicBezTo>
                    <a:pt x="12717" y="37373"/>
                    <a:pt x="14059" y="35690"/>
                    <a:pt x="15424" y="34052"/>
                  </a:cubicBezTo>
                  <a:cubicBezTo>
                    <a:pt x="15674" y="33733"/>
                    <a:pt x="15947" y="33438"/>
                    <a:pt x="16220" y="33142"/>
                  </a:cubicBezTo>
                  <a:cubicBezTo>
                    <a:pt x="16258" y="33095"/>
                    <a:pt x="16315" y="33071"/>
                    <a:pt x="16373" y="33071"/>
                  </a:cubicBezTo>
                  <a:cubicBezTo>
                    <a:pt x="16454" y="33071"/>
                    <a:pt x="16534" y="33117"/>
                    <a:pt x="16561" y="33210"/>
                  </a:cubicBezTo>
                  <a:cubicBezTo>
                    <a:pt x="16606" y="33347"/>
                    <a:pt x="16629" y="33506"/>
                    <a:pt x="16606" y="33665"/>
                  </a:cubicBezTo>
                  <a:cubicBezTo>
                    <a:pt x="16584" y="37441"/>
                    <a:pt x="16788" y="41240"/>
                    <a:pt x="16379" y="45016"/>
                  </a:cubicBezTo>
                  <a:cubicBezTo>
                    <a:pt x="16038" y="48292"/>
                    <a:pt x="15515" y="51545"/>
                    <a:pt x="14764" y="54752"/>
                  </a:cubicBezTo>
                  <a:cubicBezTo>
                    <a:pt x="13877" y="58323"/>
                    <a:pt x="12808" y="61872"/>
                    <a:pt x="11534" y="65330"/>
                  </a:cubicBezTo>
                  <a:cubicBezTo>
                    <a:pt x="10533" y="67991"/>
                    <a:pt x="9623" y="70675"/>
                    <a:pt x="8690" y="73359"/>
                  </a:cubicBezTo>
                  <a:cubicBezTo>
                    <a:pt x="8440" y="74133"/>
                    <a:pt x="8508" y="74315"/>
                    <a:pt x="9304" y="74520"/>
                  </a:cubicBezTo>
                  <a:cubicBezTo>
                    <a:pt x="9987" y="74724"/>
                    <a:pt x="10669" y="74861"/>
                    <a:pt x="11352" y="75020"/>
                  </a:cubicBezTo>
                  <a:cubicBezTo>
                    <a:pt x="15992" y="76157"/>
                    <a:pt x="20724" y="76976"/>
                    <a:pt x="25478" y="77477"/>
                  </a:cubicBezTo>
                  <a:cubicBezTo>
                    <a:pt x="30610" y="78005"/>
                    <a:pt x="35741" y="78278"/>
                    <a:pt x="40891" y="78278"/>
                  </a:cubicBezTo>
                  <a:cubicBezTo>
                    <a:pt x="41289" y="78278"/>
                    <a:pt x="41686" y="78276"/>
                    <a:pt x="42084" y="78273"/>
                  </a:cubicBezTo>
                  <a:cubicBezTo>
                    <a:pt x="44063" y="78250"/>
                    <a:pt x="47861" y="78182"/>
                    <a:pt x="51615" y="77773"/>
                  </a:cubicBezTo>
                  <a:cubicBezTo>
                    <a:pt x="52775" y="77659"/>
                    <a:pt x="53890" y="77477"/>
                    <a:pt x="55027" y="77295"/>
                  </a:cubicBezTo>
                  <a:cubicBezTo>
                    <a:pt x="55709" y="77181"/>
                    <a:pt x="55800" y="77090"/>
                    <a:pt x="55846" y="76430"/>
                  </a:cubicBezTo>
                  <a:cubicBezTo>
                    <a:pt x="55960" y="75134"/>
                    <a:pt x="56051" y="73837"/>
                    <a:pt x="56142" y="72563"/>
                  </a:cubicBezTo>
                  <a:cubicBezTo>
                    <a:pt x="56187" y="71403"/>
                    <a:pt x="56187" y="70266"/>
                    <a:pt x="56278" y="69106"/>
                  </a:cubicBezTo>
                  <a:cubicBezTo>
                    <a:pt x="56505" y="66080"/>
                    <a:pt x="56574" y="63032"/>
                    <a:pt x="56665" y="60007"/>
                  </a:cubicBezTo>
                  <a:cubicBezTo>
                    <a:pt x="56801" y="54707"/>
                    <a:pt x="56483" y="49429"/>
                    <a:pt x="56437" y="44129"/>
                  </a:cubicBezTo>
                  <a:cubicBezTo>
                    <a:pt x="56437" y="42696"/>
                    <a:pt x="56392" y="41240"/>
                    <a:pt x="56369" y="39807"/>
                  </a:cubicBezTo>
                  <a:cubicBezTo>
                    <a:pt x="56301" y="39488"/>
                    <a:pt x="56528" y="39193"/>
                    <a:pt x="56847" y="39170"/>
                  </a:cubicBezTo>
                  <a:cubicBezTo>
                    <a:pt x="57279" y="39079"/>
                    <a:pt x="57734" y="38988"/>
                    <a:pt x="58166" y="38897"/>
                  </a:cubicBezTo>
                  <a:cubicBezTo>
                    <a:pt x="60850" y="38419"/>
                    <a:pt x="63580" y="38124"/>
                    <a:pt x="66241" y="37373"/>
                  </a:cubicBezTo>
                  <a:cubicBezTo>
                    <a:pt x="67902" y="36918"/>
                    <a:pt x="67993" y="36850"/>
                    <a:pt x="67879" y="35144"/>
                  </a:cubicBezTo>
                  <a:cubicBezTo>
                    <a:pt x="67788" y="33233"/>
                    <a:pt x="67538" y="31368"/>
                    <a:pt x="67151" y="29502"/>
                  </a:cubicBezTo>
                  <a:cubicBezTo>
                    <a:pt x="66287" y="25612"/>
                    <a:pt x="65582" y="21677"/>
                    <a:pt x="64490" y="17833"/>
                  </a:cubicBezTo>
                  <a:cubicBezTo>
                    <a:pt x="63921" y="15831"/>
                    <a:pt x="63330" y="13807"/>
                    <a:pt x="62420" y="11918"/>
                  </a:cubicBezTo>
                  <a:cubicBezTo>
                    <a:pt x="60191" y="7278"/>
                    <a:pt x="56847" y="3820"/>
                    <a:pt x="51865" y="2137"/>
                  </a:cubicBezTo>
                  <a:cubicBezTo>
                    <a:pt x="51387" y="1978"/>
                    <a:pt x="50932" y="1796"/>
                    <a:pt x="50455" y="1637"/>
                  </a:cubicBezTo>
                  <a:cubicBezTo>
                    <a:pt x="48931" y="1045"/>
                    <a:pt x="47338" y="590"/>
                    <a:pt x="45723" y="249"/>
                  </a:cubicBezTo>
                  <a:cubicBezTo>
                    <a:pt x="45094" y="127"/>
                    <a:pt x="44703" y="1"/>
                    <a:pt x="44406" y="1"/>
                  </a:cubicBez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33"/>
            <p:cNvSpPr/>
            <p:nvPr/>
          </p:nvSpPr>
          <p:spPr>
            <a:xfrm>
              <a:off x="3811675" y="1538700"/>
              <a:ext cx="265600" cy="256025"/>
            </a:xfrm>
            <a:custGeom>
              <a:avLst/>
              <a:gdLst/>
              <a:ahLst/>
              <a:cxnLst/>
              <a:rect l="l" t="t" r="r" b="b"/>
              <a:pathLst>
                <a:path w="10624" h="10241" extrusionOk="0">
                  <a:moveTo>
                    <a:pt x="9600" y="1"/>
                  </a:moveTo>
                  <a:cubicBezTo>
                    <a:pt x="7075" y="23"/>
                    <a:pt x="4528" y="69"/>
                    <a:pt x="1980" y="114"/>
                  </a:cubicBezTo>
                  <a:cubicBezTo>
                    <a:pt x="1548" y="137"/>
                    <a:pt x="1093" y="183"/>
                    <a:pt x="660" y="251"/>
                  </a:cubicBezTo>
                  <a:cubicBezTo>
                    <a:pt x="274" y="274"/>
                    <a:pt x="1" y="592"/>
                    <a:pt x="46" y="956"/>
                  </a:cubicBezTo>
                  <a:cubicBezTo>
                    <a:pt x="23" y="1752"/>
                    <a:pt x="46" y="2548"/>
                    <a:pt x="46" y="3663"/>
                  </a:cubicBezTo>
                  <a:cubicBezTo>
                    <a:pt x="69" y="4141"/>
                    <a:pt x="92" y="4937"/>
                    <a:pt x="160" y="5733"/>
                  </a:cubicBezTo>
                  <a:cubicBezTo>
                    <a:pt x="228" y="6688"/>
                    <a:pt x="387" y="7621"/>
                    <a:pt x="638" y="8531"/>
                  </a:cubicBezTo>
                  <a:cubicBezTo>
                    <a:pt x="797" y="9282"/>
                    <a:pt x="1388" y="9873"/>
                    <a:pt x="2162" y="9987"/>
                  </a:cubicBezTo>
                  <a:cubicBezTo>
                    <a:pt x="2594" y="10100"/>
                    <a:pt x="3026" y="10169"/>
                    <a:pt x="3481" y="10214"/>
                  </a:cubicBezTo>
                  <a:cubicBezTo>
                    <a:pt x="4138" y="10227"/>
                    <a:pt x="4794" y="10240"/>
                    <a:pt x="5455" y="10240"/>
                  </a:cubicBezTo>
                  <a:cubicBezTo>
                    <a:pt x="5939" y="10240"/>
                    <a:pt x="6426" y="10233"/>
                    <a:pt x="6916" y="10214"/>
                  </a:cubicBezTo>
                  <a:cubicBezTo>
                    <a:pt x="7416" y="10169"/>
                    <a:pt x="7894" y="10078"/>
                    <a:pt x="8372" y="9941"/>
                  </a:cubicBezTo>
                  <a:cubicBezTo>
                    <a:pt x="9122" y="9782"/>
                    <a:pt x="9737" y="9213"/>
                    <a:pt x="9896" y="8463"/>
                  </a:cubicBezTo>
                  <a:cubicBezTo>
                    <a:pt x="10078" y="7894"/>
                    <a:pt x="10192" y="7302"/>
                    <a:pt x="10237" y="6711"/>
                  </a:cubicBezTo>
                  <a:cubicBezTo>
                    <a:pt x="10396" y="4914"/>
                    <a:pt x="10487" y="3140"/>
                    <a:pt x="10601" y="1343"/>
                  </a:cubicBezTo>
                  <a:cubicBezTo>
                    <a:pt x="10624" y="1092"/>
                    <a:pt x="10624" y="842"/>
                    <a:pt x="10601" y="592"/>
                  </a:cubicBezTo>
                  <a:cubicBezTo>
                    <a:pt x="10624" y="274"/>
                    <a:pt x="10374" y="23"/>
                    <a:pt x="10055" y="23"/>
                  </a:cubicBezTo>
                  <a:cubicBezTo>
                    <a:pt x="9896" y="1"/>
                    <a:pt x="9759" y="1"/>
                    <a:pt x="9600" y="1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33"/>
            <p:cNvSpPr/>
            <p:nvPr/>
          </p:nvSpPr>
          <p:spPr>
            <a:xfrm>
              <a:off x="3916900" y="1494825"/>
              <a:ext cx="68250" cy="377725"/>
            </a:xfrm>
            <a:custGeom>
              <a:avLst/>
              <a:gdLst/>
              <a:ahLst/>
              <a:cxnLst/>
              <a:rect l="l" t="t" r="r" b="b"/>
              <a:pathLst>
                <a:path w="2730" h="15109" extrusionOk="0">
                  <a:moveTo>
                    <a:pt x="792" y="0"/>
                  </a:moveTo>
                  <a:cubicBezTo>
                    <a:pt x="756" y="0"/>
                    <a:pt x="719" y="2"/>
                    <a:pt x="682" y="4"/>
                  </a:cubicBezTo>
                  <a:cubicBezTo>
                    <a:pt x="668" y="3"/>
                    <a:pt x="653" y="2"/>
                    <a:pt x="639" y="2"/>
                  </a:cubicBezTo>
                  <a:cubicBezTo>
                    <a:pt x="339" y="2"/>
                    <a:pt x="89" y="223"/>
                    <a:pt x="46" y="527"/>
                  </a:cubicBezTo>
                  <a:cubicBezTo>
                    <a:pt x="23" y="732"/>
                    <a:pt x="0" y="914"/>
                    <a:pt x="0" y="1119"/>
                  </a:cubicBezTo>
                  <a:cubicBezTo>
                    <a:pt x="0" y="3052"/>
                    <a:pt x="0" y="5008"/>
                    <a:pt x="0" y="6942"/>
                  </a:cubicBezTo>
                  <a:lnTo>
                    <a:pt x="23" y="6942"/>
                  </a:lnTo>
                  <a:cubicBezTo>
                    <a:pt x="68" y="8284"/>
                    <a:pt x="91" y="9626"/>
                    <a:pt x="137" y="10968"/>
                  </a:cubicBezTo>
                  <a:cubicBezTo>
                    <a:pt x="182" y="12060"/>
                    <a:pt x="273" y="13152"/>
                    <a:pt x="341" y="14244"/>
                  </a:cubicBezTo>
                  <a:cubicBezTo>
                    <a:pt x="387" y="14494"/>
                    <a:pt x="455" y="14722"/>
                    <a:pt x="569" y="14949"/>
                  </a:cubicBezTo>
                  <a:cubicBezTo>
                    <a:pt x="614" y="15040"/>
                    <a:pt x="705" y="15086"/>
                    <a:pt x="796" y="15108"/>
                  </a:cubicBezTo>
                  <a:cubicBezTo>
                    <a:pt x="955" y="15086"/>
                    <a:pt x="1069" y="15017"/>
                    <a:pt x="1160" y="14904"/>
                  </a:cubicBezTo>
                  <a:cubicBezTo>
                    <a:pt x="1251" y="14744"/>
                    <a:pt x="1297" y="14540"/>
                    <a:pt x="1319" y="14358"/>
                  </a:cubicBezTo>
                  <a:cubicBezTo>
                    <a:pt x="1410" y="13402"/>
                    <a:pt x="1501" y="12470"/>
                    <a:pt x="1524" y="11514"/>
                  </a:cubicBezTo>
                  <a:cubicBezTo>
                    <a:pt x="1570" y="9035"/>
                    <a:pt x="1570" y="6533"/>
                    <a:pt x="1592" y="4053"/>
                  </a:cubicBezTo>
                  <a:cubicBezTo>
                    <a:pt x="1592" y="3507"/>
                    <a:pt x="1592" y="2961"/>
                    <a:pt x="1615" y="2415"/>
                  </a:cubicBezTo>
                  <a:cubicBezTo>
                    <a:pt x="1615" y="2120"/>
                    <a:pt x="1752" y="2029"/>
                    <a:pt x="2047" y="1938"/>
                  </a:cubicBezTo>
                  <a:cubicBezTo>
                    <a:pt x="2525" y="1778"/>
                    <a:pt x="2730" y="1073"/>
                    <a:pt x="2389" y="755"/>
                  </a:cubicBezTo>
                  <a:cubicBezTo>
                    <a:pt x="1937" y="367"/>
                    <a:pt x="1424" y="0"/>
                    <a:pt x="792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33"/>
            <p:cNvSpPr/>
            <p:nvPr/>
          </p:nvSpPr>
          <p:spPr>
            <a:xfrm>
              <a:off x="2507125" y="1561150"/>
              <a:ext cx="1023650" cy="1024875"/>
            </a:xfrm>
            <a:custGeom>
              <a:avLst/>
              <a:gdLst/>
              <a:ahLst/>
              <a:cxnLst/>
              <a:rect l="l" t="t" r="r" b="b"/>
              <a:pathLst>
                <a:path w="40946" h="40995" extrusionOk="0">
                  <a:moveTo>
                    <a:pt x="16411" y="1"/>
                  </a:moveTo>
                  <a:cubicBezTo>
                    <a:pt x="16197" y="1"/>
                    <a:pt x="15946" y="142"/>
                    <a:pt x="15468" y="331"/>
                  </a:cubicBezTo>
                  <a:cubicBezTo>
                    <a:pt x="10555" y="2264"/>
                    <a:pt x="5641" y="4243"/>
                    <a:pt x="751" y="6200"/>
                  </a:cubicBezTo>
                  <a:cubicBezTo>
                    <a:pt x="455" y="6268"/>
                    <a:pt x="182" y="6450"/>
                    <a:pt x="0" y="6700"/>
                  </a:cubicBezTo>
                  <a:cubicBezTo>
                    <a:pt x="68" y="7269"/>
                    <a:pt x="500" y="7656"/>
                    <a:pt x="819" y="8088"/>
                  </a:cubicBezTo>
                  <a:cubicBezTo>
                    <a:pt x="3367" y="11341"/>
                    <a:pt x="5937" y="14594"/>
                    <a:pt x="8462" y="17869"/>
                  </a:cubicBezTo>
                  <a:cubicBezTo>
                    <a:pt x="14194" y="25353"/>
                    <a:pt x="19950" y="32814"/>
                    <a:pt x="25682" y="40298"/>
                  </a:cubicBezTo>
                  <a:cubicBezTo>
                    <a:pt x="26045" y="40774"/>
                    <a:pt x="26256" y="40995"/>
                    <a:pt x="26517" y="40995"/>
                  </a:cubicBezTo>
                  <a:cubicBezTo>
                    <a:pt x="26730" y="40995"/>
                    <a:pt x="26977" y="40847"/>
                    <a:pt x="27365" y="40571"/>
                  </a:cubicBezTo>
                  <a:cubicBezTo>
                    <a:pt x="27570" y="40435"/>
                    <a:pt x="27775" y="40276"/>
                    <a:pt x="27957" y="40116"/>
                  </a:cubicBezTo>
                  <a:cubicBezTo>
                    <a:pt x="32051" y="37023"/>
                    <a:pt x="35987" y="33701"/>
                    <a:pt x="39945" y="30426"/>
                  </a:cubicBezTo>
                  <a:cubicBezTo>
                    <a:pt x="40945" y="29607"/>
                    <a:pt x="40945" y="29584"/>
                    <a:pt x="40104" y="28561"/>
                  </a:cubicBezTo>
                  <a:cubicBezTo>
                    <a:pt x="32552" y="19348"/>
                    <a:pt x="24999" y="10112"/>
                    <a:pt x="17447" y="900"/>
                  </a:cubicBezTo>
                  <a:cubicBezTo>
                    <a:pt x="16897" y="234"/>
                    <a:pt x="16685" y="1"/>
                    <a:pt x="16411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33"/>
            <p:cNvSpPr/>
            <p:nvPr/>
          </p:nvSpPr>
          <p:spPr>
            <a:xfrm>
              <a:off x="2642450" y="1607325"/>
              <a:ext cx="203625" cy="112250"/>
            </a:xfrm>
            <a:custGeom>
              <a:avLst/>
              <a:gdLst/>
              <a:ahLst/>
              <a:cxnLst/>
              <a:rect l="l" t="t" r="r" b="b"/>
              <a:pathLst>
                <a:path w="8145" h="4490" extrusionOk="0">
                  <a:moveTo>
                    <a:pt x="3742" y="1"/>
                  </a:moveTo>
                  <a:cubicBezTo>
                    <a:pt x="3315" y="1"/>
                    <a:pt x="2912" y="310"/>
                    <a:pt x="2844" y="781"/>
                  </a:cubicBezTo>
                  <a:cubicBezTo>
                    <a:pt x="2822" y="941"/>
                    <a:pt x="2799" y="1077"/>
                    <a:pt x="2844" y="1236"/>
                  </a:cubicBezTo>
                  <a:cubicBezTo>
                    <a:pt x="3026" y="1873"/>
                    <a:pt x="2617" y="2101"/>
                    <a:pt x="2139" y="2328"/>
                  </a:cubicBezTo>
                  <a:cubicBezTo>
                    <a:pt x="1479" y="2578"/>
                    <a:pt x="888" y="2942"/>
                    <a:pt x="342" y="3375"/>
                  </a:cubicBezTo>
                  <a:cubicBezTo>
                    <a:pt x="92" y="3534"/>
                    <a:pt x="1" y="3875"/>
                    <a:pt x="115" y="4171"/>
                  </a:cubicBezTo>
                  <a:cubicBezTo>
                    <a:pt x="251" y="4421"/>
                    <a:pt x="501" y="4467"/>
                    <a:pt x="820" y="4489"/>
                  </a:cubicBezTo>
                  <a:cubicBezTo>
                    <a:pt x="1047" y="4467"/>
                    <a:pt x="1275" y="4421"/>
                    <a:pt x="1479" y="4353"/>
                  </a:cubicBezTo>
                  <a:cubicBezTo>
                    <a:pt x="3459" y="3579"/>
                    <a:pt x="5460" y="2829"/>
                    <a:pt x="7303" y="1760"/>
                  </a:cubicBezTo>
                  <a:cubicBezTo>
                    <a:pt x="7553" y="1600"/>
                    <a:pt x="7781" y="1418"/>
                    <a:pt x="7985" y="1191"/>
                  </a:cubicBezTo>
                  <a:cubicBezTo>
                    <a:pt x="8122" y="1054"/>
                    <a:pt x="8145" y="827"/>
                    <a:pt x="8031" y="645"/>
                  </a:cubicBezTo>
                  <a:cubicBezTo>
                    <a:pt x="7940" y="531"/>
                    <a:pt x="7826" y="463"/>
                    <a:pt x="7690" y="417"/>
                  </a:cubicBezTo>
                  <a:cubicBezTo>
                    <a:pt x="7600" y="409"/>
                    <a:pt x="7511" y="404"/>
                    <a:pt x="7422" y="404"/>
                  </a:cubicBezTo>
                  <a:cubicBezTo>
                    <a:pt x="7058" y="404"/>
                    <a:pt x="6699" y="480"/>
                    <a:pt x="6370" y="645"/>
                  </a:cubicBezTo>
                  <a:cubicBezTo>
                    <a:pt x="6044" y="777"/>
                    <a:pt x="5727" y="882"/>
                    <a:pt x="5432" y="882"/>
                  </a:cubicBezTo>
                  <a:cubicBezTo>
                    <a:pt x="5067" y="882"/>
                    <a:pt x="4736" y="723"/>
                    <a:pt x="4459" y="258"/>
                  </a:cubicBezTo>
                  <a:cubicBezTo>
                    <a:pt x="4391" y="190"/>
                    <a:pt x="4277" y="167"/>
                    <a:pt x="4186" y="122"/>
                  </a:cubicBezTo>
                  <a:cubicBezTo>
                    <a:pt x="4044" y="39"/>
                    <a:pt x="3892" y="1"/>
                    <a:pt x="374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33"/>
            <p:cNvSpPr/>
            <p:nvPr/>
          </p:nvSpPr>
          <p:spPr>
            <a:xfrm>
              <a:off x="2605700" y="1863300"/>
              <a:ext cx="236400" cy="284725"/>
            </a:xfrm>
            <a:custGeom>
              <a:avLst/>
              <a:gdLst/>
              <a:ahLst/>
              <a:cxnLst/>
              <a:rect l="l" t="t" r="r" b="b"/>
              <a:pathLst>
                <a:path w="9456" h="11389" extrusionOk="0">
                  <a:moveTo>
                    <a:pt x="6286" y="1"/>
                  </a:moveTo>
                  <a:cubicBezTo>
                    <a:pt x="6171" y="1"/>
                    <a:pt x="6045" y="16"/>
                    <a:pt x="5907" y="51"/>
                  </a:cubicBezTo>
                  <a:cubicBezTo>
                    <a:pt x="4405" y="415"/>
                    <a:pt x="629" y="3236"/>
                    <a:pt x="356" y="4350"/>
                  </a:cubicBezTo>
                  <a:cubicBezTo>
                    <a:pt x="1" y="5773"/>
                    <a:pt x="4663" y="11388"/>
                    <a:pt x="5597" y="11388"/>
                  </a:cubicBezTo>
                  <a:cubicBezTo>
                    <a:pt x="5619" y="11388"/>
                    <a:pt x="5639" y="11385"/>
                    <a:pt x="5656" y="11379"/>
                  </a:cubicBezTo>
                  <a:cubicBezTo>
                    <a:pt x="6430" y="11106"/>
                    <a:pt x="9273" y="7876"/>
                    <a:pt x="9387" y="7285"/>
                  </a:cubicBezTo>
                  <a:cubicBezTo>
                    <a:pt x="9455" y="6921"/>
                    <a:pt x="9433" y="6534"/>
                    <a:pt x="9273" y="6193"/>
                  </a:cubicBezTo>
                  <a:cubicBezTo>
                    <a:pt x="9137" y="5897"/>
                    <a:pt x="8955" y="5647"/>
                    <a:pt x="8727" y="5442"/>
                  </a:cubicBezTo>
                  <a:cubicBezTo>
                    <a:pt x="9046" y="4714"/>
                    <a:pt x="9046" y="4168"/>
                    <a:pt x="8136" y="3463"/>
                  </a:cubicBezTo>
                  <a:cubicBezTo>
                    <a:pt x="8272" y="3258"/>
                    <a:pt x="8363" y="3008"/>
                    <a:pt x="8409" y="2758"/>
                  </a:cubicBezTo>
                  <a:cubicBezTo>
                    <a:pt x="8614" y="1689"/>
                    <a:pt x="7453" y="1484"/>
                    <a:pt x="7453" y="1484"/>
                  </a:cubicBezTo>
                  <a:cubicBezTo>
                    <a:pt x="7453" y="1279"/>
                    <a:pt x="7408" y="1097"/>
                    <a:pt x="7363" y="915"/>
                  </a:cubicBezTo>
                  <a:cubicBezTo>
                    <a:pt x="7227" y="491"/>
                    <a:pt x="6929" y="1"/>
                    <a:pt x="6286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33"/>
            <p:cNvSpPr/>
            <p:nvPr/>
          </p:nvSpPr>
          <p:spPr>
            <a:xfrm>
              <a:off x="2663500" y="1886175"/>
              <a:ext cx="128550" cy="118875"/>
            </a:xfrm>
            <a:custGeom>
              <a:avLst/>
              <a:gdLst/>
              <a:ahLst/>
              <a:cxnLst/>
              <a:rect l="l" t="t" r="r" b="b"/>
              <a:pathLst>
                <a:path w="5142" h="4755" extrusionOk="0">
                  <a:moveTo>
                    <a:pt x="5051" y="0"/>
                  </a:moveTo>
                  <a:cubicBezTo>
                    <a:pt x="3777" y="250"/>
                    <a:pt x="2639" y="933"/>
                    <a:pt x="1798" y="1911"/>
                  </a:cubicBezTo>
                  <a:cubicBezTo>
                    <a:pt x="1206" y="2639"/>
                    <a:pt x="23" y="4686"/>
                    <a:pt x="1" y="4754"/>
                  </a:cubicBezTo>
                  <a:cubicBezTo>
                    <a:pt x="69" y="4686"/>
                    <a:pt x="2639" y="2025"/>
                    <a:pt x="3299" y="1547"/>
                  </a:cubicBezTo>
                  <a:cubicBezTo>
                    <a:pt x="3959" y="1092"/>
                    <a:pt x="4732" y="592"/>
                    <a:pt x="5141" y="569"/>
                  </a:cubicBezTo>
                  <a:cubicBezTo>
                    <a:pt x="5141" y="364"/>
                    <a:pt x="5096" y="182"/>
                    <a:pt x="5051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33"/>
            <p:cNvSpPr/>
            <p:nvPr/>
          </p:nvSpPr>
          <p:spPr>
            <a:xfrm>
              <a:off x="2713550" y="1932225"/>
              <a:ext cx="102375" cy="106950"/>
            </a:xfrm>
            <a:custGeom>
              <a:avLst/>
              <a:gdLst/>
              <a:ahLst/>
              <a:cxnLst/>
              <a:rect l="l" t="t" r="r" b="b"/>
              <a:pathLst>
                <a:path w="4095" h="4278" extrusionOk="0">
                  <a:moveTo>
                    <a:pt x="4095" y="1"/>
                  </a:moveTo>
                  <a:lnTo>
                    <a:pt x="4095" y="1"/>
                  </a:lnTo>
                  <a:cubicBezTo>
                    <a:pt x="3526" y="251"/>
                    <a:pt x="2958" y="547"/>
                    <a:pt x="2457" y="911"/>
                  </a:cubicBezTo>
                  <a:cubicBezTo>
                    <a:pt x="1320" y="1707"/>
                    <a:pt x="46" y="4209"/>
                    <a:pt x="0" y="4277"/>
                  </a:cubicBezTo>
                  <a:lnTo>
                    <a:pt x="3822" y="706"/>
                  </a:lnTo>
                  <a:cubicBezTo>
                    <a:pt x="3958" y="501"/>
                    <a:pt x="4049" y="251"/>
                    <a:pt x="4095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33"/>
            <p:cNvSpPr/>
            <p:nvPr/>
          </p:nvSpPr>
          <p:spPr>
            <a:xfrm>
              <a:off x="2766425" y="1999350"/>
              <a:ext cx="71125" cy="73950"/>
            </a:xfrm>
            <a:custGeom>
              <a:avLst/>
              <a:gdLst/>
              <a:ahLst/>
              <a:cxnLst/>
              <a:rect l="l" t="t" r="r" b="b"/>
              <a:pathLst>
                <a:path w="2845" h="2958" extrusionOk="0">
                  <a:moveTo>
                    <a:pt x="2298" y="0"/>
                  </a:moveTo>
                  <a:lnTo>
                    <a:pt x="1" y="2957"/>
                  </a:lnTo>
                  <a:cubicBezTo>
                    <a:pt x="1" y="2957"/>
                    <a:pt x="1934" y="1752"/>
                    <a:pt x="2844" y="751"/>
                  </a:cubicBezTo>
                  <a:cubicBezTo>
                    <a:pt x="2708" y="455"/>
                    <a:pt x="2526" y="205"/>
                    <a:pt x="2298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33"/>
            <p:cNvSpPr/>
            <p:nvPr/>
          </p:nvSpPr>
          <p:spPr>
            <a:xfrm>
              <a:off x="3981150" y="1024825"/>
              <a:ext cx="484550" cy="417650"/>
            </a:xfrm>
            <a:custGeom>
              <a:avLst/>
              <a:gdLst/>
              <a:ahLst/>
              <a:cxnLst/>
              <a:rect l="l" t="t" r="r" b="b"/>
              <a:pathLst>
                <a:path w="19382" h="16706" extrusionOk="0">
                  <a:moveTo>
                    <a:pt x="17551" y="0"/>
                  </a:moveTo>
                  <a:cubicBezTo>
                    <a:pt x="17068" y="0"/>
                    <a:pt x="16835" y="322"/>
                    <a:pt x="16242" y="1493"/>
                  </a:cubicBezTo>
                  <a:cubicBezTo>
                    <a:pt x="14058" y="5929"/>
                    <a:pt x="12170" y="8363"/>
                    <a:pt x="9805" y="12708"/>
                  </a:cubicBezTo>
                  <a:cubicBezTo>
                    <a:pt x="9600" y="13094"/>
                    <a:pt x="9372" y="13481"/>
                    <a:pt x="9145" y="13868"/>
                  </a:cubicBezTo>
                  <a:cubicBezTo>
                    <a:pt x="9110" y="13937"/>
                    <a:pt x="9032" y="13967"/>
                    <a:pt x="8943" y="13967"/>
                  </a:cubicBezTo>
                  <a:cubicBezTo>
                    <a:pt x="8798" y="13967"/>
                    <a:pt x="8624" y="13889"/>
                    <a:pt x="8554" y="13777"/>
                  </a:cubicBezTo>
                  <a:cubicBezTo>
                    <a:pt x="8281" y="13208"/>
                    <a:pt x="7939" y="12776"/>
                    <a:pt x="7712" y="12344"/>
                  </a:cubicBezTo>
                  <a:cubicBezTo>
                    <a:pt x="5938" y="9091"/>
                    <a:pt x="5141" y="7794"/>
                    <a:pt x="3549" y="4883"/>
                  </a:cubicBezTo>
                  <a:cubicBezTo>
                    <a:pt x="3071" y="4018"/>
                    <a:pt x="2730" y="3063"/>
                    <a:pt x="2275" y="2176"/>
                  </a:cubicBezTo>
                  <a:cubicBezTo>
                    <a:pt x="2071" y="1782"/>
                    <a:pt x="1905" y="1603"/>
                    <a:pt x="1638" y="1603"/>
                  </a:cubicBezTo>
                  <a:cubicBezTo>
                    <a:pt x="1488" y="1603"/>
                    <a:pt x="1307" y="1660"/>
                    <a:pt x="1070" y="1766"/>
                  </a:cubicBezTo>
                  <a:cubicBezTo>
                    <a:pt x="706" y="1903"/>
                    <a:pt x="364" y="2062"/>
                    <a:pt x="1" y="2198"/>
                  </a:cubicBezTo>
                  <a:lnTo>
                    <a:pt x="7462" y="16006"/>
                  </a:lnTo>
                  <a:cubicBezTo>
                    <a:pt x="7718" y="16473"/>
                    <a:pt x="8178" y="16706"/>
                    <a:pt x="8636" y="16706"/>
                  </a:cubicBezTo>
                  <a:cubicBezTo>
                    <a:pt x="9071" y="16706"/>
                    <a:pt x="9504" y="16495"/>
                    <a:pt x="9759" y="16074"/>
                  </a:cubicBezTo>
                  <a:lnTo>
                    <a:pt x="19381" y="356"/>
                  </a:lnTo>
                  <a:cubicBezTo>
                    <a:pt x="19199" y="333"/>
                    <a:pt x="19040" y="288"/>
                    <a:pt x="18858" y="242"/>
                  </a:cubicBezTo>
                  <a:cubicBezTo>
                    <a:pt x="18236" y="121"/>
                    <a:pt x="17847" y="0"/>
                    <a:pt x="17551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33"/>
            <p:cNvSpPr/>
            <p:nvPr/>
          </p:nvSpPr>
          <p:spPr>
            <a:xfrm>
              <a:off x="4358750" y="989600"/>
              <a:ext cx="488525" cy="977200"/>
            </a:xfrm>
            <a:custGeom>
              <a:avLst/>
              <a:gdLst/>
              <a:ahLst/>
              <a:cxnLst/>
              <a:rect l="l" t="t" r="r" b="b"/>
              <a:pathLst>
                <a:path w="19541" h="39088" extrusionOk="0">
                  <a:moveTo>
                    <a:pt x="755" y="0"/>
                  </a:moveTo>
                  <a:cubicBezTo>
                    <a:pt x="457" y="0"/>
                    <a:pt x="168" y="194"/>
                    <a:pt x="69" y="491"/>
                  </a:cubicBezTo>
                  <a:cubicBezTo>
                    <a:pt x="1" y="855"/>
                    <a:pt x="183" y="1219"/>
                    <a:pt x="547" y="1333"/>
                  </a:cubicBezTo>
                  <a:cubicBezTo>
                    <a:pt x="1002" y="1492"/>
                    <a:pt x="1479" y="1628"/>
                    <a:pt x="1980" y="1742"/>
                  </a:cubicBezTo>
                  <a:cubicBezTo>
                    <a:pt x="4209" y="2288"/>
                    <a:pt x="5779" y="3653"/>
                    <a:pt x="6780" y="5677"/>
                  </a:cubicBezTo>
                  <a:cubicBezTo>
                    <a:pt x="7553" y="7247"/>
                    <a:pt x="8053" y="8930"/>
                    <a:pt x="8304" y="10659"/>
                  </a:cubicBezTo>
                  <a:cubicBezTo>
                    <a:pt x="8599" y="12888"/>
                    <a:pt x="8781" y="15140"/>
                    <a:pt x="8827" y="17370"/>
                  </a:cubicBezTo>
                  <a:cubicBezTo>
                    <a:pt x="8872" y="19189"/>
                    <a:pt x="9077" y="19007"/>
                    <a:pt x="7303" y="19440"/>
                  </a:cubicBezTo>
                  <a:cubicBezTo>
                    <a:pt x="5710" y="19826"/>
                    <a:pt x="4414" y="21009"/>
                    <a:pt x="3936" y="22556"/>
                  </a:cubicBezTo>
                  <a:cubicBezTo>
                    <a:pt x="3754" y="23079"/>
                    <a:pt x="3595" y="23602"/>
                    <a:pt x="3504" y="24148"/>
                  </a:cubicBezTo>
                  <a:cubicBezTo>
                    <a:pt x="3185" y="25718"/>
                    <a:pt x="3117" y="27333"/>
                    <a:pt x="3276" y="28925"/>
                  </a:cubicBezTo>
                  <a:cubicBezTo>
                    <a:pt x="3436" y="31018"/>
                    <a:pt x="3845" y="33065"/>
                    <a:pt x="4755" y="34999"/>
                  </a:cubicBezTo>
                  <a:cubicBezTo>
                    <a:pt x="5187" y="36000"/>
                    <a:pt x="5870" y="36887"/>
                    <a:pt x="6757" y="37569"/>
                  </a:cubicBezTo>
                  <a:cubicBezTo>
                    <a:pt x="7257" y="37956"/>
                    <a:pt x="7826" y="38275"/>
                    <a:pt x="8235" y="38798"/>
                  </a:cubicBezTo>
                  <a:cubicBezTo>
                    <a:pt x="8392" y="38986"/>
                    <a:pt x="8625" y="39088"/>
                    <a:pt x="8867" y="39088"/>
                  </a:cubicBezTo>
                  <a:cubicBezTo>
                    <a:pt x="8975" y="39088"/>
                    <a:pt x="9085" y="39067"/>
                    <a:pt x="9191" y="39025"/>
                  </a:cubicBezTo>
                  <a:cubicBezTo>
                    <a:pt x="9805" y="38798"/>
                    <a:pt x="10169" y="37933"/>
                    <a:pt x="9964" y="37251"/>
                  </a:cubicBezTo>
                  <a:cubicBezTo>
                    <a:pt x="9826" y="36784"/>
                    <a:pt x="9543" y="36541"/>
                    <a:pt x="9066" y="36541"/>
                  </a:cubicBezTo>
                  <a:cubicBezTo>
                    <a:pt x="8915" y="36541"/>
                    <a:pt x="8745" y="36565"/>
                    <a:pt x="8554" y="36614"/>
                  </a:cubicBezTo>
                  <a:cubicBezTo>
                    <a:pt x="8452" y="36650"/>
                    <a:pt x="8346" y="36668"/>
                    <a:pt x="8240" y="36668"/>
                  </a:cubicBezTo>
                  <a:cubicBezTo>
                    <a:pt x="8013" y="36668"/>
                    <a:pt x="7784" y="36587"/>
                    <a:pt x="7598" y="36432"/>
                  </a:cubicBezTo>
                  <a:cubicBezTo>
                    <a:pt x="6916" y="35909"/>
                    <a:pt x="6393" y="35226"/>
                    <a:pt x="6074" y="34430"/>
                  </a:cubicBezTo>
                  <a:cubicBezTo>
                    <a:pt x="4550" y="31041"/>
                    <a:pt x="4346" y="27492"/>
                    <a:pt x="5005" y="23875"/>
                  </a:cubicBezTo>
                  <a:cubicBezTo>
                    <a:pt x="5074" y="23602"/>
                    <a:pt x="5165" y="23307"/>
                    <a:pt x="5278" y="23034"/>
                  </a:cubicBezTo>
                  <a:cubicBezTo>
                    <a:pt x="5642" y="21919"/>
                    <a:pt x="6552" y="21077"/>
                    <a:pt x="7689" y="20804"/>
                  </a:cubicBezTo>
                  <a:cubicBezTo>
                    <a:pt x="8918" y="20509"/>
                    <a:pt x="10146" y="20281"/>
                    <a:pt x="11375" y="20145"/>
                  </a:cubicBezTo>
                  <a:cubicBezTo>
                    <a:pt x="11583" y="20107"/>
                    <a:pt x="11791" y="20088"/>
                    <a:pt x="11998" y="20088"/>
                  </a:cubicBezTo>
                  <a:cubicBezTo>
                    <a:pt x="13148" y="20088"/>
                    <a:pt x="14245" y="20663"/>
                    <a:pt x="14900" y="21646"/>
                  </a:cubicBezTo>
                  <a:cubicBezTo>
                    <a:pt x="15264" y="22124"/>
                    <a:pt x="15583" y="22624"/>
                    <a:pt x="15856" y="23147"/>
                  </a:cubicBezTo>
                  <a:cubicBezTo>
                    <a:pt x="16516" y="24376"/>
                    <a:pt x="17039" y="25695"/>
                    <a:pt x="17380" y="27037"/>
                  </a:cubicBezTo>
                  <a:cubicBezTo>
                    <a:pt x="17903" y="28812"/>
                    <a:pt x="18085" y="30677"/>
                    <a:pt x="17949" y="32519"/>
                  </a:cubicBezTo>
                  <a:cubicBezTo>
                    <a:pt x="17903" y="33111"/>
                    <a:pt x="17744" y="33702"/>
                    <a:pt x="17494" y="34248"/>
                  </a:cubicBezTo>
                  <a:cubicBezTo>
                    <a:pt x="17221" y="34794"/>
                    <a:pt x="16948" y="35249"/>
                    <a:pt x="16174" y="35249"/>
                  </a:cubicBezTo>
                  <a:cubicBezTo>
                    <a:pt x="16163" y="35249"/>
                    <a:pt x="16151" y="35248"/>
                    <a:pt x="16140" y="35248"/>
                  </a:cubicBezTo>
                  <a:cubicBezTo>
                    <a:pt x="15549" y="35248"/>
                    <a:pt x="15267" y="35829"/>
                    <a:pt x="15378" y="36432"/>
                  </a:cubicBezTo>
                  <a:cubicBezTo>
                    <a:pt x="15469" y="36819"/>
                    <a:pt x="15674" y="37160"/>
                    <a:pt x="15992" y="37410"/>
                  </a:cubicBezTo>
                  <a:cubicBezTo>
                    <a:pt x="16208" y="37572"/>
                    <a:pt x="16455" y="37652"/>
                    <a:pt x="16690" y="37652"/>
                  </a:cubicBezTo>
                  <a:cubicBezTo>
                    <a:pt x="17049" y="37652"/>
                    <a:pt x="17379" y="37463"/>
                    <a:pt x="17516" y="37092"/>
                  </a:cubicBezTo>
                  <a:cubicBezTo>
                    <a:pt x="17721" y="36591"/>
                    <a:pt x="17971" y="36113"/>
                    <a:pt x="18290" y="35659"/>
                  </a:cubicBezTo>
                  <a:cubicBezTo>
                    <a:pt x="18995" y="34635"/>
                    <a:pt x="19382" y="33407"/>
                    <a:pt x="19404" y="32155"/>
                  </a:cubicBezTo>
                  <a:cubicBezTo>
                    <a:pt x="19541" y="28357"/>
                    <a:pt x="18495" y="24853"/>
                    <a:pt x="16607" y="21601"/>
                  </a:cubicBezTo>
                  <a:cubicBezTo>
                    <a:pt x="16288" y="21100"/>
                    <a:pt x="15924" y="20622"/>
                    <a:pt x="15515" y="20190"/>
                  </a:cubicBezTo>
                  <a:cubicBezTo>
                    <a:pt x="14656" y="19224"/>
                    <a:pt x="13411" y="18683"/>
                    <a:pt x="12126" y="18683"/>
                  </a:cubicBezTo>
                  <a:cubicBezTo>
                    <a:pt x="12050" y="18683"/>
                    <a:pt x="11974" y="18685"/>
                    <a:pt x="11898" y="18689"/>
                  </a:cubicBezTo>
                  <a:cubicBezTo>
                    <a:pt x="11614" y="18702"/>
                    <a:pt x="11321" y="18764"/>
                    <a:pt x="11021" y="18764"/>
                  </a:cubicBezTo>
                  <a:cubicBezTo>
                    <a:pt x="10817" y="18764"/>
                    <a:pt x="10608" y="18736"/>
                    <a:pt x="10396" y="18643"/>
                  </a:cubicBezTo>
                  <a:lnTo>
                    <a:pt x="10419" y="18643"/>
                  </a:lnTo>
                  <a:cubicBezTo>
                    <a:pt x="10169" y="17961"/>
                    <a:pt x="10214" y="17279"/>
                    <a:pt x="10192" y="16573"/>
                  </a:cubicBezTo>
                  <a:cubicBezTo>
                    <a:pt x="10169" y="14731"/>
                    <a:pt x="10032" y="12888"/>
                    <a:pt x="9805" y="11046"/>
                  </a:cubicBezTo>
                  <a:cubicBezTo>
                    <a:pt x="9555" y="9135"/>
                    <a:pt x="9032" y="7247"/>
                    <a:pt x="8258" y="5450"/>
                  </a:cubicBezTo>
                  <a:cubicBezTo>
                    <a:pt x="6825" y="2242"/>
                    <a:pt x="4255" y="582"/>
                    <a:pt x="888" y="13"/>
                  </a:cubicBezTo>
                  <a:cubicBezTo>
                    <a:pt x="844" y="4"/>
                    <a:pt x="799" y="0"/>
                    <a:pt x="755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33"/>
            <p:cNvSpPr/>
            <p:nvPr/>
          </p:nvSpPr>
          <p:spPr>
            <a:xfrm>
              <a:off x="3576250" y="1031925"/>
              <a:ext cx="469750" cy="825275"/>
            </a:xfrm>
            <a:custGeom>
              <a:avLst/>
              <a:gdLst/>
              <a:ahLst/>
              <a:cxnLst/>
              <a:rect l="l" t="t" r="r" b="b"/>
              <a:pathLst>
                <a:path w="18790" h="33011" extrusionOk="0">
                  <a:moveTo>
                    <a:pt x="17930" y="0"/>
                  </a:moveTo>
                  <a:cubicBezTo>
                    <a:pt x="17795" y="0"/>
                    <a:pt x="17661" y="23"/>
                    <a:pt x="17539" y="72"/>
                  </a:cubicBezTo>
                  <a:cubicBezTo>
                    <a:pt x="16424" y="322"/>
                    <a:pt x="15332" y="686"/>
                    <a:pt x="14286" y="1164"/>
                  </a:cubicBezTo>
                  <a:cubicBezTo>
                    <a:pt x="12056" y="2301"/>
                    <a:pt x="10123" y="3939"/>
                    <a:pt x="8667" y="5986"/>
                  </a:cubicBezTo>
                  <a:cubicBezTo>
                    <a:pt x="6734" y="8648"/>
                    <a:pt x="5551" y="11650"/>
                    <a:pt x="4709" y="14812"/>
                  </a:cubicBezTo>
                  <a:cubicBezTo>
                    <a:pt x="3708" y="18565"/>
                    <a:pt x="2980" y="22387"/>
                    <a:pt x="2594" y="26254"/>
                  </a:cubicBezTo>
                  <a:cubicBezTo>
                    <a:pt x="2503" y="27096"/>
                    <a:pt x="2366" y="27846"/>
                    <a:pt x="1456" y="28188"/>
                  </a:cubicBezTo>
                  <a:cubicBezTo>
                    <a:pt x="1297" y="28279"/>
                    <a:pt x="1138" y="28415"/>
                    <a:pt x="1024" y="28574"/>
                  </a:cubicBezTo>
                  <a:cubicBezTo>
                    <a:pt x="364" y="29462"/>
                    <a:pt x="0" y="30417"/>
                    <a:pt x="455" y="31509"/>
                  </a:cubicBezTo>
                  <a:cubicBezTo>
                    <a:pt x="887" y="32532"/>
                    <a:pt x="1775" y="32942"/>
                    <a:pt x="2684" y="33010"/>
                  </a:cubicBezTo>
                  <a:cubicBezTo>
                    <a:pt x="2703" y="33010"/>
                    <a:pt x="2722" y="33011"/>
                    <a:pt x="2740" y="33011"/>
                  </a:cubicBezTo>
                  <a:cubicBezTo>
                    <a:pt x="3947" y="33011"/>
                    <a:pt x="5035" y="32288"/>
                    <a:pt x="5505" y="31168"/>
                  </a:cubicBezTo>
                  <a:cubicBezTo>
                    <a:pt x="5937" y="30053"/>
                    <a:pt x="5551" y="28779"/>
                    <a:pt x="4573" y="28097"/>
                  </a:cubicBezTo>
                  <a:cubicBezTo>
                    <a:pt x="3936" y="27687"/>
                    <a:pt x="3822" y="27278"/>
                    <a:pt x="3936" y="26618"/>
                  </a:cubicBezTo>
                  <a:cubicBezTo>
                    <a:pt x="4118" y="25435"/>
                    <a:pt x="4254" y="24252"/>
                    <a:pt x="4436" y="23069"/>
                  </a:cubicBezTo>
                  <a:cubicBezTo>
                    <a:pt x="4959" y="19566"/>
                    <a:pt x="5755" y="16109"/>
                    <a:pt x="6825" y="12742"/>
                  </a:cubicBezTo>
                  <a:cubicBezTo>
                    <a:pt x="7575" y="10467"/>
                    <a:pt x="8690" y="8306"/>
                    <a:pt x="10146" y="6396"/>
                  </a:cubicBezTo>
                  <a:cubicBezTo>
                    <a:pt x="11920" y="4075"/>
                    <a:pt x="14172" y="2437"/>
                    <a:pt x="17038" y="1664"/>
                  </a:cubicBezTo>
                  <a:cubicBezTo>
                    <a:pt x="17379" y="1573"/>
                    <a:pt x="17698" y="1459"/>
                    <a:pt x="18039" y="1346"/>
                  </a:cubicBezTo>
                  <a:cubicBezTo>
                    <a:pt x="18221" y="1277"/>
                    <a:pt x="18380" y="1164"/>
                    <a:pt x="18517" y="1027"/>
                  </a:cubicBezTo>
                  <a:cubicBezTo>
                    <a:pt x="18790" y="709"/>
                    <a:pt x="18676" y="208"/>
                    <a:pt x="18267" y="49"/>
                  </a:cubicBezTo>
                  <a:cubicBezTo>
                    <a:pt x="18161" y="17"/>
                    <a:pt x="18046" y="0"/>
                    <a:pt x="17930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33"/>
            <p:cNvSpPr/>
            <p:nvPr/>
          </p:nvSpPr>
          <p:spPr>
            <a:xfrm>
              <a:off x="4138100" y="2960425"/>
              <a:ext cx="526075" cy="174500"/>
            </a:xfrm>
            <a:custGeom>
              <a:avLst/>
              <a:gdLst/>
              <a:ahLst/>
              <a:cxnLst/>
              <a:rect l="l" t="t" r="r" b="b"/>
              <a:pathLst>
                <a:path w="21043" h="6980" extrusionOk="0">
                  <a:moveTo>
                    <a:pt x="21042" y="0"/>
                  </a:moveTo>
                  <a:lnTo>
                    <a:pt x="21042" y="0"/>
                  </a:lnTo>
                  <a:cubicBezTo>
                    <a:pt x="20201" y="137"/>
                    <a:pt x="19336" y="251"/>
                    <a:pt x="18472" y="342"/>
                  </a:cubicBezTo>
                  <a:cubicBezTo>
                    <a:pt x="14718" y="751"/>
                    <a:pt x="10920" y="819"/>
                    <a:pt x="8941" y="842"/>
                  </a:cubicBezTo>
                  <a:cubicBezTo>
                    <a:pt x="5733" y="842"/>
                    <a:pt x="2935" y="774"/>
                    <a:pt x="365" y="660"/>
                  </a:cubicBezTo>
                  <a:cubicBezTo>
                    <a:pt x="228" y="2753"/>
                    <a:pt x="1" y="6301"/>
                    <a:pt x="1" y="6301"/>
                  </a:cubicBezTo>
                  <a:cubicBezTo>
                    <a:pt x="1" y="6301"/>
                    <a:pt x="4537" y="6979"/>
                    <a:pt x="10232" y="6979"/>
                  </a:cubicBezTo>
                  <a:cubicBezTo>
                    <a:pt x="13573" y="6979"/>
                    <a:pt x="17312" y="6746"/>
                    <a:pt x="20769" y="6006"/>
                  </a:cubicBezTo>
                  <a:cubicBezTo>
                    <a:pt x="20769" y="6006"/>
                    <a:pt x="20974" y="2480"/>
                    <a:pt x="21042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1" name="Google Shape;331;p33"/>
          <p:cNvGrpSpPr/>
          <p:nvPr/>
        </p:nvGrpSpPr>
        <p:grpSpPr>
          <a:xfrm>
            <a:off x="214340" y="110379"/>
            <a:ext cx="1141406" cy="1539977"/>
            <a:chOff x="1927175" y="238100"/>
            <a:chExt cx="3727650" cy="5216725"/>
          </a:xfrm>
        </p:grpSpPr>
        <p:sp>
          <p:nvSpPr>
            <p:cNvPr id="332" name="Google Shape;332;p33"/>
            <p:cNvSpPr/>
            <p:nvPr/>
          </p:nvSpPr>
          <p:spPr>
            <a:xfrm>
              <a:off x="2522500" y="245075"/>
              <a:ext cx="923075" cy="990725"/>
            </a:xfrm>
            <a:custGeom>
              <a:avLst/>
              <a:gdLst/>
              <a:ahLst/>
              <a:cxnLst/>
              <a:rect l="l" t="t" r="r" b="b"/>
              <a:pathLst>
                <a:path w="36923" h="39629" extrusionOk="0">
                  <a:moveTo>
                    <a:pt x="13329" y="1"/>
                  </a:moveTo>
                  <a:cubicBezTo>
                    <a:pt x="11744" y="1"/>
                    <a:pt x="10176" y="691"/>
                    <a:pt x="9115" y="2017"/>
                  </a:cubicBezTo>
                  <a:cubicBezTo>
                    <a:pt x="8166" y="3165"/>
                    <a:pt x="7548" y="4555"/>
                    <a:pt x="6776" y="5835"/>
                  </a:cubicBezTo>
                  <a:cubicBezTo>
                    <a:pt x="5165" y="8550"/>
                    <a:pt x="2252" y="10139"/>
                    <a:pt x="861" y="13052"/>
                  </a:cubicBezTo>
                  <a:cubicBezTo>
                    <a:pt x="0" y="14862"/>
                    <a:pt x="221" y="17179"/>
                    <a:pt x="927" y="19011"/>
                  </a:cubicBezTo>
                  <a:cubicBezTo>
                    <a:pt x="1634" y="20931"/>
                    <a:pt x="3068" y="22520"/>
                    <a:pt x="2825" y="24683"/>
                  </a:cubicBezTo>
                  <a:cubicBezTo>
                    <a:pt x="2671" y="25985"/>
                    <a:pt x="2207" y="27243"/>
                    <a:pt x="1987" y="28523"/>
                  </a:cubicBezTo>
                  <a:cubicBezTo>
                    <a:pt x="1766" y="29803"/>
                    <a:pt x="1854" y="31237"/>
                    <a:pt x="2649" y="32275"/>
                  </a:cubicBezTo>
                  <a:cubicBezTo>
                    <a:pt x="3478" y="33362"/>
                    <a:pt x="4887" y="33748"/>
                    <a:pt x="6296" y="33748"/>
                  </a:cubicBezTo>
                  <a:cubicBezTo>
                    <a:pt x="6688" y="33748"/>
                    <a:pt x="7080" y="33718"/>
                    <a:pt x="7460" y="33665"/>
                  </a:cubicBezTo>
                  <a:cubicBezTo>
                    <a:pt x="9063" y="33442"/>
                    <a:pt x="10628" y="32901"/>
                    <a:pt x="12225" y="32901"/>
                  </a:cubicBezTo>
                  <a:cubicBezTo>
                    <a:pt x="12365" y="32901"/>
                    <a:pt x="12506" y="32906"/>
                    <a:pt x="12646" y="32915"/>
                  </a:cubicBezTo>
                  <a:cubicBezTo>
                    <a:pt x="15052" y="33069"/>
                    <a:pt x="17126" y="34526"/>
                    <a:pt x="19068" y="35938"/>
                  </a:cubicBezTo>
                  <a:cubicBezTo>
                    <a:pt x="20702" y="37152"/>
                    <a:pt x="22578" y="39116"/>
                    <a:pt x="24630" y="39513"/>
                  </a:cubicBezTo>
                  <a:cubicBezTo>
                    <a:pt x="25031" y="39590"/>
                    <a:pt x="25429" y="39629"/>
                    <a:pt x="25820" y="39629"/>
                  </a:cubicBezTo>
                  <a:cubicBezTo>
                    <a:pt x="27453" y="39629"/>
                    <a:pt x="28956" y="38951"/>
                    <a:pt x="29971" y="37527"/>
                  </a:cubicBezTo>
                  <a:cubicBezTo>
                    <a:pt x="31185" y="35850"/>
                    <a:pt x="31538" y="33731"/>
                    <a:pt x="31913" y="31723"/>
                  </a:cubicBezTo>
                  <a:cubicBezTo>
                    <a:pt x="32266" y="29692"/>
                    <a:pt x="32178" y="27839"/>
                    <a:pt x="33568" y="26338"/>
                  </a:cubicBezTo>
                  <a:cubicBezTo>
                    <a:pt x="35179" y="24572"/>
                    <a:pt x="36923" y="22520"/>
                    <a:pt x="36746" y="20136"/>
                  </a:cubicBezTo>
                  <a:cubicBezTo>
                    <a:pt x="36592" y="17863"/>
                    <a:pt x="34760" y="16098"/>
                    <a:pt x="32862" y="14840"/>
                  </a:cubicBezTo>
                  <a:cubicBezTo>
                    <a:pt x="31317" y="13824"/>
                    <a:pt x="29574" y="13008"/>
                    <a:pt x="28227" y="11684"/>
                  </a:cubicBezTo>
                  <a:cubicBezTo>
                    <a:pt x="27036" y="10536"/>
                    <a:pt x="26682" y="8484"/>
                    <a:pt x="26263" y="6939"/>
                  </a:cubicBezTo>
                  <a:cubicBezTo>
                    <a:pt x="26064" y="6100"/>
                    <a:pt x="25800" y="5284"/>
                    <a:pt x="25491" y="4489"/>
                  </a:cubicBezTo>
                  <a:cubicBezTo>
                    <a:pt x="25093" y="3430"/>
                    <a:pt x="23858" y="2900"/>
                    <a:pt x="22710" y="2768"/>
                  </a:cubicBezTo>
                  <a:cubicBezTo>
                    <a:pt x="21584" y="2657"/>
                    <a:pt x="20415" y="2790"/>
                    <a:pt x="19289" y="2525"/>
                  </a:cubicBezTo>
                  <a:cubicBezTo>
                    <a:pt x="18340" y="2260"/>
                    <a:pt x="17457" y="1797"/>
                    <a:pt x="16707" y="1179"/>
                  </a:cubicBezTo>
                  <a:cubicBezTo>
                    <a:pt x="15707" y="386"/>
                    <a:pt x="14513" y="1"/>
                    <a:pt x="13329" y="1"/>
                  </a:cubicBezTo>
                  <a:close/>
                </a:path>
              </a:pathLst>
            </a:custGeom>
            <a:solidFill>
              <a:srgbClr val="CE4E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33"/>
            <p:cNvSpPr/>
            <p:nvPr/>
          </p:nvSpPr>
          <p:spPr>
            <a:xfrm>
              <a:off x="2643325" y="474200"/>
              <a:ext cx="667625" cy="590975"/>
            </a:xfrm>
            <a:custGeom>
              <a:avLst/>
              <a:gdLst/>
              <a:ahLst/>
              <a:cxnLst/>
              <a:rect l="l" t="t" r="r" b="b"/>
              <a:pathLst>
                <a:path w="26705" h="23639" extrusionOk="0">
                  <a:moveTo>
                    <a:pt x="14741" y="1"/>
                  </a:moveTo>
                  <a:cubicBezTo>
                    <a:pt x="13933" y="1"/>
                    <a:pt x="13124" y="196"/>
                    <a:pt x="12360" y="488"/>
                  </a:cubicBezTo>
                  <a:cubicBezTo>
                    <a:pt x="10991" y="1018"/>
                    <a:pt x="9733" y="1812"/>
                    <a:pt x="8321" y="2210"/>
                  </a:cubicBezTo>
                  <a:cubicBezTo>
                    <a:pt x="6489" y="2695"/>
                    <a:pt x="4569" y="2210"/>
                    <a:pt x="2804" y="2894"/>
                  </a:cubicBezTo>
                  <a:cubicBezTo>
                    <a:pt x="1435" y="3424"/>
                    <a:pt x="266" y="4461"/>
                    <a:pt x="133" y="6006"/>
                  </a:cubicBezTo>
                  <a:cubicBezTo>
                    <a:pt x="1" y="7418"/>
                    <a:pt x="883" y="8786"/>
                    <a:pt x="1148" y="10155"/>
                  </a:cubicBezTo>
                  <a:cubicBezTo>
                    <a:pt x="1457" y="11633"/>
                    <a:pt x="1523" y="13156"/>
                    <a:pt x="1347" y="14657"/>
                  </a:cubicBezTo>
                  <a:cubicBezTo>
                    <a:pt x="1215" y="15650"/>
                    <a:pt x="994" y="16643"/>
                    <a:pt x="1237" y="17614"/>
                  </a:cubicBezTo>
                  <a:cubicBezTo>
                    <a:pt x="1590" y="18740"/>
                    <a:pt x="2539" y="19600"/>
                    <a:pt x="3708" y="19843"/>
                  </a:cubicBezTo>
                  <a:cubicBezTo>
                    <a:pt x="4437" y="19998"/>
                    <a:pt x="5209" y="19998"/>
                    <a:pt x="5959" y="20174"/>
                  </a:cubicBezTo>
                  <a:cubicBezTo>
                    <a:pt x="6710" y="20329"/>
                    <a:pt x="7438" y="20572"/>
                    <a:pt x="8144" y="20858"/>
                  </a:cubicBezTo>
                  <a:cubicBezTo>
                    <a:pt x="9844" y="21543"/>
                    <a:pt x="11389" y="22558"/>
                    <a:pt x="13110" y="23176"/>
                  </a:cubicBezTo>
                  <a:cubicBezTo>
                    <a:pt x="13937" y="23483"/>
                    <a:pt x="14803" y="23639"/>
                    <a:pt x="15669" y="23639"/>
                  </a:cubicBezTo>
                  <a:cubicBezTo>
                    <a:pt x="16420" y="23639"/>
                    <a:pt x="17171" y="23522"/>
                    <a:pt x="17899" y="23286"/>
                  </a:cubicBezTo>
                  <a:cubicBezTo>
                    <a:pt x="19267" y="22845"/>
                    <a:pt x="19620" y="21388"/>
                    <a:pt x="20238" y="20196"/>
                  </a:cubicBezTo>
                  <a:cubicBezTo>
                    <a:pt x="21077" y="18519"/>
                    <a:pt x="21938" y="16776"/>
                    <a:pt x="23306" y="15451"/>
                  </a:cubicBezTo>
                  <a:cubicBezTo>
                    <a:pt x="23924" y="14856"/>
                    <a:pt x="24674" y="14480"/>
                    <a:pt x="25204" y="13730"/>
                  </a:cubicBezTo>
                  <a:cubicBezTo>
                    <a:pt x="26705" y="11678"/>
                    <a:pt x="26352" y="8808"/>
                    <a:pt x="24387" y="7175"/>
                  </a:cubicBezTo>
                  <a:cubicBezTo>
                    <a:pt x="23218" y="6182"/>
                    <a:pt x="21629" y="5807"/>
                    <a:pt x="20459" y="4836"/>
                  </a:cubicBezTo>
                  <a:cubicBezTo>
                    <a:pt x="19687" y="4196"/>
                    <a:pt x="19135" y="3357"/>
                    <a:pt x="18561" y="2541"/>
                  </a:cubicBezTo>
                  <a:cubicBezTo>
                    <a:pt x="17921" y="1592"/>
                    <a:pt x="17281" y="599"/>
                    <a:pt x="16156" y="223"/>
                  </a:cubicBezTo>
                  <a:cubicBezTo>
                    <a:pt x="15690" y="68"/>
                    <a:pt x="15215" y="1"/>
                    <a:pt x="14741" y="1"/>
                  </a:cubicBezTo>
                  <a:close/>
                </a:path>
              </a:pathLst>
            </a:custGeom>
            <a:solidFill>
              <a:srgbClr val="AD42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33"/>
            <p:cNvSpPr/>
            <p:nvPr/>
          </p:nvSpPr>
          <p:spPr>
            <a:xfrm>
              <a:off x="1942075" y="1048875"/>
              <a:ext cx="654925" cy="818025"/>
            </a:xfrm>
            <a:custGeom>
              <a:avLst/>
              <a:gdLst/>
              <a:ahLst/>
              <a:cxnLst/>
              <a:rect l="l" t="t" r="r" b="b"/>
              <a:pathLst>
                <a:path w="26197" h="32721" extrusionOk="0">
                  <a:moveTo>
                    <a:pt x="22333" y="0"/>
                  </a:moveTo>
                  <a:cubicBezTo>
                    <a:pt x="21861" y="0"/>
                    <a:pt x="21334" y="67"/>
                    <a:pt x="20746" y="211"/>
                  </a:cubicBezTo>
                  <a:cubicBezTo>
                    <a:pt x="18936" y="652"/>
                    <a:pt x="8078" y="13232"/>
                    <a:pt x="2914" y="22369"/>
                  </a:cubicBezTo>
                  <a:cubicBezTo>
                    <a:pt x="1126" y="25547"/>
                    <a:pt x="0" y="28305"/>
                    <a:pt x="199" y="29983"/>
                  </a:cubicBezTo>
                  <a:cubicBezTo>
                    <a:pt x="428" y="31974"/>
                    <a:pt x="1534" y="32720"/>
                    <a:pt x="3012" y="32720"/>
                  </a:cubicBezTo>
                  <a:cubicBezTo>
                    <a:pt x="5662" y="32720"/>
                    <a:pt x="9506" y="30320"/>
                    <a:pt x="11631" y="28394"/>
                  </a:cubicBezTo>
                  <a:cubicBezTo>
                    <a:pt x="13375" y="26805"/>
                    <a:pt x="17104" y="22015"/>
                    <a:pt x="20238" y="17822"/>
                  </a:cubicBezTo>
                  <a:cubicBezTo>
                    <a:pt x="21452" y="16211"/>
                    <a:pt x="22555" y="14688"/>
                    <a:pt x="23438" y="13497"/>
                  </a:cubicBezTo>
                  <a:cubicBezTo>
                    <a:pt x="25248" y="11025"/>
                    <a:pt x="26197" y="8045"/>
                    <a:pt x="26109" y="5000"/>
                  </a:cubicBezTo>
                  <a:cubicBezTo>
                    <a:pt x="26014" y="2443"/>
                    <a:pt x="25188" y="0"/>
                    <a:pt x="22333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33"/>
            <p:cNvSpPr/>
            <p:nvPr/>
          </p:nvSpPr>
          <p:spPr>
            <a:xfrm>
              <a:off x="3276725" y="1051200"/>
              <a:ext cx="361400" cy="865725"/>
            </a:xfrm>
            <a:custGeom>
              <a:avLst/>
              <a:gdLst/>
              <a:ahLst/>
              <a:cxnLst/>
              <a:rect l="l" t="t" r="r" b="b"/>
              <a:pathLst>
                <a:path w="14456" h="34629" extrusionOk="0">
                  <a:moveTo>
                    <a:pt x="955" y="1"/>
                  </a:moveTo>
                  <a:cubicBezTo>
                    <a:pt x="448" y="1"/>
                    <a:pt x="130" y="268"/>
                    <a:pt x="111" y="890"/>
                  </a:cubicBezTo>
                  <a:cubicBezTo>
                    <a:pt x="22" y="3428"/>
                    <a:pt x="0" y="5856"/>
                    <a:pt x="45" y="8173"/>
                  </a:cubicBezTo>
                  <a:cubicBezTo>
                    <a:pt x="354" y="22938"/>
                    <a:pt x="3200" y="32781"/>
                    <a:pt x="5562" y="33796"/>
                  </a:cubicBezTo>
                  <a:cubicBezTo>
                    <a:pt x="6600" y="34239"/>
                    <a:pt x="7859" y="34629"/>
                    <a:pt x="9109" y="34629"/>
                  </a:cubicBezTo>
                  <a:cubicBezTo>
                    <a:pt x="11155" y="34629"/>
                    <a:pt x="13174" y="33584"/>
                    <a:pt x="14147" y="30022"/>
                  </a:cubicBezTo>
                  <a:cubicBezTo>
                    <a:pt x="14456" y="28919"/>
                    <a:pt x="13970" y="25763"/>
                    <a:pt x="13176" y="22055"/>
                  </a:cubicBezTo>
                  <a:cubicBezTo>
                    <a:pt x="11918" y="16162"/>
                    <a:pt x="9799" y="8924"/>
                    <a:pt x="8696" y="6606"/>
                  </a:cubicBezTo>
                  <a:cubicBezTo>
                    <a:pt x="7255" y="3638"/>
                    <a:pt x="2824" y="1"/>
                    <a:pt x="955" y="1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33"/>
            <p:cNvSpPr/>
            <p:nvPr/>
          </p:nvSpPr>
          <p:spPr>
            <a:xfrm>
              <a:off x="3260175" y="5137550"/>
              <a:ext cx="805000" cy="317275"/>
            </a:xfrm>
            <a:custGeom>
              <a:avLst/>
              <a:gdLst/>
              <a:ahLst/>
              <a:cxnLst/>
              <a:rect l="l" t="t" r="r" b="b"/>
              <a:pathLst>
                <a:path w="32200" h="12691" extrusionOk="0">
                  <a:moveTo>
                    <a:pt x="12139" y="0"/>
                  </a:moveTo>
                  <a:lnTo>
                    <a:pt x="0" y="949"/>
                  </a:lnTo>
                  <a:lnTo>
                    <a:pt x="883" y="6974"/>
                  </a:lnTo>
                  <a:lnTo>
                    <a:pt x="1722" y="12690"/>
                  </a:lnTo>
                  <a:lnTo>
                    <a:pt x="32200" y="12690"/>
                  </a:lnTo>
                  <a:cubicBezTo>
                    <a:pt x="32200" y="12690"/>
                    <a:pt x="30037" y="8938"/>
                    <a:pt x="24961" y="7835"/>
                  </a:cubicBezTo>
                  <a:cubicBezTo>
                    <a:pt x="22776" y="7394"/>
                    <a:pt x="20613" y="6731"/>
                    <a:pt x="18561" y="5871"/>
                  </a:cubicBezTo>
                  <a:cubicBezTo>
                    <a:pt x="12337" y="3200"/>
                    <a:pt x="12139" y="0"/>
                    <a:pt x="12139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33"/>
            <p:cNvSpPr/>
            <p:nvPr/>
          </p:nvSpPr>
          <p:spPr>
            <a:xfrm>
              <a:off x="3282250" y="5284300"/>
              <a:ext cx="782925" cy="170525"/>
            </a:xfrm>
            <a:custGeom>
              <a:avLst/>
              <a:gdLst/>
              <a:ahLst/>
              <a:cxnLst/>
              <a:rect l="l" t="t" r="r" b="b"/>
              <a:pathLst>
                <a:path w="31317" h="6821" extrusionOk="0">
                  <a:moveTo>
                    <a:pt x="17678" y="1"/>
                  </a:moveTo>
                  <a:cubicBezTo>
                    <a:pt x="16486" y="1303"/>
                    <a:pt x="15272" y="2892"/>
                    <a:pt x="14698" y="4503"/>
                  </a:cubicBezTo>
                  <a:cubicBezTo>
                    <a:pt x="7393" y="3863"/>
                    <a:pt x="2891" y="1943"/>
                    <a:pt x="0" y="1104"/>
                  </a:cubicBezTo>
                  <a:lnTo>
                    <a:pt x="0" y="1104"/>
                  </a:lnTo>
                  <a:lnTo>
                    <a:pt x="839" y="6820"/>
                  </a:lnTo>
                  <a:lnTo>
                    <a:pt x="31317" y="6820"/>
                  </a:lnTo>
                  <a:cubicBezTo>
                    <a:pt x="31317" y="6820"/>
                    <a:pt x="29154" y="3068"/>
                    <a:pt x="24078" y="1965"/>
                  </a:cubicBezTo>
                  <a:cubicBezTo>
                    <a:pt x="21893" y="1524"/>
                    <a:pt x="19730" y="861"/>
                    <a:pt x="17678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33"/>
            <p:cNvSpPr/>
            <p:nvPr/>
          </p:nvSpPr>
          <p:spPr>
            <a:xfrm>
              <a:off x="2942925" y="2502450"/>
              <a:ext cx="727750" cy="2829325"/>
            </a:xfrm>
            <a:custGeom>
              <a:avLst/>
              <a:gdLst/>
              <a:ahLst/>
              <a:cxnLst/>
              <a:rect l="l" t="t" r="r" b="b"/>
              <a:pathLst>
                <a:path w="29110" h="113173" extrusionOk="0">
                  <a:moveTo>
                    <a:pt x="19841" y="0"/>
                  </a:moveTo>
                  <a:lnTo>
                    <a:pt x="0" y="221"/>
                  </a:lnTo>
                  <a:lnTo>
                    <a:pt x="640" y="7592"/>
                  </a:lnTo>
                  <a:lnTo>
                    <a:pt x="9976" y="113173"/>
                  </a:lnTo>
                  <a:lnTo>
                    <a:pt x="29110" y="106508"/>
                  </a:lnTo>
                  <a:lnTo>
                    <a:pt x="20503" y="7592"/>
                  </a:lnTo>
                  <a:lnTo>
                    <a:pt x="19841" y="0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33"/>
            <p:cNvSpPr/>
            <p:nvPr/>
          </p:nvSpPr>
          <p:spPr>
            <a:xfrm>
              <a:off x="2942925" y="2502450"/>
              <a:ext cx="512575" cy="189825"/>
            </a:xfrm>
            <a:custGeom>
              <a:avLst/>
              <a:gdLst/>
              <a:ahLst/>
              <a:cxnLst/>
              <a:rect l="l" t="t" r="r" b="b"/>
              <a:pathLst>
                <a:path w="20503" h="7593" extrusionOk="0">
                  <a:moveTo>
                    <a:pt x="19841" y="0"/>
                  </a:moveTo>
                  <a:lnTo>
                    <a:pt x="0" y="221"/>
                  </a:lnTo>
                  <a:lnTo>
                    <a:pt x="640" y="7592"/>
                  </a:lnTo>
                  <a:lnTo>
                    <a:pt x="20503" y="7592"/>
                  </a:lnTo>
                  <a:lnTo>
                    <a:pt x="19841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33"/>
            <p:cNvSpPr/>
            <p:nvPr/>
          </p:nvSpPr>
          <p:spPr>
            <a:xfrm>
              <a:off x="2112000" y="5137550"/>
              <a:ext cx="772475" cy="317275"/>
            </a:xfrm>
            <a:custGeom>
              <a:avLst/>
              <a:gdLst/>
              <a:ahLst/>
              <a:cxnLst/>
              <a:rect l="l" t="t" r="r" b="b"/>
              <a:pathLst>
                <a:path w="30899" h="12691" extrusionOk="0">
                  <a:moveTo>
                    <a:pt x="18650" y="0"/>
                  </a:moveTo>
                  <a:cubicBezTo>
                    <a:pt x="18650" y="0"/>
                    <a:pt x="18804" y="3200"/>
                    <a:pt x="12889" y="5871"/>
                  </a:cubicBezTo>
                  <a:cubicBezTo>
                    <a:pt x="10903" y="6731"/>
                    <a:pt x="8829" y="7394"/>
                    <a:pt x="6688" y="7835"/>
                  </a:cubicBezTo>
                  <a:cubicBezTo>
                    <a:pt x="1744" y="8938"/>
                    <a:pt x="1" y="12690"/>
                    <a:pt x="1" y="12690"/>
                  </a:cubicBezTo>
                  <a:lnTo>
                    <a:pt x="30457" y="12690"/>
                  </a:lnTo>
                  <a:lnTo>
                    <a:pt x="30677" y="6974"/>
                  </a:lnTo>
                  <a:lnTo>
                    <a:pt x="30898" y="949"/>
                  </a:lnTo>
                  <a:lnTo>
                    <a:pt x="18650" y="0"/>
                  </a:ln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33"/>
            <p:cNvSpPr/>
            <p:nvPr/>
          </p:nvSpPr>
          <p:spPr>
            <a:xfrm>
              <a:off x="2112000" y="5284300"/>
              <a:ext cx="766950" cy="170525"/>
            </a:xfrm>
            <a:custGeom>
              <a:avLst/>
              <a:gdLst/>
              <a:ahLst/>
              <a:cxnLst/>
              <a:rect l="l" t="t" r="r" b="b"/>
              <a:pathLst>
                <a:path w="30678" h="6821" extrusionOk="0">
                  <a:moveTo>
                    <a:pt x="12889" y="1"/>
                  </a:moveTo>
                  <a:cubicBezTo>
                    <a:pt x="10903" y="861"/>
                    <a:pt x="8829" y="1524"/>
                    <a:pt x="6688" y="1965"/>
                  </a:cubicBezTo>
                  <a:cubicBezTo>
                    <a:pt x="1744" y="3068"/>
                    <a:pt x="1" y="6820"/>
                    <a:pt x="1" y="6820"/>
                  </a:cubicBezTo>
                  <a:lnTo>
                    <a:pt x="30457" y="6820"/>
                  </a:lnTo>
                  <a:lnTo>
                    <a:pt x="30677" y="1104"/>
                  </a:lnTo>
                  <a:lnTo>
                    <a:pt x="30677" y="1104"/>
                  </a:lnTo>
                  <a:cubicBezTo>
                    <a:pt x="27875" y="1943"/>
                    <a:pt x="23593" y="3863"/>
                    <a:pt x="16354" y="4503"/>
                  </a:cubicBezTo>
                  <a:cubicBezTo>
                    <a:pt x="15604" y="2914"/>
                    <a:pt x="14214" y="1303"/>
                    <a:pt x="12889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33"/>
            <p:cNvSpPr/>
            <p:nvPr/>
          </p:nvSpPr>
          <p:spPr>
            <a:xfrm>
              <a:off x="2411050" y="2502450"/>
              <a:ext cx="560025" cy="2829325"/>
            </a:xfrm>
            <a:custGeom>
              <a:avLst/>
              <a:gdLst/>
              <a:ahLst/>
              <a:cxnLst/>
              <a:rect l="l" t="t" r="r" b="b"/>
              <a:pathLst>
                <a:path w="22401" h="113173" extrusionOk="0">
                  <a:moveTo>
                    <a:pt x="0" y="0"/>
                  </a:moveTo>
                  <a:lnTo>
                    <a:pt x="177" y="7592"/>
                  </a:lnTo>
                  <a:lnTo>
                    <a:pt x="2538" y="106508"/>
                  </a:lnTo>
                  <a:lnTo>
                    <a:pt x="22401" y="113173"/>
                  </a:lnTo>
                  <a:lnTo>
                    <a:pt x="22401" y="113173"/>
                  </a:lnTo>
                  <a:lnTo>
                    <a:pt x="20017" y="7592"/>
                  </a:lnTo>
                  <a:lnTo>
                    <a:pt x="19863" y="2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33"/>
            <p:cNvSpPr/>
            <p:nvPr/>
          </p:nvSpPr>
          <p:spPr>
            <a:xfrm>
              <a:off x="2411050" y="2502450"/>
              <a:ext cx="500450" cy="189825"/>
            </a:xfrm>
            <a:custGeom>
              <a:avLst/>
              <a:gdLst/>
              <a:ahLst/>
              <a:cxnLst/>
              <a:rect l="l" t="t" r="r" b="b"/>
              <a:pathLst>
                <a:path w="20018" h="7593" extrusionOk="0">
                  <a:moveTo>
                    <a:pt x="0" y="0"/>
                  </a:moveTo>
                  <a:lnTo>
                    <a:pt x="177" y="7592"/>
                  </a:lnTo>
                  <a:lnTo>
                    <a:pt x="20017" y="7592"/>
                  </a:lnTo>
                  <a:lnTo>
                    <a:pt x="19863" y="2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33"/>
            <p:cNvSpPr/>
            <p:nvPr/>
          </p:nvSpPr>
          <p:spPr>
            <a:xfrm>
              <a:off x="2346500" y="974125"/>
              <a:ext cx="1157550" cy="1572475"/>
            </a:xfrm>
            <a:custGeom>
              <a:avLst/>
              <a:gdLst/>
              <a:ahLst/>
              <a:cxnLst/>
              <a:rect l="l" t="t" r="r" b="b"/>
              <a:pathLst>
                <a:path w="46302" h="62899" extrusionOk="0">
                  <a:moveTo>
                    <a:pt x="14147" y="1"/>
                  </a:moveTo>
                  <a:cubicBezTo>
                    <a:pt x="14147" y="1"/>
                    <a:pt x="13441" y="89"/>
                    <a:pt x="12403" y="288"/>
                  </a:cubicBezTo>
                  <a:cubicBezTo>
                    <a:pt x="9954" y="729"/>
                    <a:pt x="5628" y="1744"/>
                    <a:pt x="4569" y="3201"/>
                  </a:cubicBezTo>
                  <a:cubicBezTo>
                    <a:pt x="3046" y="5297"/>
                    <a:pt x="7835" y="29155"/>
                    <a:pt x="7835" y="29155"/>
                  </a:cubicBezTo>
                  <a:cubicBezTo>
                    <a:pt x="7835" y="29155"/>
                    <a:pt x="0" y="55064"/>
                    <a:pt x="1060" y="62899"/>
                  </a:cubicBezTo>
                  <a:lnTo>
                    <a:pt x="46258" y="62899"/>
                  </a:lnTo>
                  <a:cubicBezTo>
                    <a:pt x="46302" y="61398"/>
                    <a:pt x="46214" y="59919"/>
                    <a:pt x="45971" y="58441"/>
                  </a:cubicBezTo>
                  <a:cubicBezTo>
                    <a:pt x="45574" y="56123"/>
                    <a:pt x="38975" y="34738"/>
                    <a:pt x="37629" y="31185"/>
                  </a:cubicBezTo>
                  <a:cubicBezTo>
                    <a:pt x="39549" y="21364"/>
                    <a:pt x="40100" y="5915"/>
                    <a:pt x="39769" y="4106"/>
                  </a:cubicBezTo>
                  <a:cubicBezTo>
                    <a:pt x="39438" y="2296"/>
                    <a:pt x="35929" y="1391"/>
                    <a:pt x="34296" y="1060"/>
                  </a:cubicBezTo>
                  <a:cubicBezTo>
                    <a:pt x="33502" y="906"/>
                    <a:pt x="32332" y="729"/>
                    <a:pt x="31339" y="575"/>
                  </a:cubicBezTo>
                  <a:cubicBezTo>
                    <a:pt x="30258" y="442"/>
                    <a:pt x="29397" y="332"/>
                    <a:pt x="29397" y="332"/>
                  </a:cubicBezTo>
                  <a:lnTo>
                    <a:pt x="14147" y="1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33"/>
            <p:cNvSpPr/>
            <p:nvPr/>
          </p:nvSpPr>
          <p:spPr>
            <a:xfrm>
              <a:off x="3073675" y="2140500"/>
              <a:ext cx="235625" cy="269800"/>
            </a:xfrm>
            <a:custGeom>
              <a:avLst/>
              <a:gdLst/>
              <a:ahLst/>
              <a:cxnLst/>
              <a:rect l="l" t="t" r="r" b="b"/>
              <a:pathLst>
                <a:path w="9425" h="10792" extrusionOk="0">
                  <a:moveTo>
                    <a:pt x="1" y="1"/>
                  </a:moveTo>
                  <a:lnTo>
                    <a:pt x="1" y="7504"/>
                  </a:lnTo>
                  <a:cubicBezTo>
                    <a:pt x="1" y="7504"/>
                    <a:pt x="222" y="9711"/>
                    <a:pt x="3135" y="10550"/>
                  </a:cubicBezTo>
                  <a:cubicBezTo>
                    <a:pt x="3721" y="10717"/>
                    <a:pt x="4299" y="10792"/>
                    <a:pt x="4852" y="10792"/>
                  </a:cubicBezTo>
                  <a:cubicBezTo>
                    <a:pt x="7066" y="10792"/>
                    <a:pt x="8864" y="9601"/>
                    <a:pt x="9093" y="8453"/>
                  </a:cubicBezTo>
                  <a:cubicBezTo>
                    <a:pt x="9425" y="6886"/>
                    <a:pt x="9226" y="354"/>
                    <a:pt x="9204" y="199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33"/>
            <p:cNvSpPr/>
            <p:nvPr/>
          </p:nvSpPr>
          <p:spPr>
            <a:xfrm>
              <a:off x="2529675" y="2140500"/>
              <a:ext cx="235050" cy="269800"/>
            </a:xfrm>
            <a:custGeom>
              <a:avLst/>
              <a:gdLst/>
              <a:ahLst/>
              <a:cxnLst/>
              <a:rect l="l" t="t" r="r" b="b"/>
              <a:pathLst>
                <a:path w="9402" h="10792" extrusionOk="0">
                  <a:moveTo>
                    <a:pt x="0" y="1"/>
                  </a:moveTo>
                  <a:lnTo>
                    <a:pt x="0" y="7504"/>
                  </a:lnTo>
                  <a:cubicBezTo>
                    <a:pt x="0" y="7504"/>
                    <a:pt x="199" y="9711"/>
                    <a:pt x="3134" y="10550"/>
                  </a:cubicBezTo>
                  <a:cubicBezTo>
                    <a:pt x="3716" y="10717"/>
                    <a:pt x="4292" y="10792"/>
                    <a:pt x="4843" y="10792"/>
                  </a:cubicBezTo>
                  <a:cubicBezTo>
                    <a:pt x="7051" y="10792"/>
                    <a:pt x="8863" y="9601"/>
                    <a:pt x="9093" y="8453"/>
                  </a:cubicBezTo>
                  <a:cubicBezTo>
                    <a:pt x="9402" y="6886"/>
                    <a:pt x="9225" y="354"/>
                    <a:pt x="9203" y="199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33"/>
            <p:cNvSpPr/>
            <p:nvPr/>
          </p:nvSpPr>
          <p:spPr>
            <a:xfrm>
              <a:off x="2656575" y="974125"/>
              <a:ext cx="473400" cy="299625"/>
            </a:xfrm>
            <a:custGeom>
              <a:avLst/>
              <a:gdLst/>
              <a:ahLst/>
              <a:cxnLst/>
              <a:rect l="l" t="t" r="r" b="b"/>
              <a:pathLst>
                <a:path w="18936" h="11985" extrusionOk="0">
                  <a:moveTo>
                    <a:pt x="1722" y="1"/>
                  </a:moveTo>
                  <a:cubicBezTo>
                    <a:pt x="1722" y="1"/>
                    <a:pt x="1038" y="89"/>
                    <a:pt x="0" y="288"/>
                  </a:cubicBezTo>
                  <a:cubicBezTo>
                    <a:pt x="376" y="2936"/>
                    <a:pt x="4326" y="10793"/>
                    <a:pt x="9512" y="11984"/>
                  </a:cubicBezTo>
                  <a:cubicBezTo>
                    <a:pt x="15250" y="9689"/>
                    <a:pt x="18495" y="4481"/>
                    <a:pt x="18936" y="575"/>
                  </a:cubicBezTo>
                  <a:cubicBezTo>
                    <a:pt x="17855" y="442"/>
                    <a:pt x="16994" y="332"/>
                    <a:pt x="16994" y="332"/>
                  </a:cubicBezTo>
                  <a:lnTo>
                    <a:pt x="1722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33"/>
            <p:cNvSpPr/>
            <p:nvPr/>
          </p:nvSpPr>
          <p:spPr>
            <a:xfrm>
              <a:off x="3183475" y="1337175"/>
              <a:ext cx="128575" cy="113675"/>
            </a:xfrm>
            <a:custGeom>
              <a:avLst/>
              <a:gdLst/>
              <a:ahLst/>
              <a:cxnLst/>
              <a:rect l="l" t="t" r="r" b="b"/>
              <a:pathLst>
                <a:path w="5143" h="4547" extrusionOk="0">
                  <a:moveTo>
                    <a:pt x="3664" y="0"/>
                  </a:moveTo>
                  <a:lnTo>
                    <a:pt x="1" y="221"/>
                  </a:lnTo>
                  <a:lnTo>
                    <a:pt x="1832" y="4547"/>
                  </a:lnTo>
                  <a:lnTo>
                    <a:pt x="5143" y="2472"/>
                  </a:lnTo>
                  <a:lnTo>
                    <a:pt x="3664" y="0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33"/>
            <p:cNvSpPr/>
            <p:nvPr/>
          </p:nvSpPr>
          <p:spPr>
            <a:xfrm>
              <a:off x="3011900" y="1168000"/>
              <a:ext cx="268150" cy="204900"/>
            </a:xfrm>
            <a:custGeom>
              <a:avLst/>
              <a:gdLst/>
              <a:ahLst/>
              <a:cxnLst/>
              <a:rect l="l" t="t" r="r" b="b"/>
              <a:pathLst>
                <a:path w="10726" h="8196" extrusionOk="0">
                  <a:moveTo>
                    <a:pt x="5219" y="0"/>
                  </a:moveTo>
                  <a:cubicBezTo>
                    <a:pt x="4283" y="0"/>
                    <a:pt x="3009" y="279"/>
                    <a:pt x="2604" y="522"/>
                  </a:cubicBezTo>
                  <a:cubicBezTo>
                    <a:pt x="2030" y="875"/>
                    <a:pt x="1876" y="2000"/>
                    <a:pt x="1589" y="2221"/>
                  </a:cubicBezTo>
                  <a:cubicBezTo>
                    <a:pt x="1302" y="2442"/>
                    <a:pt x="0" y="2795"/>
                    <a:pt x="0" y="3126"/>
                  </a:cubicBezTo>
                  <a:cubicBezTo>
                    <a:pt x="0" y="3409"/>
                    <a:pt x="498" y="3804"/>
                    <a:pt x="1344" y="3804"/>
                  </a:cubicBezTo>
                  <a:cubicBezTo>
                    <a:pt x="1489" y="3804"/>
                    <a:pt x="1645" y="3792"/>
                    <a:pt x="1810" y="3766"/>
                  </a:cubicBezTo>
                  <a:cubicBezTo>
                    <a:pt x="2935" y="3612"/>
                    <a:pt x="3686" y="1824"/>
                    <a:pt x="3686" y="1824"/>
                  </a:cubicBezTo>
                  <a:lnTo>
                    <a:pt x="4855" y="1691"/>
                  </a:lnTo>
                  <a:cubicBezTo>
                    <a:pt x="4855" y="1691"/>
                    <a:pt x="5407" y="6348"/>
                    <a:pt x="5959" y="6878"/>
                  </a:cubicBezTo>
                  <a:cubicBezTo>
                    <a:pt x="6047" y="6966"/>
                    <a:pt x="6753" y="8003"/>
                    <a:pt x="7857" y="8180"/>
                  </a:cubicBezTo>
                  <a:cubicBezTo>
                    <a:pt x="7932" y="8190"/>
                    <a:pt x="8008" y="8195"/>
                    <a:pt x="8086" y="8195"/>
                  </a:cubicBezTo>
                  <a:cubicBezTo>
                    <a:pt x="9141" y="8195"/>
                    <a:pt x="10342" y="7261"/>
                    <a:pt x="10527" y="6767"/>
                  </a:cubicBezTo>
                  <a:cubicBezTo>
                    <a:pt x="10726" y="6216"/>
                    <a:pt x="6775" y="478"/>
                    <a:pt x="6047" y="125"/>
                  </a:cubicBezTo>
                  <a:cubicBezTo>
                    <a:pt x="5854" y="37"/>
                    <a:pt x="5559" y="0"/>
                    <a:pt x="5219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33"/>
            <p:cNvSpPr/>
            <p:nvPr/>
          </p:nvSpPr>
          <p:spPr>
            <a:xfrm>
              <a:off x="3031750" y="1111325"/>
              <a:ext cx="78375" cy="321900"/>
            </a:xfrm>
            <a:custGeom>
              <a:avLst/>
              <a:gdLst/>
              <a:ahLst/>
              <a:cxnLst/>
              <a:rect l="l" t="t" r="r" b="b"/>
              <a:pathLst>
                <a:path w="3135" h="12876" extrusionOk="0">
                  <a:moveTo>
                    <a:pt x="2338" y="1"/>
                  </a:moveTo>
                  <a:cubicBezTo>
                    <a:pt x="2002" y="1"/>
                    <a:pt x="1744" y="207"/>
                    <a:pt x="1744" y="207"/>
                  </a:cubicBezTo>
                  <a:cubicBezTo>
                    <a:pt x="1744" y="207"/>
                    <a:pt x="1" y="10359"/>
                    <a:pt x="1" y="10668"/>
                  </a:cubicBezTo>
                  <a:cubicBezTo>
                    <a:pt x="1" y="10973"/>
                    <a:pt x="259" y="12875"/>
                    <a:pt x="500" y="12875"/>
                  </a:cubicBezTo>
                  <a:cubicBezTo>
                    <a:pt x="503" y="12875"/>
                    <a:pt x="505" y="12875"/>
                    <a:pt x="508" y="12875"/>
                  </a:cubicBezTo>
                  <a:cubicBezTo>
                    <a:pt x="773" y="12808"/>
                    <a:pt x="1612" y="11065"/>
                    <a:pt x="1612" y="11065"/>
                  </a:cubicBezTo>
                  <a:cubicBezTo>
                    <a:pt x="1612" y="11065"/>
                    <a:pt x="2825" y="3451"/>
                    <a:pt x="3134" y="494"/>
                  </a:cubicBezTo>
                  <a:cubicBezTo>
                    <a:pt x="2873" y="111"/>
                    <a:pt x="2584" y="1"/>
                    <a:pt x="2338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33"/>
            <p:cNvSpPr/>
            <p:nvPr/>
          </p:nvSpPr>
          <p:spPr>
            <a:xfrm>
              <a:off x="3029550" y="1183225"/>
              <a:ext cx="217950" cy="174425"/>
            </a:xfrm>
            <a:custGeom>
              <a:avLst/>
              <a:gdLst/>
              <a:ahLst/>
              <a:cxnLst/>
              <a:rect l="l" t="t" r="r" b="b"/>
              <a:pathLst>
                <a:path w="8718" h="6977" extrusionOk="0">
                  <a:moveTo>
                    <a:pt x="4607" y="0"/>
                  </a:moveTo>
                  <a:cubicBezTo>
                    <a:pt x="3735" y="0"/>
                    <a:pt x="965" y="1954"/>
                    <a:pt x="375" y="2914"/>
                  </a:cubicBezTo>
                  <a:cubicBezTo>
                    <a:pt x="0" y="3510"/>
                    <a:pt x="331" y="3907"/>
                    <a:pt x="640" y="4128"/>
                  </a:cubicBezTo>
                  <a:cubicBezTo>
                    <a:pt x="773" y="4194"/>
                    <a:pt x="883" y="4260"/>
                    <a:pt x="1015" y="4327"/>
                  </a:cubicBezTo>
                  <a:cubicBezTo>
                    <a:pt x="1015" y="4327"/>
                    <a:pt x="905" y="5187"/>
                    <a:pt x="1700" y="5276"/>
                  </a:cubicBezTo>
                  <a:cubicBezTo>
                    <a:pt x="1782" y="5285"/>
                    <a:pt x="1860" y="5290"/>
                    <a:pt x="1938" y="5290"/>
                  </a:cubicBezTo>
                  <a:cubicBezTo>
                    <a:pt x="2048" y="5290"/>
                    <a:pt x="2157" y="5279"/>
                    <a:pt x="2273" y="5254"/>
                  </a:cubicBezTo>
                  <a:cubicBezTo>
                    <a:pt x="2498" y="5926"/>
                    <a:pt x="2817" y="6108"/>
                    <a:pt x="3257" y="6108"/>
                  </a:cubicBezTo>
                  <a:cubicBezTo>
                    <a:pt x="3337" y="6108"/>
                    <a:pt x="3421" y="6102"/>
                    <a:pt x="3509" y="6092"/>
                  </a:cubicBezTo>
                  <a:cubicBezTo>
                    <a:pt x="3598" y="6313"/>
                    <a:pt x="3752" y="6490"/>
                    <a:pt x="3907" y="6644"/>
                  </a:cubicBezTo>
                  <a:cubicBezTo>
                    <a:pt x="4127" y="6843"/>
                    <a:pt x="4392" y="6953"/>
                    <a:pt x="4657" y="6975"/>
                  </a:cubicBezTo>
                  <a:cubicBezTo>
                    <a:pt x="4664" y="6976"/>
                    <a:pt x="4672" y="6976"/>
                    <a:pt x="4681" y="6976"/>
                  </a:cubicBezTo>
                  <a:cubicBezTo>
                    <a:pt x="5176" y="6976"/>
                    <a:pt x="7996" y="5753"/>
                    <a:pt x="8365" y="5276"/>
                  </a:cubicBezTo>
                  <a:cubicBezTo>
                    <a:pt x="8718" y="4790"/>
                    <a:pt x="5738" y="67"/>
                    <a:pt x="4635" y="1"/>
                  </a:cubicBezTo>
                  <a:cubicBezTo>
                    <a:pt x="4626" y="1"/>
                    <a:pt x="4616" y="0"/>
                    <a:pt x="4607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33"/>
            <p:cNvSpPr/>
            <p:nvPr/>
          </p:nvSpPr>
          <p:spPr>
            <a:xfrm>
              <a:off x="3045550" y="1224625"/>
              <a:ext cx="112025" cy="66775"/>
            </a:xfrm>
            <a:custGeom>
              <a:avLst/>
              <a:gdLst/>
              <a:ahLst/>
              <a:cxnLst/>
              <a:rect l="l" t="t" r="r" b="b"/>
              <a:pathLst>
                <a:path w="4481" h="2671" extrusionOk="0">
                  <a:moveTo>
                    <a:pt x="4480" y="0"/>
                  </a:moveTo>
                  <a:cubicBezTo>
                    <a:pt x="4414" y="22"/>
                    <a:pt x="2737" y="398"/>
                    <a:pt x="2075" y="618"/>
                  </a:cubicBezTo>
                  <a:cubicBezTo>
                    <a:pt x="1192" y="993"/>
                    <a:pt x="486" y="1633"/>
                    <a:pt x="0" y="2472"/>
                  </a:cubicBezTo>
                  <a:cubicBezTo>
                    <a:pt x="133" y="2538"/>
                    <a:pt x="243" y="2604"/>
                    <a:pt x="375" y="2671"/>
                  </a:cubicBezTo>
                  <a:cubicBezTo>
                    <a:pt x="486" y="2384"/>
                    <a:pt x="1016" y="1942"/>
                    <a:pt x="1501" y="1589"/>
                  </a:cubicBezTo>
                  <a:cubicBezTo>
                    <a:pt x="1964" y="1236"/>
                    <a:pt x="4414" y="44"/>
                    <a:pt x="4480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33"/>
            <p:cNvSpPr/>
            <p:nvPr/>
          </p:nvSpPr>
          <p:spPr>
            <a:xfrm>
              <a:off x="3072025" y="1267650"/>
              <a:ext cx="97675" cy="47850"/>
            </a:xfrm>
            <a:custGeom>
              <a:avLst/>
              <a:gdLst/>
              <a:ahLst/>
              <a:cxnLst/>
              <a:rect l="l" t="t" r="r" b="b"/>
              <a:pathLst>
                <a:path w="3907" h="1914" extrusionOk="0">
                  <a:moveTo>
                    <a:pt x="3907" y="1"/>
                  </a:moveTo>
                  <a:cubicBezTo>
                    <a:pt x="3863" y="1"/>
                    <a:pt x="1832" y="332"/>
                    <a:pt x="1016" y="950"/>
                  </a:cubicBezTo>
                  <a:cubicBezTo>
                    <a:pt x="641" y="1237"/>
                    <a:pt x="310" y="1546"/>
                    <a:pt x="1" y="1899"/>
                  </a:cubicBezTo>
                  <a:cubicBezTo>
                    <a:pt x="83" y="1908"/>
                    <a:pt x="161" y="1913"/>
                    <a:pt x="239" y="1913"/>
                  </a:cubicBezTo>
                  <a:cubicBezTo>
                    <a:pt x="349" y="1913"/>
                    <a:pt x="458" y="1902"/>
                    <a:pt x="574" y="1877"/>
                  </a:cubicBezTo>
                  <a:lnTo>
                    <a:pt x="3907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33"/>
            <p:cNvSpPr/>
            <p:nvPr/>
          </p:nvSpPr>
          <p:spPr>
            <a:xfrm>
              <a:off x="3117275" y="1312350"/>
              <a:ext cx="64575" cy="36975"/>
            </a:xfrm>
            <a:custGeom>
              <a:avLst/>
              <a:gdLst/>
              <a:ahLst/>
              <a:cxnLst/>
              <a:rect l="l" t="t" r="r" b="b"/>
              <a:pathLst>
                <a:path w="2583" h="1479" extrusionOk="0">
                  <a:moveTo>
                    <a:pt x="2582" y="0"/>
                  </a:moveTo>
                  <a:lnTo>
                    <a:pt x="0" y="927"/>
                  </a:lnTo>
                  <a:cubicBezTo>
                    <a:pt x="89" y="1148"/>
                    <a:pt x="243" y="1325"/>
                    <a:pt x="398" y="1479"/>
                  </a:cubicBezTo>
                  <a:cubicBezTo>
                    <a:pt x="1324" y="1082"/>
                    <a:pt x="2582" y="0"/>
                    <a:pt x="2582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33"/>
            <p:cNvSpPr/>
            <p:nvPr/>
          </p:nvSpPr>
          <p:spPr>
            <a:xfrm>
              <a:off x="3136025" y="1330550"/>
              <a:ext cx="512050" cy="599400"/>
            </a:xfrm>
            <a:custGeom>
              <a:avLst/>
              <a:gdLst/>
              <a:ahLst/>
              <a:cxnLst/>
              <a:rect l="l" t="t" r="r" b="b"/>
              <a:pathLst>
                <a:path w="20482" h="23976" extrusionOk="0">
                  <a:moveTo>
                    <a:pt x="7151" y="1"/>
                  </a:moveTo>
                  <a:lnTo>
                    <a:pt x="1" y="4282"/>
                  </a:lnTo>
                  <a:cubicBezTo>
                    <a:pt x="1" y="4282"/>
                    <a:pt x="7151" y="19885"/>
                    <a:pt x="8828" y="21651"/>
                  </a:cubicBezTo>
                  <a:cubicBezTo>
                    <a:pt x="10087" y="22959"/>
                    <a:pt x="12024" y="23976"/>
                    <a:pt x="14101" y="23976"/>
                  </a:cubicBezTo>
                  <a:cubicBezTo>
                    <a:pt x="14828" y="23976"/>
                    <a:pt x="15572" y="23851"/>
                    <a:pt x="16310" y="23571"/>
                  </a:cubicBezTo>
                  <a:cubicBezTo>
                    <a:pt x="19157" y="22512"/>
                    <a:pt x="20481" y="19576"/>
                    <a:pt x="19775" y="16641"/>
                  </a:cubicBezTo>
                  <a:cubicBezTo>
                    <a:pt x="19091" y="13706"/>
                    <a:pt x="7151" y="1"/>
                    <a:pt x="7151" y="1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33"/>
            <p:cNvSpPr/>
            <p:nvPr/>
          </p:nvSpPr>
          <p:spPr>
            <a:xfrm>
              <a:off x="2579325" y="1325600"/>
              <a:ext cx="614100" cy="706225"/>
            </a:xfrm>
            <a:custGeom>
              <a:avLst/>
              <a:gdLst/>
              <a:ahLst/>
              <a:cxnLst/>
              <a:rect l="l" t="t" r="r" b="b"/>
              <a:pathLst>
                <a:path w="24564" h="28249" extrusionOk="0">
                  <a:moveTo>
                    <a:pt x="1" y="0"/>
                  </a:moveTo>
                  <a:lnTo>
                    <a:pt x="950" y="28249"/>
                  </a:lnTo>
                  <a:lnTo>
                    <a:pt x="23924" y="28249"/>
                  </a:lnTo>
                  <a:lnTo>
                    <a:pt x="24564" y="79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33"/>
            <p:cNvSpPr/>
            <p:nvPr/>
          </p:nvSpPr>
          <p:spPr>
            <a:xfrm>
              <a:off x="2433675" y="1429600"/>
              <a:ext cx="185950" cy="253425"/>
            </a:xfrm>
            <a:custGeom>
              <a:avLst/>
              <a:gdLst/>
              <a:ahLst/>
              <a:cxnLst/>
              <a:rect l="l" t="t" r="r" b="b"/>
              <a:pathLst>
                <a:path w="7438" h="10137" extrusionOk="0">
                  <a:moveTo>
                    <a:pt x="6144" y="0"/>
                  </a:moveTo>
                  <a:cubicBezTo>
                    <a:pt x="5769" y="0"/>
                    <a:pt x="5394" y="120"/>
                    <a:pt x="5076" y="342"/>
                  </a:cubicBezTo>
                  <a:cubicBezTo>
                    <a:pt x="4414" y="850"/>
                    <a:pt x="1369" y="4491"/>
                    <a:pt x="795" y="6014"/>
                  </a:cubicBezTo>
                  <a:cubicBezTo>
                    <a:pt x="221" y="7559"/>
                    <a:pt x="0" y="9324"/>
                    <a:pt x="905" y="9788"/>
                  </a:cubicBezTo>
                  <a:cubicBezTo>
                    <a:pt x="1332" y="10007"/>
                    <a:pt x="1818" y="10137"/>
                    <a:pt x="2361" y="10137"/>
                  </a:cubicBezTo>
                  <a:cubicBezTo>
                    <a:pt x="2968" y="10137"/>
                    <a:pt x="3646" y="9974"/>
                    <a:pt x="4392" y="9589"/>
                  </a:cubicBezTo>
                  <a:cubicBezTo>
                    <a:pt x="5805" y="8861"/>
                    <a:pt x="6356" y="6764"/>
                    <a:pt x="6356" y="6698"/>
                  </a:cubicBezTo>
                  <a:cubicBezTo>
                    <a:pt x="6356" y="6610"/>
                    <a:pt x="7438" y="1070"/>
                    <a:pt x="7438" y="1070"/>
                  </a:cubicBezTo>
                  <a:cubicBezTo>
                    <a:pt x="7438" y="1070"/>
                    <a:pt x="7151" y="210"/>
                    <a:pt x="6577" y="55"/>
                  </a:cubicBezTo>
                  <a:cubicBezTo>
                    <a:pt x="6435" y="18"/>
                    <a:pt x="6289" y="0"/>
                    <a:pt x="6144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33"/>
            <p:cNvSpPr/>
            <p:nvPr/>
          </p:nvSpPr>
          <p:spPr>
            <a:xfrm>
              <a:off x="2555050" y="1430475"/>
              <a:ext cx="156175" cy="207575"/>
            </a:xfrm>
            <a:custGeom>
              <a:avLst/>
              <a:gdLst/>
              <a:ahLst/>
              <a:cxnLst/>
              <a:rect l="l" t="t" r="r" b="b"/>
              <a:pathLst>
                <a:path w="6247" h="8303" extrusionOk="0">
                  <a:moveTo>
                    <a:pt x="1860" y="1"/>
                  </a:moveTo>
                  <a:cubicBezTo>
                    <a:pt x="1807" y="1"/>
                    <a:pt x="1760" y="7"/>
                    <a:pt x="1722" y="20"/>
                  </a:cubicBezTo>
                  <a:cubicBezTo>
                    <a:pt x="1104" y="241"/>
                    <a:pt x="861" y="1102"/>
                    <a:pt x="1236" y="1344"/>
                  </a:cubicBezTo>
                  <a:cubicBezTo>
                    <a:pt x="883" y="1477"/>
                    <a:pt x="619" y="1808"/>
                    <a:pt x="574" y="2205"/>
                  </a:cubicBezTo>
                  <a:cubicBezTo>
                    <a:pt x="486" y="2602"/>
                    <a:pt x="1060" y="2911"/>
                    <a:pt x="1060" y="2911"/>
                  </a:cubicBezTo>
                  <a:cubicBezTo>
                    <a:pt x="773" y="3066"/>
                    <a:pt x="508" y="3242"/>
                    <a:pt x="265" y="3441"/>
                  </a:cubicBezTo>
                  <a:cubicBezTo>
                    <a:pt x="89" y="3684"/>
                    <a:pt x="310" y="4545"/>
                    <a:pt x="508" y="4655"/>
                  </a:cubicBezTo>
                  <a:cubicBezTo>
                    <a:pt x="243" y="5317"/>
                    <a:pt x="1" y="5648"/>
                    <a:pt x="89" y="5935"/>
                  </a:cubicBezTo>
                  <a:cubicBezTo>
                    <a:pt x="177" y="6244"/>
                    <a:pt x="1832" y="7745"/>
                    <a:pt x="2384" y="7965"/>
                  </a:cubicBezTo>
                  <a:cubicBezTo>
                    <a:pt x="2734" y="8113"/>
                    <a:pt x="3527" y="8302"/>
                    <a:pt x="4157" y="8302"/>
                  </a:cubicBezTo>
                  <a:cubicBezTo>
                    <a:pt x="4561" y="8302"/>
                    <a:pt x="4898" y="8225"/>
                    <a:pt x="5010" y="8009"/>
                  </a:cubicBezTo>
                  <a:cubicBezTo>
                    <a:pt x="5077" y="7943"/>
                    <a:pt x="5099" y="7833"/>
                    <a:pt x="5099" y="7745"/>
                  </a:cubicBezTo>
                  <a:cubicBezTo>
                    <a:pt x="5077" y="7391"/>
                    <a:pt x="4569" y="7237"/>
                    <a:pt x="4326" y="7149"/>
                  </a:cubicBezTo>
                  <a:cubicBezTo>
                    <a:pt x="3766" y="6825"/>
                    <a:pt x="3226" y="6460"/>
                    <a:pt x="2708" y="6073"/>
                  </a:cubicBezTo>
                  <a:lnTo>
                    <a:pt x="2708" y="6073"/>
                  </a:lnTo>
                  <a:cubicBezTo>
                    <a:pt x="2897" y="6150"/>
                    <a:pt x="3863" y="6701"/>
                    <a:pt x="4515" y="6701"/>
                  </a:cubicBezTo>
                  <a:cubicBezTo>
                    <a:pt x="4756" y="6701"/>
                    <a:pt x="4955" y="6625"/>
                    <a:pt x="5054" y="6420"/>
                  </a:cubicBezTo>
                  <a:cubicBezTo>
                    <a:pt x="5430" y="5626"/>
                    <a:pt x="3973" y="4831"/>
                    <a:pt x="3554" y="4589"/>
                  </a:cubicBezTo>
                  <a:cubicBezTo>
                    <a:pt x="3068" y="4236"/>
                    <a:pt x="2605" y="3860"/>
                    <a:pt x="2163" y="3441"/>
                  </a:cubicBezTo>
                  <a:lnTo>
                    <a:pt x="2163" y="3441"/>
                  </a:lnTo>
                  <a:cubicBezTo>
                    <a:pt x="2201" y="3460"/>
                    <a:pt x="3840" y="4256"/>
                    <a:pt x="4701" y="4256"/>
                  </a:cubicBezTo>
                  <a:cubicBezTo>
                    <a:pt x="4856" y="4256"/>
                    <a:pt x="4986" y="4230"/>
                    <a:pt x="5077" y="4169"/>
                  </a:cubicBezTo>
                  <a:cubicBezTo>
                    <a:pt x="5143" y="4125"/>
                    <a:pt x="5187" y="4059"/>
                    <a:pt x="5231" y="3993"/>
                  </a:cubicBezTo>
                  <a:cubicBezTo>
                    <a:pt x="5430" y="3551"/>
                    <a:pt x="4746" y="2911"/>
                    <a:pt x="4723" y="2889"/>
                  </a:cubicBezTo>
                  <a:cubicBezTo>
                    <a:pt x="4726" y="2889"/>
                    <a:pt x="4729" y="2888"/>
                    <a:pt x="4732" y="2888"/>
                  </a:cubicBezTo>
                  <a:cubicBezTo>
                    <a:pt x="4811" y="2888"/>
                    <a:pt x="5062" y="3073"/>
                    <a:pt x="5382" y="3073"/>
                  </a:cubicBezTo>
                  <a:cubicBezTo>
                    <a:pt x="5487" y="3073"/>
                    <a:pt x="5600" y="3053"/>
                    <a:pt x="5717" y="3000"/>
                  </a:cubicBezTo>
                  <a:cubicBezTo>
                    <a:pt x="6246" y="2757"/>
                    <a:pt x="6246" y="2029"/>
                    <a:pt x="5717" y="1808"/>
                  </a:cubicBezTo>
                  <a:cubicBezTo>
                    <a:pt x="5219" y="1538"/>
                    <a:pt x="2692" y="1"/>
                    <a:pt x="1860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33"/>
            <p:cNvSpPr/>
            <p:nvPr/>
          </p:nvSpPr>
          <p:spPr>
            <a:xfrm>
              <a:off x="2599750" y="1466675"/>
              <a:ext cx="91050" cy="63625"/>
            </a:xfrm>
            <a:custGeom>
              <a:avLst/>
              <a:gdLst/>
              <a:ahLst/>
              <a:cxnLst/>
              <a:rect l="l" t="t" r="r" b="b"/>
              <a:pathLst>
                <a:path w="3642" h="2545" extrusionOk="0">
                  <a:moveTo>
                    <a:pt x="112" y="1"/>
                  </a:moveTo>
                  <a:cubicBezTo>
                    <a:pt x="64" y="1"/>
                    <a:pt x="26" y="9"/>
                    <a:pt x="0" y="29"/>
                  </a:cubicBezTo>
                  <a:cubicBezTo>
                    <a:pt x="574" y="382"/>
                    <a:pt x="2538" y="1618"/>
                    <a:pt x="3443" y="2545"/>
                  </a:cubicBezTo>
                  <a:cubicBezTo>
                    <a:pt x="3642" y="2103"/>
                    <a:pt x="2958" y="1463"/>
                    <a:pt x="2935" y="1441"/>
                  </a:cubicBezTo>
                  <a:cubicBezTo>
                    <a:pt x="2935" y="1441"/>
                    <a:pt x="717" y="1"/>
                    <a:pt x="112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33"/>
            <p:cNvSpPr/>
            <p:nvPr/>
          </p:nvSpPr>
          <p:spPr>
            <a:xfrm>
              <a:off x="2578775" y="1554550"/>
              <a:ext cx="103750" cy="69550"/>
            </a:xfrm>
            <a:custGeom>
              <a:avLst/>
              <a:gdLst/>
              <a:ahLst/>
              <a:cxnLst/>
              <a:rect l="l" t="t" r="r" b="b"/>
              <a:pathLst>
                <a:path w="4150" h="2782" extrusionOk="0">
                  <a:moveTo>
                    <a:pt x="1" y="1"/>
                  </a:moveTo>
                  <a:lnTo>
                    <a:pt x="1" y="1"/>
                  </a:lnTo>
                  <a:cubicBezTo>
                    <a:pt x="332" y="464"/>
                    <a:pt x="707" y="906"/>
                    <a:pt x="1104" y="1325"/>
                  </a:cubicBezTo>
                  <a:cubicBezTo>
                    <a:pt x="1678" y="2031"/>
                    <a:pt x="3355" y="2274"/>
                    <a:pt x="4150" y="2782"/>
                  </a:cubicBezTo>
                  <a:cubicBezTo>
                    <a:pt x="4105" y="2428"/>
                    <a:pt x="3620" y="2252"/>
                    <a:pt x="3377" y="2186"/>
                  </a:cubicBezTo>
                  <a:cubicBezTo>
                    <a:pt x="2803" y="1855"/>
                    <a:pt x="2252" y="1480"/>
                    <a:pt x="1722" y="1082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33"/>
            <p:cNvSpPr/>
            <p:nvPr/>
          </p:nvSpPr>
          <p:spPr>
            <a:xfrm>
              <a:off x="1927175" y="1550150"/>
              <a:ext cx="599200" cy="366400"/>
            </a:xfrm>
            <a:custGeom>
              <a:avLst/>
              <a:gdLst/>
              <a:ahLst/>
              <a:cxnLst/>
              <a:rect l="l" t="t" r="r" b="b"/>
              <a:pathLst>
                <a:path w="23968" h="14656" extrusionOk="0">
                  <a:moveTo>
                    <a:pt x="20856" y="0"/>
                  </a:moveTo>
                  <a:cubicBezTo>
                    <a:pt x="20856" y="0"/>
                    <a:pt x="2605" y="3620"/>
                    <a:pt x="1303" y="7129"/>
                  </a:cubicBezTo>
                  <a:cubicBezTo>
                    <a:pt x="1" y="10638"/>
                    <a:pt x="1788" y="14544"/>
                    <a:pt x="6114" y="14654"/>
                  </a:cubicBezTo>
                  <a:cubicBezTo>
                    <a:pt x="6154" y="14655"/>
                    <a:pt x="6195" y="14656"/>
                    <a:pt x="6236" y="14656"/>
                  </a:cubicBezTo>
                  <a:cubicBezTo>
                    <a:pt x="10594" y="14656"/>
                    <a:pt x="19901" y="8912"/>
                    <a:pt x="23968" y="6136"/>
                  </a:cubicBezTo>
                  <a:cubicBezTo>
                    <a:pt x="23372" y="4635"/>
                    <a:pt x="20856" y="0"/>
                    <a:pt x="20856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33"/>
            <p:cNvSpPr/>
            <p:nvPr/>
          </p:nvSpPr>
          <p:spPr>
            <a:xfrm>
              <a:off x="2610225" y="499425"/>
              <a:ext cx="164450" cy="164500"/>
            </a:xfrm>
            <a:custGeom>
              <a:avLst/>
              <a:gdLst/>
              <a:ahLst/>
              <a:cxnLst/>
              <a:rect l="l" t="t" r="r" b="b"/>
              <a:pathLst>
                <a:path w="6578" h="6580" extrusionOk="0">
                  <a:moveTo>
                    <a:pt x="2434" y="0"/>
                  </a:moveTo>
                  <a:cubicBezTo>
                    <a:pt x="2195" y="0"/>
                    <a:pt x="1942" y="74"/>
                    <a:pt x="1678" y="252"/>
                  </a:cubicBezTo>
                  <a:cubicBezTo>
                    <a:pt x="1" y="1355"/>
                    <a:pt x="1281" y="3408"/>
                    <a:pt x="2207" y="4092"/>
                  </a:cubicBezTo>
                  <a:cubicBezTo>
                    <a:pt x="3323" y="4888"/>
                    <a:pt x="3984" y="6580"/>
                    <a:pt x="4794" y="6580"/>
                  </a:cubicBezTo>
                  <a:cubicBezTo>
                    <a:pt x="4994" y="6580"/>
                    <a:pt x="5203" y="6477"/>
                    <a:pt x="5430" y="6233"/>
                  </a:cubicBezTo>
                  <a:cubicBezTo>
                    <a:pt x="6577" y="5019"/>
                    <a:pt x="4503" y="1929"/>
                    <a:pt x="4503" y="1929"/>
                  </a:cubicBezTo>
                  <a:cubicBezTo>
                    <a:pt x="4503" y="1929"/>
                    <a:pt x="3654" y="0"/>
                    <a:pt x="2434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33"/>
            <p:cNvSpPr/>
            <p:nvPr/>
          </p:nvSpPr>
          <p:spPr>
            <a:xfrm>
              <a:off x="3027900" y="499425"/>
              <a:ext cx="164425" cy="164500"/>
            </a:xfrm>
            <a:custGeom>
              <a:avLst/>
              <a:gdLst/>
              <a:ahLst/>
              <a:cxnLst/>
              <a:rect l="l" t="t" r="r" b="b"/>
              <a:pathLst>
                <a:path w="6577" h="6580" extrusionOk="0">
                  <a:moveTo>
                    <a:pt x="4164" y="0"/>
                  </a:moveTo>
                  <a:cubicBezTo>
                    <a:pt x="2939" y="0"/>
                    <a:pt x="2075" y="1929"/>
                    <a:pt x="2075" y="1929"/>
                  </a:cubicBezTo>
                  <a:cubicBezTo>
                    <a:pt x="2075" y="1929"/>
                    <a:pt x="0" y="5019"/>
                    <a:pt x="1148" y="6233"/>
                  </a:cubicBezTo>
                  <a:cubicBezTo>
                    <a:pt x="1375" y="6477"/>
                    <a:pt x="1584" y="6580"/>
                    <a:pt x="1785" y="6580"/>
                  </a:cubicBezTo>
                  <a:cubicBezTo>
                    <a:pt x="2601" y="6580"/>
                    <a:pt x="3272" y="4888"/>
                    <a:pt x="4370" y="4092"/>
                  </a:cubicBezTo>
                  <a:cubicBezTo>
                    <a:pt x="5319" y="3408"/>
                    <a:pt x="6577" y="1355"/>
                    <a:pt x="4922" y="252"/>
                  </a:cubicBezTo>
                  <a:cubicBezTo>
                    <a:pt x="4658" y="74"/>
                    <a:pt x="4404" y="0"/>
                    <a:pt x="4164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33"/>
            <p:cNvSpPr/>
            <p:nvPr/>
          </p:nvSpPr>
          <p:spPr>
            <a:xfrm>
              <a:off x="2699600" y="745150"/>
              <a:ext cx="391775" cy="473975"/>
            </a:xfrm>
            <a:custGeom>
              <a:avLst/>
              <a:gdLst/>
              <a:ahLst/>
              <a:cxnLst/>
              <a:rect l="l" t="t" r="r" b="b"/>
              <a:pathLst>
                <a:path w="15671" h="18959" extrusionOk="0">
                  <a:moveTo>
                    <a:pt x="4746" y="1"/>
                  </a:moveTo>
                  <a:lnTo>
                    <a:pt x="4746" y="1"/>
                  </a:lnTo>
                  <a:cubicBezTo>
                    <a:pt x="4790" y="111"/>
                    <a:pt x="4657" y="5320"/>
                    <a:pt x="4039" y="6732"/>
                  </a:cubicBezTo>
                  <a:cubicBezTo>
                    <a:pt x="3179" y="8696"/>
                    <a:pt x="1" y="9160"/>
                    <a:pt x="1" y="9160"/>
                  </a:cubicBezTo>
                  <a:cubicBezTo>
                    <a:pt x="1" y="9160"/>
                    <a:pt x="3289" y="18076"/>
                    <a:pt x="8056" y="18959"/>
                  </a:cubicBezTo>
                  <a:cubicBezTo>
                    <a:pt x="11962" y="17392"/>
                    <a:pt x="14522" y="12713"/>
                    <a:pt x="15670" y="9535"/>
                  </a:cubicBezTo>
                  <a:cubicBezTo>
                    <a:pt x="12691" y="9116"/>
                    <a:pt x="11896" y="7681"/>
                    <a:pt x="11742" y="6335"/>
                  </a:cubicBezTo>
                  <a:cubicBezTo>
                    <a:pt x="11631" y="5187"/>
                    <a:pt x="11300" y="155"/>
                    <a:pt x="11300" y="155"/>
                  </a:cubicBezTo>
                  <a:lnTo>
                    <a:pt x="4746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33"/>
            <p:cNvSpPr/>
            <p:nvPr/>
          </p:nvSpPr>
          <p:spPr>
            <a:xfrm>
              <a:off x="2701825" y="358950"/>
              <a:ext cx="402775" cy="459625"/>
            </a:xfrm>
            <a:custGeom>
              <a:avLst/>
              <a:gdLst/>
              <a:ahLst/>
              <a:cxnLst/>
              <a:rect l="l" t="t" r="r" b="b"/>
              <a:pathLst>
                <a:path w="16111" h="18385" extrusionOk="0">
                  <a:moveTo>
                    <a:pt x="12646" y="0"/>
                  </a:moveTo>
                  <a:cubicBezTo>
                    <a:pt x="11631" y="1611"/>
                    <a:pt x="9909" y="3156"/>
                    <a:pt x="7504" y="3553"/>
                  </a:cubicBezTo>
                  <a:cubicBezTo>
                    <a:pt x="5120" y="3951"/>
                    <a:pt x="4480" y="3642"/>
                    <a:pt x="2339" y="4083"/>
                  </a:cubicBezTo>
                  <a:cubicBezTo>
                    <a:pt x="2295" y="4083"/>
                    <a:pt x="2273" y="4083"/>
                    <a:pt x="2229" y="4105"/>
                  </a:cubicBezTo>
                  <a:cubicBezTo>
                    <a:pt x="883" y="4458"/>
                    <a:pt x="0" y="5782"/>
                    <a:pt x="221" y="7173"/>
                  </a:cubicBezTo>
                  <a:cubicBezTo>
                    <a:pt x="640" y="10108"/>
                    <a:pt x="1412" y="13043"/>
                    <a:pt x="2428" y="14654"/>
                  </a:cubicBezTo>
                  <a:cubicBezTo>
                    <a:pt x="4304" y="17634"/>
                    <a:pt x="6930" y="18384"/>
                    <a:pt x="8386" y="18384"/>
                  </a:cubicBezTo>
                  <a:cubicBezTo>
                    <a:pt x="10152" y="18384"/>
                    <a:pt x="14058" y="16420"/>
                    <a:pt x="15073" y="12138"/>
                  </a:cubicBezTo>
                  <a:cubicBezTo>
                    <a:pt x="15338" y="11057"/>
                    <a:pt x="15559" y="9909"/>
                    <a:pt x="15736" y="8784"/>
                  </a:cubicBezTo>
                  <a:cubicBezTo>
                    <a:pt x="16111" y="6533"/>
                    <a:pt x="15405" y="4216"/>
                    <a:pt x="13838" y="2560"/>
                  </a:cubicBezTo>
                  <a:cubicBezTo>
                    <a:pt x="13153" y="1876"/>
                    <a:pt x="12734" y="971"/>
                    <a:pt x="12646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33"/>
            <p:cNvSpPr/>
            <p:nvPr/>
          </p:nvSpPr>
          <p:spPr>
            <a:xfrm>
              <a:off x="2816575" y="543625"/>
              <a:ext cx="39200" cy="38800"/>
            </a:xfrm>
            <a:custGeom>
              <a:avLst/>
              <a:gdLst/>
              <a:ahLst/>
              <a:cxnLst/>
              <a:rect l="l" t="t" r="r" b="b"/>
              <a:pathLst>
                <a:path w="1568" h="1552" extrusionOk="0">
                  <a:moveTo>
                    <a:pt x="843" y="1"/>
                  </a:moveTo>
                  <a:cubicBezTo>
                    <a:pt x="820" y="1"/>
                    <a:pt x="796" y="3"/>
                    <a:pt x="773" y="7"/>
                  </a:cubicBezTo>
                  <a:cubicBezTo>
                    <a:pt x="442" y="7"/>
                    <a:pt x="177" y="205"/>
                    <a:pt x="67" y="492"/>
                  </a:cubicBezTo>
                  <a:cubicBezTo>
                    <a:pt x="23" y="580"/>
                    <a:pt x="0" y="691"/>
                    <a:pt x="0" y="801"/>
                  </a:cubicBezTo>
                  <a:lnTo>
                    <a:pt x="45" y="978"/>
                  </a:lnTo>
                  <a:cubicBezTo>
                    <a:pt x="67" y="1110"/>
                    <a:pt x="155" y="1242"/>
                    <a:pt x="243" y="1331"/>
                  </a:cubicBezTo>
                  <a:cubicBezTo>
                    <a:pt x="309" y="1375"/>
                    <a:pt x="354" y="1419"/>
                    <a:pt x="420" y="1463"/>
                  </a:cubicBezTo>
                  <a:cubicBezTo>
                    <a:pt x="530" y="1529"/>
                    <a:pt x="663" y="1551"/>
                    <a:pt x="795" y="1551"/>
                  </a:cubicBezTo>
                  <a:cubicBezTo>
                    <a:pt x="905" y="1551"/>
                    <a:pt x="994" y="1529"/>
                    <a:pt x="1082" y="1485"/>
                  </a:cubicBezTo>
                  <a:cubicBezTo>
                    <a:pt x="1281" y="1397"/>
                    <a:pt x="1435" y="1242"/>
                    <a:pt x="1501" y="1044"/>
                  </a:cubicBezTo>
                  <a:cubicBezTo>
                    <a:pt x="1545" y="955"/>
                    <a:pt x="1567" y="867"/>
                    <a:pt x="1567" y="757"/>
                  </a:cubicBezTo>
                  <a:lnTo>
                    <a:pt x="1523" y="558"/>
                  </a:lnTo>
                  <a:cubicBezTo>
                    <a:pt x="1501" y="426"/>
                    <a:pt x="1413" y="315"/>
                    <a:pt x="1325" y="205"/>
                  </a:cubicBezTo>
                  <a:lnTo>
                    <a:pt x="1148" y="95"/>
                  </a:lnTo>
                  <a:cubicBezTo>
                    <a:pt x="1057" y="40"/>
                    <a:pt x="952" y="1"/>
                    <a:pt x="843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33"/>
            <p:cNvSpPr/>
            <p:nvPr/>
          </p:nvSpPr>
          <p:spPr>
            <a:xfrm>
              <a:off x="2944025" y="543625"/>
              <a:ext cx="39200" cy="38800"/>
            </a:xfrm>
            <a:custGeom>
              <a:avLst/>
              <a:gdLst/>
              <a:ahLst/>
              <a:cxnLst/>
              <a:rect l="l" t="t" r="r" b="b"/>
              <a:pathLst>
                <a:path w="1568" h="1552" extrusionOk="0">
                  <a:moveTo>
                    <a:pt x="843" y="1"/>
                  </a:moveTo>
                  <a:cubicBezTo>
                    <a:pt x="820" y="1"/>
                    <a:pt x="796" y="3"/>
                    <a:pt x="773" y="7"/>
                  </a:cubicBezTo>
                  <a:cubicBezTo>
                    <a:pt x="464" y="7"/>
                    <a:pt x="177" y="205"/>
                    <a:pt x="67" y="492"/>
                  </a:cubicBezTo>
                  <a:cubicBezTo>
                    <a:pt x="23" y="580"/>
                    <a:pt x="1" y="691"/>
                    <a:pt x="23" y="801"/>
                  </a:cubicBezTo>
                  <a:lnTo>
                    <a:pt x="45" y="978"/>
                  </a:lnTo>
                  <a:cubicBezTo>
                    <a:pt x="89" y="1110"/>
                    <a:pt x="155" y="1242"/>
                    <a:pt x="265" y="1331"/>
                  </a:cubicBezTo>
                  <a:cubicBezTo>
                    <a:pt x="310" y="1375"/>
                    <a:pt x="376" y="1419"/>
                    <a:pt x="420" y="1463"/>
                  </a:cubicBezTo>
                  <a:cubicBezTo>
                    <a:pt x="552" y="1529"/>
                    <a:pt x="685" y="1551"/>
                    <a:pt x="817" y="1551"/>
                  </a:cubicBezTo>
                  <a:cubicBezTo>
                    <a:pt x="905" y="1551"/>
                    <a:pt x="1016" y="1529"/>
                    <a:pt x="1104" y="1485"/>
                  </a:cubicBezTo>
                  <a:cubicBezTo>
                    <a:pt x="1192" y="1441"/>
                    <a:pt x="1281" y="1397"/>
                    <a:pt x="1347" y="1309"/>
                  </a:cubicBezTo>
                  <a:cubicBezTo>
                    <a:pt x="1479" y="1154"/>
                    <a:pt x="1567" y="955"/>
                    <a:pt x="1567" y="757"/>
                  </a:cubicBezTo>
                  <a:cubicBezTo>
                    <a:pt x="1567" y="691"/>
                    <a:pt x="1545" y="624"/>
                    <a:pt x="1545" y="558"/>
                  </a:cubicBezTo>
                  <a:cubicBezTo>
                    <a:pt x="1501" y="426"/>
                    <a:pt x="1435" y="315"/>
                    <a:pt x="1325" y="205"/>
                  </a:cubicBezTo>
                  <a:cubicBezTo>
                    <a:pt x="1281" y="183"/>
                    <a:pt x="1214" y="139"/>
                    <a:pt x="1170" y="95"/>
                  </a:cubicBezTo>
                  <a:cubicBezTo>
                    <a:pt x="1061" y="40"/>
                    <a:pt x="952" y="1"/>
                    <a:pt x="843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33"/>
            <p:cNvSpPr/>
            <p:nvPr/>
          </p:nvSpPr>
          <p:spPr>
            <a:xfrm>
              <a:off x="2800575" y="485275"/>
              <a:ext cx="65125" cy="31500"/>
            </a:xfrm>
            <a:custGeom>
              <a:avLst/>
              <a:gdLst/>
              <a:ahLst/>
              <a:cxnLst/>
              <a:rect l="l" t="t" r="r" b="b"/>
              <a:pathLst>
                <a:path w="2605" h="1260" extrusionOk="0">
                  <a:moveTo>
                    <a:pt x="1330" y="1"/>
                  </a:moveTo>
                  <a:cubicBezTo>
                    <a:pt x="1321" y="1"/>
                    <a:pt x="1312" y="1"/>
                    <a:pt x="1303" y="1"/>
                  </a:cubicBezTo>
                  <a:cubicBezTo>
                    <a:pt x="398" y="23"/>
                    <a:pt x="0" y="1259"/>
                    <a:pt x="0" y="1259"/>
                  </a:cubicBezTo>
                  <a:cubicBezTo>
                    <a:pt x="420" y="1016"/>
                    <a:pt x="861" y="840"/>
                    <a:pt x="1303" y="729"/>
                  </a:cubicBezTo>
                  <a:cubicBezTo>
                    <a:pt x="1436" y="716"/>
                    <a:pt x="1570" y="709"/>
                    <a:pt x="1703" y="709"/>
                  </a:cubicBezTo>
                  <a:cubicBezTo>
                    <a:pt x="2009" y="709"/>
                    <a:pt x="2312" y="747"/>
                    <a:pt x="2605" y="840"/>
                  </a:cubicBezTo>
                  <a:cubicBezTo>
                    <a:pt x="2605" y="840"/>
                    <a:pt x="2045" y="1"/>
                    <a:pt x="1330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33"/>
            <p:cNvSpPr/>
            <p:nvPr/>
          </p:nvSpPr>
          <p:spPr>
            <a:xfrm>
              <a:off x="2932450" y="485275"/>
              <a:ext cx="65125" cy="31500"/>
            </a:xfrm>
            <a:custGeom>
              <a:avLst/>
              <a:gdLst/>
              <a:ahLst/>
              <a:cxnLst/>
              <a:rect l="l" t="t" r="r" b="b"/>
              <a:pathLst>
                <a:path w="2605" h="1260" extrusionOk="0">
                  <a:moveTo>
                    <a:pt x="1275" y="1"/>
                  </a:moveTo>
                  <a:cubicBezTo>
                    <a:pt x="581" y="1"/>
                    <a:pt x="0" y="840"/>
                    <a:pt x="0" y="840"/>
                  </a:cubicBezTo>
                  <a:cubicBezTo>
                    <a:pt x="292" y="747"/>
                    <a:pt x="596" y="709"/>
                    <a:pt x="902" y="709"/>
                  </a:cubicBezTo>
                  <a:cubicBezTo>
                    <a:pt x="1035" y="709"/>
                    <a:pt x="1169" y="716"/>
                    <a:pt x="1302" y="729"/>
                  </a:cubicBezTo>
                  <a:cubicBezTo>
                    <a:pt x="1766" y="840"/>
                    <a:pt x="2207" y="1016"/>
                    <a:pt x="2604" y="1259"/>
                  </a:cubicBezTo>
                  <a:cubicBezTo>
                    <a:pt x="2604" y="1259"/>
                    <a:pt x="2207" y="23"/>
                    <a:pt x="1302" y="1"/>
                  </a:cubicBezTo>
                  <a:cubicBezTo>
                    <a:pt x="1293" y="1"/>
                    <a:pt x="1284" y="1"/>
                    <a:pt x="1275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33"/>
            <p:cNvSpPr/>
            <p:nvPr/>
          </p:nvSpPr>
          <p:spPr>
            <a:xfrm>
              <a:off x="2860725" y="657425"/>
              <a:ext cx="113125" cy="55300"/>
            </a:xfrm>
            <a:custGeom>
              <a:avLst/>
              <a:gdLst/>
              <a:ahLst/>
              <a:cxnLst/>
              <a:rect l="l" t="t" r="r" b="b"/>
              <a:pathLst>
                <a:path w="4525" h="2212" extrusionOk="0">
                  <a:moveTo>
                    <a:pt x="4524" y="1"/>
                  </a:moveTo>
                  <a:cubicBezTo>
                    <a:pt x="4524" y="1"/>
                    <a:pt x="3222" y="795"/>
                    <a:pt x="1920" y="795"/>
                  </a:cubicBezTo>
                  <a:cubicBezTo>
                    <a:pt x="1879" y="797"/>
                    <a:pt x="1837" y="797"/>
                    <a:pt x="1796" y="797"/>
                  </a:cubicBezTo>
                  <a:cubicBezTo>
                    <a:pt x="1176" y="797"/>
                    <a:pt x="559" y="642"/>
                    <a:pt x="0" y="332"/>
                  </a:cubicBezTo>
                  <a:lnTo>
                    <a:pt x="0" y="332"/>
                  </a:lnTo>
                  <a:cubicBezTo>
                    <a:pt x="127" y="1415"/>
                    <a:pt x="1031" y="2212"/>
                    <a:pt x="2082" y="2212"/>
                  </a:cubicBezTo>
                  <a:cubicBezTo>
                    <a:pt x="2123" y="2212"/>
                    <a:pt x="2165" y="2210"/>
                    <a:pt x="2207" y="2208"/>
                  </a:cubicBezTo>
                  <a:cubicBezTo>
                    <a:pt x="4237" y="2208"/>
                    <a:pt x="4524" y="1"/>
                    <a:pt x="452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33"/>
            <p:cNvSpPr/>
            <p:nvPr/>
          </p:nvSpPr>
          <p:spPr>
            <a:xfrm>
              <a:off x="2871750" y="492125"/>
              <a:ext cx="43050" cy="145025"/>
            </a:xfrm>
            <a:custGeom>
              <a:avLst/>
              <a:gdLst/>
              <a:ahLst/>
              <a:cxnLst/>
              <a:rect l="l" t="t" r="r" b="b"/>
              <a:pathLst>
                <a:path w="1722" h="5801" extrusionOk="0">
                  <a:moveTo>
                    <a:pt x="972" y="0"/>
                  </a:moveTo>
                  <a:cubicBezTo>
                    <a:pt x="922" y="0"/>
                    <a:pt x="861" y="47"/>
                    <a:pt x="861" y="102"/>
                  </a:cubicBezTo>
                  <a:cubicBezTo>
                    <a:pt x="861" y="831"/>
                    <a:pt x="1038" y="1537"/>
                    <a:pt x="1016" y="2243"/>
                  </a:cubicBezTo>
                  <a:cubicBezTo>
                    <a:pt x="1016" y="2861"/>
                    <a:pt x="883" y="3457"/>
                    <a:pt x="640" y="4009"/>
                  </a:cubicBezTo>
                  <a:cubicBezTo>
                    <a:pt x="442" y="4406"/>
                    <a:pt x="0" y="4803"/>
                    <a:pt x="199" y="5289"/>
                  </a:cubicBezTo>
                  <a:cubicBezTo>
                    <a:pt x="367" y="5692"/>
                    <a:pt x="790" y="5801"/>
                    <a:pt x="1197" y="5801"/>
                  </a:cubicBezTo>
                  <a:cubicBezTo>
                    <a:pt x="1325" y="5801"/>
                    <a:pt x="1451" y="5790"/>
                    <a:pt x="1567" y="5774"/>
                  </a:cubicBezTo>
                  <a:cubicBezTo>
                    <a:pt x="1722" y="5752"/>
                    <a:pt x="1700" y="5531"/>
                    <a:pt x="1545" y="5531"/>
                  </a:cubicBezTo>
                  <a:cubicBezTo>
                    <a:pt x="1236" y="5509"/>
                    <a:pt x="861" y="5553"/>
                    <a:pt x="618" y="5289"/>
                  </a:cubicBezTo>
                  <a:cubicBezTo>
                    <a:pt x="376" y="5068"/>
                    <a:pt x="508" y="4825"/>
                    <a:pt x="663" y="4582"/>
                  </a:cubicBezTo>
                  <a:cubicBezTo>
                    <a:pt x="927" y="4185"/>
                    <a:pt x="1126" y="3744"/>
                    <a:pt x="1214" y="3280"/>
                  </a:cubicBezTo>
                  <a:cubicBezTo>
                    <a:pt x="1325" y="2795"/>
                    <a:pt x="1347" y="2287"/>
                    <a:pt x="1325" y="1780"/>
                  </a:cubicBezTo>
                  <a:cubicBezTo>
                    <a:pt x="1303" y="1206"/>
                    <a:pt x="1214" y="632"/>
                    <a:pt x="1038" y="58"/>
                  </a:cubicBezTo>
                  <a:cubicBezTo>
                    <a:pt x="1029" y="17"/>
                    <a:pt x="1003" y="0"/>
                    <a:pt x="972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33"/>
            <p:cNvSpPr/>
            <p:nvPr/>
          </p:nvSpPr>
          <p:spPr>
            <a:xfrm>
              <a:off x="2700150" y="505800"/>
              <a:ext cx="405300" cy="327425"/>
            </a:xfrm>
            <a:custGeom>
              <a:avLst/>
              <a:gdLst/>
              <a:ahLst/>
              <a:cxnLst/>
              <a:rect l="l" t="t" r="r" b="b"/>
              <a:pathLst>
                <a:path w="16212" h="13097" extrusionOk="0">
                  <a:moveTo>
                    <a:pt x="15960" y="0"/>
                  </a:moveTo>
                  <a:cubicBezTo>
                    <a:pt x="15886" y="0"/>
                    <a:pt x="15813" y="39"/>
                    <a:pt x="15780" y="129"/>
                  </a:cubicBezTo>
                  <a:cubicBezTo>
                    <a:pt x="15185" y="1475"/>
                    <a:pt x="14699" y="2888"/>
                    <a:pt x="14191" y="4278"/>
                  </a:cubicBezTo>
                  <a:cubicBezTo>
                    <a:pt x="13927" y="4984"/>
                    <a:pt x="13684" y="5691"/>
                    <a:pt x="13463" y="6397"/>
                  </a:cubicBezTo>
                  <a:cubicBezTo>
                    <a:pt x="13353" y="6706"/>
                    <a:pt x="13243" y="7037"/>
                    <a:pt x="13154" y="7368"/>
                  </a:cubicBezTo>
                  <a:cubicBezTo>
                    <a:pt x="13110" y="7478"/>
                    <a:pt x="13088" y="7589"/>
                    <a:pt x="13044" y="7721"/>
                  </a:cubicBezTo>
                  <a:cubicBezTo>
                    <a:pt x="11631" y="8449"/>
                    <a:pt x="10065" y="8847"/>
                    <a:pt x="8453" y="8847"/>
                  </a:cubicBezTo>
                  <a:cubicBezTo>
                    <a:pt x="8414" y="8847"/>
                    <a:pt x="8374" y="8847"/>
                    <a:pt x="8335" y="8847"/>
                  </a:cubicBezTo>
                  <a:cubicBezTo>
                    <a:pt x="6325" y="8847"/>
                    <a:pt x="4381" y="8297"/>
                    <a:pt x="2649" y="7280"/>
                  </a:cubicBezTo>
                  <a:cubicBezTo>
                    <a:pt x="2362" y="6198"/>
                    <a:pt x="1987" y="5139"/>
                    <a:pt x="1656" y="4080"/>
                  </a:cubicBezTo>
                  <a:cubicBezTo>
                    <a:pt x="1457" y="3440"/>
                    <a:pt x="1237" y="2777"/>
                    <a:pt x="1038" y="2115"/>
                  </a:cubicBezTo>
                  <a:cubicBezTo>
                    <a:pt x="928" y="1784"/>
                    <a:pt x="817" y="1453"/>
                    <a:pt x="707" y="1144"/>
                  </a:cubicBezTo>
                  <a:cubicBezTo>
                    <a:pt x="619" y="857"/>
                    <a:pt x="553" y="460"/>
                    <a:pt x="310" y="306"/>
                  </a:cubicBezTo>
                  <a:cubicBezTo>
                    <a:pt x="286" y="290"/>
                    <a:pt x="257" y="283"/>
                    <a:pt x="229" y="283"/>
                  </a:cubicBezTo>
                  <a:cubicBezTo>
                    <a:pt x="177" y="283"/>
                    <a:pt x="125" y="307"/>
                    <a:pt x="111" y="350"/>
                  </a:cubicBezTo>
                  <a:cubicBezTo>
                    <a:pt x="1" y="637"/>
                    <a:pt x="155" y="946"/>
                    <a:pt x="244" y="1211"/>
                  </a:cubicBezTo>
                  <a:cubicBezTo>
                    <a:pt x="332" y="1564"/>
                    <a:pt x="442" y="1917"/>
                    <a:pt x="553" y="2270"/>
                  </a:cubicBezTo>
                  <a:cubicBezTo>
                    <a:pt x="751" y="2910"/>
                    <a:pt x="950" y="3550"/>
                    <a:pt x="1171" y="4190"/>
                  </a:cubicBezTo>
                  <a:cubicBezTo>
                    <a:pt x="1524" y="5293"/>
                    <a:pt x="1833" y="6441"/>
                    <a:pt x="2252" y="7522"/>
                  </a:cubicBezTo>
                  <a:cubicBezTo>
                    <a:pt x="2120" y="7699"/>
                    <a:pt x="1987" y="7920"/>
                    <a:pt x="1833" y="8185"/>
                  </a:cubicBezTo>
                  <a:cubicBezTo>
                    <a:pt x="1722" y="7898"/>
                    <a:pt x="1590" y="7589"/>
                    <a:pt x="1479" y="7302"/>
                  </a:cubicBezTo>
                  <a:cubicBezTo>
                    <a:pt x="1369" y="7037"/>
                    <a:pt x="1259" y="6750"/>
                    <a:pt x="1148" y="6485"/>
                  </a:cubicBezTo>
                  <a:cubicBezTo>
                    <a:pt x="1060" y="6220"/>
                    <a:pt x="972" y="5845"/>
                    <a:pt x="751" y="5647"/>
                  </a:cubicBezTo>
                  <a:cubicBezTo>
                    <a:pt x="724" y="5626"/>
                    <a:pt x="690" y="5616"/>
                    <a:pt x="656" y="5616"/>
                  </a:cubicBezTo>
                  <a:cubicBezTo>
                    <a:pt x="580" y="5616"/>
                    <a:pt x="502" y="5665"/>
                    <a:pt x="486" y="5757"/>
                  </a:cubicBezTo>
                  <a:cubicBezTo>
                    <a:pt x="486" y="6022"/>
                    <a:pt x="553" y="6287"/>
                    <a:pt x="685" y="6529"/>
                  </a:cubicBezTo>
                  <a:cubicBezTo>
                    <a:pt x="795" y="6838"/>
                    <a:pt x="928" y="7147"/>
                    <a:pt x="1038" y="7478"/>
                  </a:cubicBezTo>
                  <a:cubicBezTo>
                    <a:pt x="1193" y="7876"/>
                    <a:pt x="1347" y="8339"/>
                    <a:pt x="1524" y="8758"/>
                  </a:cubicBezTo>
                  <a:cubicBezTo>
                    <a:pt x="1391" y="8979"/>
                    <a:pt x="1281" y="9200"/>
                    <a:pt x="1193" y="9420"/>
                  </a:cubicBezTo>
                  <a:cubicBezTo>
                    <a:pt x="2610" y="11859"/>
                    <a:pt x="4460" y="13097"/>
                    <a:pt x="8231" y="13097"/>
                  </a:cubicBezTo>
                  <a:cubicBezTo>
                    <a:pt x="8453" y="13097"/>
                    <a:pt x="8681" y="13093"/>
                    <a:pt x="8917" y="13084"/>
                  </a:cubicBezTo>
                  <a:cubicBezTo>
                    <a:pt x="12956" y="12952"/>
                    <a:pt x="15449" y="9641"/>
                    <a:pt x="15405" y="9310"/>
                  </a:cubicBezTo>
                  <a:cubicBezTo>
                    <a:pt x="15251" y="8891"/>
                    <a:pt x="15074" y="8493"/>
                    <a:pt x="14854" y="8118"/>
                  </a:cubicBezTo>
                  <a:cubicBezTo>
                    <a:pt x="15074" y="7522"/>
                    <a:pt x="15251" y="6927"/>
                    <a:pt x="15405" y="6309"/>
                  </a:cubicBezTo>
                  <a:cubicBezTo>
                    <a:pt x="15431" y="6193"/>
                    <a:pt x="15337" y="6122"/>
                    <a:pt x="15241" y="6122"/>
                  </a:cubicBezTo>
                  <a:cubicBezTo>
                    <a:pt x="15172" y="6122"/>
                    <a:pt x="15102" y="6159"/>
                    <a:pt x="15074" y="6242"/>
                  </a:cubicBezTo>
                  <a:cubicBezTo>
                    <a:pt x="14942" y="6728"/>
                    <a:pt x="14787" y="7213"/>
                    <a:pt x="14633" y="7677"/>
                  </a:cubicBezTo>
                  <a:cubicBezTo>
                    <a:pt x="14412" y="7258"/>
                    <a:pt x="14236" y="6927"/>
                    <a:pt x="14236" y="6927"/>
                  </a:cubicBezTo>
                  <a:cubicBezTo>
                    <a:pt x="14015" y="7125"/>
                    <a:pt x="13772" y="7280"/>
                    <a:pt x="13529" y="7434"/>
                  </a:cubicBezTo>
                  <a:cubicBezTo>
                    <a:pt x="13618" y="7191"/>
                    <a:pt x="13706" y="6949"/>
                    <a:pt x="13794" y="6706"/>
                  </a:cubicBezTo>
                  <a:cubicBezTo>
                    <a:pt x="14037" y="5978"/>
                    <a:pt x="14302" y="5249"/>
                    <a:pt x="14545" y="4521"/>
                  </a:cubicBezTo>
                  <a:cubicBezTo>
                    <a:pt x="15074" y="3086"/>
                    <a:pt x="15648" y="1696"/>
                    <a:pt x="16156" y="262"/>
                  </a:cubicBezTo>
                  <a:cubicBezTo>
                    <a:pt x="16211" y="109"/>
                    <a:pt x="16084" y="0"/>
                    <a:pt x="159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33"/>
            <p:cNvSpPr/>
            <p:nvPr/>
          </p:nvSpPr>
          <p:spPr>
            <a:xfrm>
              <a:off x="3439475" y="5142500"/>
              <a:ext cx="760875" cy="312325"/>
            </a:xfrm>
            <a:custGeom>
              <a:avLst/>
              <a:gdLst/>
              <a:ahLst/>
              <a:cxnLst/>
              <a:rect l="l" t="t" r="r" b="b"/>
              <a:pathLst>
                <a:path w="30435" h="12493" extrusionOk="0">
                  <a:moveTo>
                    <a:pt x="18385" y="1"/>
                  </a:moveTo>
                  <a:cubicBezTo>
                    <a:pt x="18385" y="1"/>
                    <a:pt x="18517" y="3135"/>
                    <a:pt x="12691" y="5783"/>
                  </a:cubicBezTo>
                  <a:cubicBezTo>
                    <a:pt x="10749" y="6622"/>
                    <a:pt x="8696" y="7284"/>
                    <a:pt x="6600" y="7703"/>
                  </a:cubicBezTo>
                  <a:cubicBezTo>
                    <a:pt x="1722" y="8785"/>
                    <a:pt x="1" y="12492"/>
                    <a:pt x="1" y="12492"/>
                  </a:cubicBezTo>
                  <a:lnTo>
                    <a:pt x="30015" y="12492"/>
                  </a:lnTo>
                  <a:lnTo>
                    <a:pt x="30214" y="6865"/>
                  </a:lnTo>
                  <a:lnTo>
                    <a:pt x="30435" y="928"/>
                  </a:lnTo>
                  <a:lnTo>
                    <a:pt x="18385" y="1"/>
                  </a:ln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33"/>
            <p:cNvSpPr/>
            <p:nvPr/>
          </p:nvSpPr>
          <p:spPr>
            <a:xfrm>
              <a:off x="3439475" y="5287075"/>
              <a:ext cx="755350" cy="167750"/>
            </a:xfrm>
            <a:custGeom>
              <a:avLst/>
              <a:gdLst/>
              <a:ahLst/>
              <a:cxnLst/>
              <a:rect l="l" t="t" r="r" b="b"/>
              <a:pathLst>
                <a:path w="30214" h="6710" extrusionOk="0">
                  <a:moveTo>
                    <a:pt x="12691" y="0"/>
                  </a:moveTo>
                  <a:cubicBezTo>
                    <a:pt x="10749" y="839"/>
                    <a:pt x="8696" y="1501"/>
                    <a:pt x="6622" y="1920"/>
                  </a:cubicBezTo>
                  <a:cubicBezTo>
                    <a:pt x="1722" y="3002"/>
                    <a:pt x="1" y="6709"/>
                    <a:pt x="1" y="6709"/>
                  </a:cubicBezTo>
                  <a:lnTo>
                    <a:pt x="30015" y="6709"/>
                  </a:lnTo>
                  <a:lnTo>
                    <a:pt x="30214" y="1082"/>
                  </a:lnTo>
                  <a:lnTo>
                    <a:pt x="30214" y="1082"/>
                  </a:lnTo>
                  <a:cubicBezTo>
                    <a:pt x="27477" y="1920"/>
                    <a:pt x="23262" y="3796"/>
                    <a:pt x="16112" y="4436"/>
                  </a:cubicBezTo>
                  <a:cubicBezTo>
                    <a:pt x="15383" y="2847"/>
                    <a:pt x="14015" y="1280"/>
                    <a:pt x="12691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33"/>
            <p:cNvSpPr/>
            <p:nvPr/>
          </p:nvSpPr>
          <p:spPr>
            <a:xfrm>
              <a:off x="3734100" y="2547675"/>
              <a:ext cx="551225" cy="2785750"/>
            </a:xfrm>
            <a:custGeom>
              <a:avLst/>
              <a:gdLst/>
              <a:ahLst/>
              <a:cxnLst/>
              <a:rect l="l" t="t" r="r" b="b"/>
              <a:pathLst>
                <a:path w="22049" h="111430" extrusionOk="0">
                  <a:moveTo>
                    <a:pt x="1" y="1"/>
                  </a:moveTo>
                  <a:lnTo>
                    <a:pt x="178" y="7460"/>
                  </a:lnTo>
                  <a:lnTo>
                    <a:pt x="2495" y="104875"/>
                  </a:lnTo>
                  <a:lnTo>
                    <a:pt x="22048" y="111430"/>
                  </a:lnTo>
                  <a:lnTo>
                    <a:pt x="19731" y="7460"/>
                  </a:lnTo>
                  <a:lnTo>
                    <a:pt x="19554" y="20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33"/>
            <p:cNvSpPr/>
            <p:nvPr/>
          </p:nvSpPr>
          <p:spPr>
            <a:xfrm>
              <a:off x="3734100" y="2547675"/>
              <a:ext cx="493300" cy="186525"/>
            </a:xfrm>
            <a:custGeom>
              <a:avLst/>
              <a:gdLst/>
              <a:ahLst/>
              <a:cxnLst/>
              <a:rect l="l" t="t" r="r" b="b"/>
              <a:pathLst>
                <a:path w="19732" h="7461" extrusionOk="0">
                  <a:moveTo>
                    <a:pt x="1" y="1"/>
                  </a:moveTo>
                  <a:lnTo>
                    <a:pt x="178" y="7460"/>
                  </a:lnTo>
                  <a:lnTo>
                    <a:pt x="19731" y="7460"/>
                  </a:lnTo>
                  <a:lnTo>
                    <a:pt x="19554" y="20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33"/>
            <p:cNvSpPr/>
            <p:nvPr/>
          </p:nvSpPr>
          <p:spPr>
            <a:xfrm>
              <a:off x="4570550" y="5142500"/>
              <a:ext cx="792850" cy="312325"/>
            </a:xfrm>
            <a:custGeom>
              <a:avLst/>
              <a:gdLst/>
              <a:ahLst/>
              <a:cxnLst/>
              <a:rect l="l" t="t" r="r" b="b"/>
              <a:pathLst>
                <a:path w="31714" h="12493" extrusionOk="0">
                  <a:moveTo>
                    <a:pt x="11940" y="1"/>
                  </a:moveTo>
                  <a:lnTo>
                    <a:pt x="0" y="928"/>
                  </a:lnTo>
                  <a:lnTo>
                    <a:pt x="883" y="6865"/>
                  </a:lnTo>
                  <a:lnTo>
                    <a:pt x="1700" y="12492"/>
                  </a:lnTo>
                  <a:lnTo>
                    <a:pt x="31714" y="12492"/>
                  </a:lnTo>
                  <a:cubicBezTo>
                    <a:pt x="31714" y="12492"/>
                    <a:pt x="29573" y="8785"/>
                    <a:pt x="24586" y="7703"/>
                  </a:cubicBezTo>
                  <a:cubicBezTo>
                    <a:pt x="22423" y="7262"/>
                    <a:pt x="20304" y="6622"/>
                    <a:pt x="18274" y="5783"/>
                  </a:cubicBezTo>
                  <a:cubicBezTo>
                    <a:pt x="12160" y="3135"/>
                    <a:pt x="11940" y="1"/>
                    <a:pt x="11940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33"/>
            <p:cNvSpPr/>
            <p:nvPr/>
          </p:nvSpPr>
          <p:spPr>
            <a:xfrm>
              <a:off x="4592050" y="5287075"/>
              <a:ext cx="771350" cy="167750"/>
            </a:xfrm>
            <a:custGeom>
              <a:avLst/>
              <a:gdLst/>
              <a:ahLst/>
              <a:cxnLst/>
              <a:rect l="l" t="t" r="r" b="b"/>
              <a:pathLst>
                <a:path w="30854" h="6710" extrusionOk="0">
                  <a:moveTo>
                    <a:pt x="17414" y="0"/>
                  </a:moveTo>
                  <a:cubicBezTo>
                    <a:pt x="16244" y="1280"/>
                    <a:pt x="15052" y="2847"/>
                    <a:pt x="14478" y="4436"/>
                  </a:cubicBezTo>
                  <a:cubicBezTo>
                    <a:pt x="7284" y="3796"/>
                    <a:pt x="2848" y="1920"/>
                    <a:pt x="23" y="1082"/>
                  </a:cubicBezTo>
                  <a:lnTo>
                    <a:pt x="1" y="1082"/>
                  </a:lnTo>
                  <a:lnTo>
                    <a:pt x="840" y="6709"/>
                  </a:lnTo>
                  <a:lnTo>
                    <a:pt x="30854" y="6709"/>
                  </a:lnTo>
                  <a:cubicBezTo>
                    <a:pt x="30854" y="6709"/>
                    <a:pt x="28713" y="3002"/>
                    <a:pt x="23726" y="1920"/>
                  </a:cubicBezTo>
                  <a:cubicBezTo>
                    <a:pt x="21563" y="1479"/>
                    <a:pt x="19444" y="839"/>
                    <a:pt x="17414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33"/>
            <p:cNvSpPr/>
            <p:nvPr/>
          </p:nvSpPr>
          <p:spPr>
            <a:xfrm>
              <a:off x="4257700" y="2547675"/>
              <a:ext cx="717300" cy="2785750"/>
            </a:xfrm>
            <a:custGeom>
              <a:avLst/>
              <a:gdLst/>
              <a:ahLst/>
              <a:cxnLst/>
              <a:rect l="l" t="t" r="r" b="b"/>
              <a:pathLst>
                <a:path w="28692" h="111430" extrusionOk="0">
                  <a:moveTo>
                    <a:pt x="19554" y="1"/>
                  </a:moveTo>
                  <a:lnTo>
                    <a:pt x="1" y="200"/>
                  </a:lnTo>
                  <a:lnTo>
                    <a:pt x="641" y="7460"/>
                  </a:lnTo>
                  <a:lnTo>
                    <a:pt x="9844" y="111430"/>
                  </a:lnTo>
                  <a:lnTo>
                    <a:pt x="28691" y="104875"/>
                  </a:lnTo>
                  <a:lnTo>
                    <a:pt x="20194" y="7460"/>
                  </a:lnTo>
                  <a:lnTo>
                    <a:pt x="19554" y="1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33"/>
            <p:cNvSpPr/>
            <p:nvPr/>
          </p:nvSpPr>
          <p:spPr>
            <a:xfrm>
              <a:off x="4257700" y="2547675"/>
              <a:ext cx="504875" cy="186525"/>
            </a:xfrm>
            <a:custGeom>
              <a:avLst/>
              <a:gdLst/>
              <a:ahLst/>
              <a:cxnLst/>
              <a:rect l="l" t="t" r="r" b="b"/>
              <a:pathLst>
                <a:path w="20195" h="7461" extrusionOk="0">
                  <a:moveTo>
                    <a:pt x="19554" y="1"/>
                  </a:moveTo>
                  <a:lnTo>
                    <a:pt x="1" y="200"/>
                  </a:lnTo>
                  <a:lnTo>
                    <a:pt x="641" y="7460"/>
                  </a:lnTo>
                  <a:lnTo>
                    <a:pt x="20194" y="7460"/>
                  </a:lnTo>
                  <a:lnTo>
                    <a:pt x="19554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33"/>
            <p:cNvSpPr/>
            <p:nvPr/>
          </p:nvSpPr>
          <p:spPr>
            <a:xfrm>
              <a:off x="3401975" y="1086600"/>
              <a:ext cx="585950" cy="820775"/>
            </a:xfrm>
            <a:custGeom>
              <a:avLst/>
              <a:gdLst/>
              <a:ahLst/>
              <a:cxnLst/>
              <a:rect l="l" t="t" r="r" b="b"/>
              <a:pathLst>
                <a:path w="23438" h="32831" extrusionOk="0">
                  <a:moveTo>
                    <a:pt x="18307" y="0"/>
                  </a:moveTo>
                  <a:cubicBezTo>
                    <a:pt x="16189" y="0"/>
                    <a:pt x="13522" y="2385"/>
                    <a:pt x="9336" y="8103"/>
                  </a:cubicBezTo>
                  <a:cubicBezTo>
                    <a:pt x="3884" y="15563"/>
                    <a:pt x="111" y="26554"/>
                    <a:pt x="111" y="26554"/>
                  </a:cubicBezTo>
                  <a:cubicBezTo>
                    <a:pt x="111" y="26554"/>
                    <a:pt x="0" y="30217"/>
                    <a:pt x="3774" y="32115"/>
                  </a:cubicBezTo>
                  <a:cubicBezTo>
                    <a:pt x="4793" y="32621"/>
                    <a:pt x="5771" y="32830"/>
                    <a:pt x="6681" y="32830"/>
                  </a:cubicBezTo>
                  <a:cubicBezTo>
                    <a:pt x="9142" y="32830"/>
                    <a:pt x="11104" y="31302"/>
                    <a:pt x="12006" y="29996"/>
                  </a:cubicBezTo>
                  <a:cubicBezTo>
                    <a:pt x="13220" y="28231"/>
                    <a:pt x="22555" y="10995"/>
                    <a:pt x="22997" y="7000"/>
                  </a:cubicBezTo>
                  <a:cubicBezTo>
                    <a:pt x="23438" y="3005"/>
                    <a:pt x="20878" y="114"/>
                    <a:pt x="18450" y="4"/>
                  </a:cubicBezTo>
                  <a:cubicBezTo>
                    <a:pt x="18403" y="1"/>
                    <a:pt x="18355" y="0"/>
                    <a:pt x="18307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33"/>
            <p:cNvSpPr/>
            <p:nvPr/>
          </p:nvSpPr>
          <p:spPr>
            <a:xfrm>
              <a:off x="5342925" y="1130400"/>
              <a:ext cx="157325" cy="106825"/>
            </a:xfrm>
            <a:custGeom>
              <a:avLst/>
              <a:gdLst/>
              <a:ahLst/>
              <a:cxnLst/>
              <a:rect l="l" t="t" r="r" b="b"/>
              <a:pathLst>
                <a:path w="6293" h="4273" extrusionOk="0">
                  <a:moveTo>
                    <a:pt x="5375" y="1"/>
                  </a:moveTo>
                  <a:cubicBezTo>
                    <a:pt x="4175" y="1"/>
                    <a:pt x="47" y="2931"/>
                    <a:pt x="47" y="2931"/>
                  </a:cubicBezTo>
                  <a:cubicBezTo>
                    <a:pt x="0" y="4014"/>
                    <a:pt x="466" y="4273"/>
                    <a:pt x="921" y="4273"/>
                  </a:cubicBezTo>
                  <a:cubicBezTo>
                    <a:pt x="1338" y="4273"/>
                    <a:pt x="1746" y="4056"/>
                    <a:pt x="1746" y="4056"/>
                  </a:cubicBezTo>
                  <a:cubicBezTo>
                    <a:pt x="1746" y="4056"/>
                    <a:pt x="4438" y="2776"/>
                    <a:pt x="5211" y="1915"/>
                  </a:cubicBezTo>
                  <a:cubicBezTo>
                    <a:pt x="5961" y="1055"/>
                    <a:pt x="6292" y="724"/>
                    <a:pt x="5630" y="84"/>
                  </a:cubicBezTo>
                  <a:cubicBezTo>
                    <a:pt x="5575" y="27"/>
                    <a:pt x="5488" y="1"/>
                    <a:pt x="5375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33"/>
            <p:cNvSpPr/>
            <p:nvPr/>
          </p:nvSpPr>
          <p:spPr>
            <a:xfrm>
              <a:off x="5516875" y="1063900"/>
              <a:ext cx="78275" cy="169675"/>
            </a:xfrm>
            <a:custGeom>
              <a:avLst/>
              <a:gdLst/>
              <a:ahLst/>
              <a:cxnLst/>
              <a:rect l="l" t="t" r="r" b="b"/>
              <a:pathLst>
                <a:path w="3131" h="6787" extrusionOk="0">
                  <a:moveTo>
                    <a:pt x="2318" y="1"/>
                  </a:moveTo>
                  <a:cubicBezTo>
                    <a:pt x="2057" y="1"/>
                    <a:pt x="1674" y="159"/>
                    <a:pt x="1519" y="360"/>
                  </a:cubicBezTo>
                  <a:cubicBezTo>
                    <a:pt x="1298" y="647"/>
                    <a:pt x="1188" y="1795"/>
                    <a:pt x="1387" y="3141"/>
                  </a:cubicBezTo>
                  <a:cubicBezTo>
                    <a:pt x="1276" y="3538"/>
                    <a:pt x="129" y="5061"/>
                    <a:pt x="40" y="6032"/>
                  </a:cubicBezTo>
                  <a:cubicBezTo>
                    <a:pt x="1" y="6597"/>
                    <a:pt x="197" y="6787"/>
                    <a:pt x="562" y="6787"/>
                  </a:cubicBezTo>
                  <a:cubicBezTo>
                    <a:pt x="810" y="6787"/>
                    <a:pt x="1136" y="6700"/>
                    <a:pt x="1519" y="6584"/>
                  </a:cubicBezTo>
                  <a:cubicBezTo>
                    <a:pt x="2490" y="6275"/>
                    <a:pt x="2887" y="4333"/>
                    <a:pt x="3020" y="3317"/>
                  </a:cubicBezTo>
                  <a:cubicBezTo>
                    <a:pt x="3130" y="2324"/>
                    <a:pt x="2711" y="316"/>
                    <a:pt x="2556" y="95"/>
                  </a:cubicBezTo>
                  <a:cubicBezTo>
                    <a:pt x="2517" y="30"/>
                    <a:pt x="2428" y="1"/>
                    <a:pt x="2318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33"/>
            <p:cNvSpPr/>
            <p:nvPr/>
          </p:nvSpPr>
          <p:spPr>
            <a:xfrm>
              <a:off x="5196775" y="1089475"/>
              <a:ext cx="458050" cy="327725"/>
            </a:xfrm>
            <a:custGeom>
              <a:avLst/>
              <a:gdLst/>
              <a:ahLst/>
              <a:cxnLst/>
              <a:rect l="l" t="t" r="r" b="b"/>
              <a:pathLst>
                <a:path w="18322" h="13109" extrusionOk="0">
                  <a:moveTo>
                    <a:pt x="17346" y="0"/>
                  </a:moveTo>
                  <a:cubicBezTo>
                    <a:pt x="17233" y="0"/>
                    <a:pt x="17115" y="14"/>
                    <a:pt x="16993" y="43"/>
                  </a:cubicBezTo>
                  <a:cubicBezTo>
                    <a:pt x="16287" y="198"/>
                    <a:pt x="14522" y="4568"/>
                    <a:pt x="14522" y="4568"/>
                  </a:cubicBezTo>
                  <a:cubicBezTo>
                    <a:pt x="14522" y="4568"/>
                    <a:pt x="11275" y="4411"/>
                    <a:pt x="8718" y="4411"/>
                  </a:cubicBezTo>
                  <a:cubicBezTo>
                    <a:pt x="7440" y="4411"/>
                    <a:pt x="6334" y="4450"/>
                    <a:pt x="5893" y="4568"/>
                  </a:cubicBezTo>
                  <a:cubicBezTo>
                    <a:pt x="4546" y="4899"/>
                    <a:pt x="0" y="9445"/>
                    <a:pt x="0" y="9445"/>
                  </a:cubicBezTo>
                  <a:lnTo>
                    <a:pt x="4436" y="13109"/>
                  </a:lnTo>
                  <a:lnTo>
                    <a:pt x="9004" y="8275"/>
                  </a:lnTo>
                  <a:cubicBezTo>
                    <a:pt x="9004" y="8275"/>
                    <a:pt x="9964" y="8325"/>
                    <a:pt x="11093" y="8325"/>
                  </a:cubicBezTo>
                  <a:cubicBezTo>
                    <a:pt x="12221" y="8325"/>
                    <a:pt x="13518" y="8275"/>
                    <a:pt x="14191" y="8077"/>
                  </a:cubicBezTo>
                  <a:cubicBezTo>
                    <a:pt x="15515" y="7679"/>
                    <a:pt x="18119" y="1147"/>
                    <a:pt x="18229" y="705"/>
                  </a:cubicBezTo>
                  <a:cubicBezTo>
                    <a:pt x="18321" y="338"/>
                    <a:pt x="17908" y="0"/>
                    <a:pt x="17346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33"/>
            <p:cNvSpPr/>
            <p:nvPr/>
          </p:nvSpPr>
          <p:spPr>
            <a:xfrm>
              <a:off x="4420125" y="1093700"/>
              <a:ext cx="974725" cy="754850"/>
            </a:xfrm>
            <a:custGeom>
              <a:avLst/>
              <a:gdLst/>
              <a:ahLst/>
              <a:cxnLst/>
              <a:rect l="l" t="t" r="r" b="b"/>
              <a:pathLst>
                <a:path w="38989" h="30194" extrusionOk="0">
                  <a:moveTo>
                    <a:pt x="6588" y="0"/>
                  </a:moveTo>
                  <a:cubicBezTo>
                    <a:pt x="3456" y="0"/>
                    <a:pt x="1" y="3830"/>
                    <a:pt x="897" y="7157"/>
                  </a:cubicBezTo>
                  <a:cubicBezTo>
                    <a:pt x="2157" y="11750"/>
                    <a:pt x="17248" y="30194"/>
                    <a:pt x="22919" y="30194"/>
                  </a:cubicBezTo>
                  <a:cubicBezTo>
                    <a:pt x="23108" y="30194"/>
                    <a:pt x="23285" y="30174"/>
                    <a:pt x="23452" y="30132"/>
                  </a:cubicBezTo>
                  <a:cubicBezTo>
                    <a:pt x="28638" y="28830"/>
                    <a:pt x="38989" y="12432"/>
                    <a:pt x="38989" y="12432"/>
                  </a:cubicBezTo>
                  <a:lnTo>
                    <a:pt x="32633" y="5966"/>
                  </a:lnTo>
                  <a:lnTo>
                    <a:pt x="23121" y="16206"/>
                  </a:lnTo>
                  <a:cubicBezTo>
                    <a:pt x="23121" y="16206"/>
                    <a:pt x="10939" y="1110"/>
                    <a:pt x="7584" y="139"/>
                  </a:cubicBezTo>
                  <a:cubicBezTo>
                    <a:pt x="7260" y="45"/>
                    <a:pt x="6926" y="0"/>
                    <a:pt x="6588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33"/>
            <p:cNvSpPr/>
            <p:nvPr/>
          </p:nvSpPr>
          <p:spPr>
            <a:xfrm>
              <a:off x="3670650" y="1042000"/>
              <a:ext cx="1140475" cy="1548750"/>
            </a:xfrm>
            <a:custGeom>
              <a:avLst/>
              <a:gdLst/>
              <a:ahLst/>
              <a:cxnLst/>
              <a:rect l="l" t="t" r="r" b="b"/>
              <a:pathLst>
                <a:path w="45619" h="61950" extrusionOk="0">
                  <a:moveTo>
                    <a:pt x="13927" y="0"/>
                  </a:moveTo>
                  <a:cubicBezTo>
                    <a:pt x="13927" y="0"/>
                    <a:pt x="13243" y="111"/>
                    <a:pt x="12227" y="287"/>
                  </a:cubicBezTo>
                  <a:cubicBezTo>
                    <a:pt x="9822" y="751"/>
                    <a:pt x="5562" y="1722"/>
                    <a:pt x="4503" y="3178"/>
                  </a:cubicBezTo>
                  <a:cubicBezTo>
                    <a:pt x="3002" y="5231"/>
                    <a:pt x="7725" y="28735"/>
                    <a:pt x="7725" y="28735"/>
                  </a:cubicBezTo>
                  <a:cubicBezTo>
                    <a:pt x="7725" y="28735"/>
                    <a:pt x="1" y="54225"/>
                    <a:pt x="1060" y="61949"/>
                  </a:cubicBezTo>
                  <a:lnTo>
                    <a:pt x="45552" y="61949"/>
                  </a:lnTo>
                  <a:cubicBezTo>
                    <a:pt x="45618" y="60493"/>
                    <a:pt x="45508" y="59014"/>
                    <a:pt x="45287" y="57558"/>
                  </a:cubicBezTo>
                  <a:cubicBezTo>
                    <a:pt x="44890" y="55284"/>
                    <a:pt x="38380" y="34230"/>
                    <a:pt x="37056" y="30721"/>
                  </a:cubicBezTo>
                  <a:cubicBezTo>
                    <a:pt x="38954" y="21055"/>
                    <a:pt x="39505" y="5827"/>
                    <a:pt x="39174" y="4061"/>
                  </a:cubicBezTo>
                  <a:cubicBezTo>
                    <a:pt x="38843" y="2273"/>
                    <a:pt x="35400" y="1391"/>
                    <a:pt x="33789" y="1060"/>
                  </a:cubicBezTo>
                  <a:cubicBezTo>
                    <a:pt x="32995" y="905"/>
                    <a:pt x="31847" y="729"/>
                    <a:pt x="30876" y="596"/>
                  </a:cubicBezTo>
                  <a:cubicBezTo>
                    <a:pt x="29817" y="442"/>
                    <a:pt x="28956" y="331"/>
                    <a:pt x="28956" y="331"/>
                  </a:cubicBezTo>
                  <a:lnTo>
                    <a:pt x="13927" y="0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33"/>
            <p:cNvSpPr/>
            <p:nvPr/>
          </p:nvSpPr>
          <p:spPr>
            <a:xfrm>
              <a:off x="4386825" y="2190725"/>
              <a:ext cx="231750" cy="265775"/>
            </a:xfrm>
            <a:custGeom>
              <a:avLst/>
              <a:gdLst/>
              <a:ahLst/>
              <a:cxnLst/>
              <a:rect l="l" t="t" r="r" b="b"/>
              <a:pathLst>
                <a:path w="9270" h="10631" extrusionOk="0">
                  <a:moveTo>
                    <a:pt x="0" y="0"/>
                  </a:moveTo>
                  <a:lnTo>
                    <a:pt x="0" y="7415"/>
                  </a:lnTo>
                  <a:cubicBezTo>
                    <a:pt x="0" y="7415"/>
                    <a:pt x="221" y="9578"/>
                    <a:pt x="3090" y="10395"/>
                  </a:cubicBezTo>
                  <a:cubicBezTo>
                    <a:pt x="3668" y="10558"/>
                    <a:pt x="4238" y="10630"/>
                    <a:pt x="4783" y="10630"/>
                  </a:cubicBezTo>
                  <a:cubicBezTo>
                    <a:pt x="6962" y="10630"/>
                    <a:pt x="8731" y="9472"/>
                    <a:pt x="8960" y="8342"/>
                  </a:cubicBezTo>
                  <a:cubicBezTo>
                    <a:pt x="9269" y="6797"/>
                    <a:pt x="9093" y="353"/>
                    <a:pt x="9071" y="19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33"/>
            <p:cNvSpPr/>
            <p:nvPr/>
          </p:nvSpPr>
          <p:spPr>
            <a:xfrm>
              <a:off x="3851075" y="2190725"/>
              <a:ext cx="231750" cy="265775"/>
            </a:xfrm>
            <a:custGeom>
              <a:avLst/>
              <a:gdLst/>
              <a:ahLst/>
              <a:cxnLst/>
              <a:rect l="l" t="t" r="r" b="b"/>
              <a:pathLst>
                <a:path w="9270" h="10631" extrusionOk="0">
                  <a:moveTo>
                    <a:pt x="1" y="0"/>
                  </a:moveTo>
                  <a:lnTo>
                    <a:pt x="1" y="7415"/>
                  </a:lnTo>
                  <a:cubicBezTo>
                    <a:pt x="1" y="7415"/>
                    <a:pt x="199" y="9578"/>
                    <a:pt x="3090" y="10395"/>
                  </a:cubicBezTo>
                  <a:cubicBezTo>
                    <a:pt x="3664" y="10558"/>
                    <a:pt x="4232" y="10630"/>
                    <a:pt x="4775" y="10630"/>
                  </a:cubicBezTo>
                  <a:cubicBezTo>
                    <a:pt x="6948" y="10630"/>
                    <a:pt x="8731" y="9472"/>
                    <a:pt x="8961" y="8342"/>
                  </a:cubicBezTo>
                  <a:cubicBezTo>
                    <a:pt x="9270" y="6797"/>
                    <a:pt x="9071" y="353"/>
                    <a:pt x="9049" y="199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33"/>
            <p:cNvSpPr/>
            <p:nvPr/>
          </p:nvSpPr>
          <p:spPr>
            <a:xfrm>
              <a:off x="3976325" y="1042000"/>
              <a:ext cx="466250" cy="295200"/>
            </a:xfrm>
            <a:custGeom>
              <a:avLst/>
              <a:gdLst/>
              <a:ahLst/>
              <a:cxnLst/>
              <a:rect l="l" t="t" r="r" b="b"/>
              <a:pathLst>
                <a:path w="18650" h="11808" extrusionOk="0">
                  <a:moveTo>
                    <a:pt x="1700" y="0"/>
                  </a:moveTo>
                  <a:cubicBezTo>
                    <a:pt x="1700" y="0"/>
                    <a:pt x="1016" y="111"/>
                    <a:pt x="0" y="287"/>
                  </a:cubicBezTo>
                  <a:cubicBezTo>
                    <a:pt x="376" y="2891"/>
                    <a:pt x="4260" y="10638"/>
                    <a:pt x="9358" y="11807"/>
                  </a:cubicBezTo>
                  <a:cubicBezTo>
                    <a:pt x="15008" y="9556"/>
                    <a:pt x="18208" y="4414"/>
                    <a:pt x="18649" y="596"/>
                  </a:cubicBezTo>
                  <a:cubicBezTo>
                    <a:pt x="17590" y="442"/>
                    <a:pt x="16707" y="331"/>
                    <a:pt x="16707" y="331"/>
                  </a:cubicBezTo>
                  <a:lnTo>
                    <a:pt x="1700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33"/>
            <p:cNvSpPr/>
            <p:nvPr/>
          </p:nvSpPr>
          <p:spPr>
            <a:xfrm>
              <a:off x="3718675" y="2228775"/>
              <a:ext cx="232300" cy="231725"/>
            </a:xfrm>
            <a:custGeom>
              <a:avLst/>
              <a:gdLst/>
              <a:ahLst/>
              <a:cxnLst/>
              <a:rect l="l" t="t" r="r" b="b"/>
              <a:pathLst>
                <a:path w="9292" h="9269" extrusionOk="0">
                  <a:moveTo>
                    <a:pt x="5915" y="1"/>
                  </a:moveTo>
                  <a:lnTo>
                    <a:pt x="0" y="3995"/>
                  </a:lnTo>
                  <a:cubicBezTo>
                    <a:pt x="0" y="3995"/>
                    <a:pt x="2626" y="8122"/>
                    <a:pt x="4105" y="8917"/>
                  </a:cubicBezTo>
                  <a:cubicBezTo>
                    <a:pt x="4574" y="9180"/>
                    <a:pt x="5106" y="9269"/>
                    <a:pt x="5613" y="9269"/>
                  </a:cubicBezTo>
                  <a:cubicBezTo>
                    <a:pt x="6682" y="9269"/>
                    <a:pt x="7636" y="8873"/>
                    <a:pt x="7636" y="8873"/>
                  </a:cubicBezTo>
                  <a:lnTo>
                    <a:pt x="9291" y="7372"/>
                  </a:lnTo>
                  <a:cubicBezTo>
                    <a:pt x="9291" y="7372"/>
                    <a:pt x="7393" y="1722"/>
                    <a:pt x="5915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33"/>
            <p:cNvSpPr/>
            <p:nvPr/>
          </p:nvSpPr>
          <p:spPr>
            <a:xfrm>
              <a:off x="3397550" y="1657575"/>
              <a:ext cx="523625" cy="762700"/>
            </a:xfrm>
            <a:custGeom>
              <a:avLst/>
              <a:gdLst/>
              <a:ahLst/>
              <a:cxnLst/>
              <a:rect l="l" t="t" r="r" b="b"/>
              <a:pathLst>
                <a:path w="20945" h="30508" extrusionOk="0">
                  <a:moveTo>
                    <a:pt x="4870" y="0"/>
                  </a:moveTo>
                  <a:cubicBezTo>
                    <a:pt x="3945" y="0"/>
                    <a:pt x="3028" y="213"/>
                    <a:pt x="2208" y="691"/>
                  </a:cubicBezTo>
                  <a:cubicBezTo>
                    <a:pt x="1" y="1971"/>
                    <a:pt x="45" y="5590"/>
                    <a:pt x="707" y="7819"/>
                  </a:cubicBezTo>
                  <a:cubicBezTo>
                    <a:pt x="2053" y="13712"/>
                    <a:pt x="3510" y="17707"/>
                    <a:pt x="6489" y="22452"/>
                  </a:cubicBezTo>
                  <a:cubicBezTo>
                    <a:pt x="6884" y="23088"/>
                    <a:pt x="11554" y="30508"/>
                    <a:pt x="11739" y="30508"/>
                  </a:cubicBezTo>
                  <a:cubicBezTo>
                    <a:pt x="11740" y="30508"/>
                    <a:pt x="11741" y="30507"/>
                    <a:pt x="11742" y="30507"/>
                  </a:cubicBezTo>
                  <a:lnTo>
                    <a:pt x="20944" y="24173"/>
                  </a:lnTo>
                  <a:cubicBezTo>
                    <a:pt x="19841" y="21370"/>
                    <a:pt x="14589" y="10313"/>
                    <a:pt x="13331" y="7665"/>
                  </a:cubicBezTo>
                  <a:cubicBezTo>
                    <a:pt x="12271" y="5480"/>
                    <a:pt x="11168" y="3229"/>
                    <a:pt x="9314" y="1662"/>
                  </a:cubicBezTo>
                  <a:cubicBezTo>
                    <a:pt x="9115" y="1486"/>
                    <a:pt x="8895" y="1331"/>
                    <a:pt x="8674" y="1177"/>
                  </a:cubicBezTo>
                  <a:cubicBezTo>
                    <a:pt x="7565" y="446"/>
                    <a:pt x="6208" y="0"/>
                    <a:pt x="4870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33"/>
            <p:cNvSpPr/>
            <p:nvPr/>
          </p:nvSpPr>
          <p:spPr>
            <a:xfrm>
              <a:off x="3982400" y="2327050"/>
              <a:ext cx="158375" cy="142450"/>
            </a:xfrm>
            <a:custGeom>
              <a:avLst/>
              <a:gdLst/>
              <a:ahLst/>
              <a:cxnLst/>
              <a:rect l="l" t="t" r="r" b="b"/>
              <a:pathLst>
                <a:path w="6335" h="5698" extrusionOk="0">
                  <a:moveTo>
                    <a:pt x="2731" y="0"/>
                  </a:moveTo>
                  <a:cubicBezTo>
                    <a:pt x="1626" y="0"/>
                    <a:pt x="186" y="448"/>
                    <a:pt x="0" y="572"/>
                  </a:cubicBezTo>
                  <a:cubicBezTo>
                    <a:pt x="0" y="572"/>
                    <a:pt x="2671" y="4059"/>
                    <a:pt x="3421" y="4898"/>
                  </a:cubicBezTo>
                  <a:cubicBezTo>
                    <a:pt x="3877" y="5407"/>
                    <a:pt x="4676" y="5697"/>
                    <a:pt x="5287" y="5697"/>
                  </a:cubicBezTo>
                  <a:cubicBezTo>
                    <a:pt x="5680" y="5697"/>
                    <a:pt x="5996" y="5577"/>
                    <a:pt x="6091" y="5317"/>
                  </a:cubicBezTo>
                  <a:cubicBezTo>
                    <a:pt x="6334" y="4655"/>
                    <a:pt x="4767" y="3728"/>
                    <a:pt x="4767" y="3728"/>
                  </a:cubicBezTo>
                  <a:cubicBezTo>
                    <a:pt x="4767" y="3728"/>
                    <a:pt x="4591" y="1058"/>
                    <a:pt x="3840" y="307"/>
                  </a:cubicBezTo>
                  <a:cubicBezTo>
                    <a:pt x="3615" y="82"/>
                    <a:pt x="3204" y="0"/>
                    <a:pt x="2731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33"/>
            <p:cNvSpPr/>
            <p:nvPr/>
          </p:nvSpPr>
          <p:spPr>
            <a:xfrm>
              <a:off x="3810550" y="2318975"/>
              <a:ext cx="287175" cy="217825"/>
            </a:xfrm>
            <a:custGeom>
              <a:avLst/>
              <a:gdLst/>
              <a:ahLst/>
              <a:cxnLst/>
              <a:rect l="l" t="t" r="r" b="b"/>
              <a:pathLst>
                <a:path w="11487" h="8713" extrusionOk="0">
                  <a:moveTo>
                    <a:pt x="7529" y="1"/>
                  </a:moveTo>
                  <a:cubicBezTo>
                    <a:pt x="5651" y="1"/>
                    <a:pt x="0" y="3575"/>
                    <a:pt x="165" y="4338"/>
                  </a:cubicBezTo>
                  <a:cubicBezTo>
                    <a:pt x="320" y="5132"/>
                    <a:pt x="3144" y="8421"/>
                    <a:pt x="3696" y="8597"/>
                  </a:cubicBezTo>
                  <a:cubicBezTo>
                    <a:pt x="3909" y="8672"/>
                    <a:pt x="4122" y="8712"/>
                    <a:pt x="4335" y="8712"/>
                  </a:cubicBezTo>
                  <a:cubicBezTo>
                    <a:pt x="4497" y="8712"/>
                    <a:pt x="4660" y="8689"/>
                    <a:pt x="4822" y="8641"/>
                  </a:cubicBezTo>
                  <a:cubicBezTo>
                    <a:pt x="5109" y="8553"/>
                    <a:pt x="5396" y="8399"/>
                    <a:pt x="5638" y="8222"/>
                  </a:cubicBezTo>
                  <a:cubicBezTo>
                    <a:pt x="5938" y="8402"/>
                    <a:pt x="6215" y="8518"/>
                    <a:pt x="6504" y="8518"/>
                  </a:cubicBezTo>
                  <a:cubicBezTo>
                    <a:pt x="6854" y="8518"/>
                    <a:pt x="7222" y="8348"/>
                    <a:pt x="7669" y="7913"/>
                  </a:cubicBezTo>
                  <a:cubicBezTo>
                    <a:pt x="7867" y="8068"/>
                    <a:pt x="8088" y="8200"/>
                    <a:pt x="8331" y="8288"/>
                  </a:cubicBezTo>
                  <a:cubicBezTo>
                    <a:pt x="8472" y="8335"/>
                    <a:pt x="8601" y="8356"/>
                    <a:pt x="8718" y="8356"/>
                  </a:cubicBezTo>
                  <a:cubicBezTo>
                    <a:pt x="9478" y="8356"/>
                    <a:pt x="9743" y="7494"/>
                    <a:pt x="9743" y="7494"/>
                  </a:cubicBezTo>
                  <a:cubicBezTo>
                    <a:pt x="9826" y="7503"/>
                    <a:pt x="9908" y="7508"/>
                    <a:pt x="9988" y="7508"/>
                  </a:cubicBezTo>
                  <a:cubicBezTo>
                    <a:pt x="10103" y="7508"/>
                    <a:pt x="10214" y="7498"/>
                    <a:pt x="10317" y="7472"/>
                  </a:cubicBezTo>
                  <a:cubicBezTo>
                    <a:pt x="10825" y="7383"/>
                    <a:pt x="11487" y="7097"/>
                    <a:pt x="11376" y="6148"/>
                  </a:cubicBezTo>
                  <a:cubicBezTo>
                    <a:pt x="11222" y="4625"/>
                    <a:pt x="8949" y="476"/>
                    <a:pt x="7867" y="56"/>
                  </a:cubicBezTo>
                  <a:cubicBezTo>
                    <a:pt x="7776" y="19"/>
                    <a:pt x="7662" y="1"/>
                    <a:pt x="7529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33"/>
            <p:cNvSpPr/>
            <p:nvPr/>
          </p:nvSpPr>
          <p:spPr>
            <a:xfrm>
              <a:off x="3968050" y="2363950"/>
              <a:ext cx="100450" cy="142750"/>
            </a:xfrm>
            <a:custGeom>
              <a:avLst/>
              <a:gdLst/>
              <a:ahLst/>
              <a:cxnLst/>
              <a:rect l="l" t="t" r="r" b="b"/>
              <a:pathLst>
                <a:path w="4018" h="5710" extrusionOk="0">
                  <a:moveTo>
                    <a:pt x="0" y="1"/>
                  </a:moveTo>
                  <a:lnTo>
                    <a:pt x="0" y="1"/>
                  </a:lnTo>
                  <a:cubicBezTo>
                    <a:pt x="67" y="89"/>
                    <a:pt x="2340" y="3024"/>
                    <a:pt x="2715" y="3731"/>
                  </a:cubicBezTo>
                  <a:cubicBezTo>
                    <a:pt x="3090" y="4437"/>
                    <a:pt x="3487" y="5298"/>
                    <a:pt x="3443" y="5695"/>
                  </a:cubicBezTo>
                  <a:cubicBezTo>
                    <a:pt x="3526" y="5704"/>
                    <a:pt x="3608" y="5709"/>
                    <a:pt x="3688" y="5709"/>
                  </a:cubicBezTo>
                  <a:cubicBezTo>
                    <a:pt x="3803" y="5709"/>
                    <a:pt x="3914" y="5699"/>
                    <a:pt x="4017" y="5673"/>
                  </a:cubicBezTo>
                  <a:cubicBezTo>
                    <a:pt x="3951" y="4393"/>
                    <a:pt x="3443" y="3157"/>
                    <a:pt x="2583" y="2186"/>
                  </a:cubicBezTo>
                  <a:cubicBezTo>
                    <a:pt x="1920" y="1502"/>
                    <a:pt x="67" y="45"/>
                    <a:pt x="0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33"/>
            <p:cNvSpPr/>
            <p:nvPr/>
          </p:nvSpPr>
          <p:spPr>
            <a:xfrm>
              <a:off x="3927225" y="2409200"/>
              <a:ext cx="91600" cy="117000"/>
            </a:xfrm>
            <a:custGeom>
              <a:avLst/>
              <a:gdLst/>
              <a:ahLst/>
              <a:cxnLst/>
              <a:rect l="l" t="t" r="r" b="b"/>
              <a:pathLst>
                <a:path w="3664" h="4680" extrusionOk="0">
                  <a:moveTo>
                    <a:pt x="0" y="1"/>
                  </a:moveTo>
                  <a:lnTo>
                    <a:pt x="3002" y="4304"/>
                  </a:lnTo>
                  <a:cubicBezTo>
                    <a:pt x="3200" y="4459"/>
                    <a:pt x="3421" y="4591"/>
                    <a:pt x="3664" y="4679"/>
                  </a:cubicBezTo>
                  <a:cubicBezTo>
                    <a:pt x="3509" y="4061"/>
                    <a:pt x="3289" y="3465"/>
                    <a:pt x="3002" y="2892"/>
                  </a:cubicBezTo>
                  <a:cubicBezTo>
                    <a:pt x="2362" y="1656"/>
                    <a:pt x="66" y="67"/>
                    <a:pt x="0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33"/>
            <p:cNvSpPr/>
            <p:nvPr/>
          </p:nvSpPr>
          <p:spPr>
            <a:xfrm>
              <a:off x="3886400" y="2457200"/>
              <a:ext cx="65125" cy="77825"/>
            </a:xfrm>
            <a:custGeom>
              <a:avLst/>
              <a:gdLst/>
              <a:ahLst/>
              <a:cxnLst/>
              <a:rect l="l" t="t" r="r" b="b"/>
              <a:pathLst>
                <a:path w="2605" h="3113" extrusionOk="0"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905" y="2075"/>
                    <a:pt x="1788" y="3112"/>
                  </a:cubicBezTo>
                  <a:cubicBezTo>
                    <a:pt x="2075" y="3024"/>
                    <a:pt x="2362" y="2870"/>
                    <a:pt x="2604" y="2693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33"/>
            <p:cNvSpPr/>
            <p:nvPr/>
          </p:nvSpPr>
          <p:spPr>
            <a:xfrm>
              <a:off x="3796450" y="238100"/>
              <a:ext cx="850250" cy="748000"/>
            </a:xfrm>
            <a:custGeom>
              <a:avLst/>
              <a:gdLst/>
              <a:ahLst/>
              <a:cxnLst/>
              <a:rect l="l" t="t" r="r" b="b"/>
              <a:pathLst>
                <a:path w="34010" h="29920" extrusionOk="0">
                  <a:moveTo>
                    <a:pt x="23773" y="0"/>
                  </a:moveTo>
                  <a:cubicBezTo>
                    <a:pt x="23131" y="0"/>
                    <a:pt x="22484" y="130"/>
                    <a:pt x="21872" y="398"/>
                  </a:cubicBezTo>
                  <a:cubicBezTo>
                    <a:pt x="21077" y="773"/>
                    <a:pt x="20746" y="1480"/>
                    <a:pt x="20062" y="2053"/>
                  </a:cubicBezTo>
                  <a:cubicBezTo>
                    <a:pt x="19007" y="1106"/>
                    <a:pt x="17667" y="603"/>
                    <a:pt x="16298" y="603"/>
                  </a:cubicBezTo>
                  <a:cubicBezTo>
                    <a:pt x="15690" y="603"/>
                    <a:pt x="15076" y="702"/>
                    <a:pt x="14478" y="906"/>
                  </a:cubicBezTo>
                  <a:cubicBezTo>
                    <a:pt x="12558" y="1568"/>
                    <a:pt x="11168" y="3223"/>
                    <a:pt x="10815" y="5231"/>
                  </a:cubicBezTo>
                  <a:cubicBezTo>
                    <a:pt x="10127" y="4518"/>
                    <a:pt x="9134" y="4160"/>
                    <a:pt x="8138" y="4160"/>
                  </a:cubicBezTo>
                  <a:cubicBezTo>
                    <a:pt x="7376" y="4160"/>
                    <a:pt x="6613" y="4369"/>
                    <a:pt x="5982" y="4790"/>
                  </a:cubicBezTo>
                  <a:cubicBezTo>
                    <a:pt x="4481" y="5827"/>
                    <a:pt x="3686" y="7615"/>
                    <a:pt x="3929" y="9425"/>
                  </a:cubicBezTo>
                  <a:cubicBezTo>
                    <a:pt x="2362" y="9623"/>
                    <a:pt x="1082" y="10749"/>
                    <a:pt x="685" y="12294"/>
                  </a:cubicBezTo>
                  <a:cubicBezTo>
                    <a:pt x="332" y="13772"/>
                    <a:pt x="1126" y="15538"/>
                    <a:pt x="2428" y="16355"/>
                  </a:cubicBezTo>
                  <a:cubicBezTo>
                    <a:pt x="994" y="17392"/>
                    <a:pt x="1" y="20018"/>
                    <a:pt x="1082" y="21629"/>
                  </a:cubicBezTo>
                  <a:cubicBezTo>
                    <a:pt x="2029" y="23069"/>
                    <a:pt x="4332" y="23662"/>
                    <a:pt x="6055" y="23662"/>
                  </a:cubicBezTo>
                  <a:cubicBezTo>
                    <a:pt x="6261" y="23662"/>
                    <a:pt x="6458" y="23654"/>
                    <a:pt x="6644" y="23637"/>
                  </a:cubicBezTo>
                  <a:lnTo>
                    <a:pt x="6644" y="23637"/>
                  </a:lnTo>
                  <a:cubicBezTo>
                    <a:pt x="6224" y="25447"/>
                    <a:pt x="7637" y="26970"/>
                    <a:pt x="9380" y="27301"/>
                  </a:cubicBezTo>
                  <a:cubicBezTo>
                    <a:pt x="9586" y="27335"/>
                    <a:pt x="9793" y="27352"/>
                    <a:pt x="10000" y="27352"/>
                  </a:cubicBezTo>
                  <a:cubicBezTo>
                    <a:pt x="10858" y="27352"/>
                    <a:pt x="11706" y="27062"/>
                    <a:pt x="12382" y="26529"/>
                  </a:cubicBezTo>
                  <a:cubicBezTo>
                    <a:pt x="12470" y="26705"/>
                    <a:pt x="12580" y="26860"/>
                    <a:pt x="12691" y="27036"/>
                  </a:cubicBezTo>
                  <a:cubicBezTo>
                    <a:pt x="13562" y="28271"/>
                    <a:pt x="14670" y="28947"/>
                    <a:pt x="15889" y="28947"/>
                  </a:cubicBezTo>
                  <a:cubicBezTo>
                    <a:pt x="16740" y="28947"/>
                    <a:pt x="17645" y="28618"/>
                    <a:pt x="18561" y="27919"/>
                  </a:cubicBezTo>
                  <a:cubicBezTo>
                    <a:pt x="19152" y="29158"/>
                    <a:pt x="20385" y="29919"/>
                    <a:pt x="21705" y="29919"/>
                  </a:cubicBezTo>
                  <a:cubicBezTo>
                    <a:pt x="21913" y="29919"/>
                    <a:pt x="22124" y="29900"/>
                    <a:pt x="22335" y="29861"/>
                  </a:cubicBezTo>
                  <a:cubicBezTo>
                    <a:pt x="23836" y="29574"/>
                    <a:pt x="25337" y="28603"/>
                    <a:pt x="25381" y="27080"/>
                  </a:cubicBezTo>
                  <a:cubicBezTo>
                    <a:pt x="25875" y="27282"/>
                    <a:pt x="26392" y="27379"/>
                    <a:pt x="26902" y="27379"/>
                  </a:cubicBezTo>
                  <a:cubicBezTo>
                    <a:pt x="28237" y="27379"/>
                    <a:pt x="29530" y="26717"/>
                    <a:pt x="30280" y="25535"/>
                  </a:cubicBezTo>
                  <a:cubicBezTo>
                    <a:pt x="31273" y="23946"/>
                    <a:pt x="31052" y="21673"/>
                    <a:pt x="29596" y="20482"/>
                  </a:cubicBezTo>
                  <a:lnTo>
                    <a:pt x="29596" y="20482"/>
                  </a:lnTo>
                  <a:cubicBezTo>
                    <a:pt x="29691" y="20489"/>
                    <a:pt x="29786" y="20492"/>
                    <a:pt x="29881" y="20492"/>
                  </a:cubicBezTo>
                  <a:cubicBezTo>
                    <a:pt x="31553" y="20492"/>
                    <a:pt x="33023" y="19398"/>
                    <a:pt x="33524" y="17789"/>
                  </a:cubicBezTo>
                  <a:cubicBezTo>
                    <a:pt x="34010" y="16134"/>
                    <a:pt x="33237" y="13794"/>
                    <a:pt x="31693" y="13044"/>
                  </a:cubicBezTo>
                  <a:cubicBezTo>
                    <a:pt x="32973" y="11764"/>
                    <a:pt x="33259" y="9778"/>
                    <a:pt x="32377" y="8189"/>
                  </a:cubicBezTo>
                  <a:cubicBezTo>
                    <a:pt x="31679" y="7014"/>
                    <a:pt x="30534" y="6325"/>
                    <a:pt x="29277" y="6325"/>
                  </a:cubicBezTo>
                  <a:cubicBezTo>
                    <a:pt x="28905" y="6325"/>
                    <a:pt x="28523" y="6385"/>
                    <a:pt x="28139" y="6512"/>
                  </a:cubicBezTo>
                  <a:cubicBezTo>
                    <a:pt x="28846" y="4724"/>
                    <a:pt x="28448" y="2693"/>
                    <a:pt x="27080" y="1325"/>
                  </a:cubicBezTo>
                  <a:cubicBezTo>
                    <a:pt x="26172" y="460"/>
                    <a:pt x="24982" y="0"/>
                    <a:pt x="23773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33"/>
            <p:cNvSpPr/>
            <p:nvPr/>
          </p:nvSpPr>
          <p:spPr>
            <a:xfrm>
              <a:off x="3928875" y="563025"/>
              <a:ext cx="162225" cy="162000"/>
            </a:xfrm>
            <a:custGeom>
              <a:avLst/>
              <a:gdLst/>
              <a:ahLst/>
              <a:cxnLst/>
              <a:rect l="l" t="t" r="r" b="b"/>
              <a:pathLst>
                <a:path w="6489" h="6480" extrusionOk="0">
                  <a:moveTo>
                    <a:pt x="2399" y="0"/>
                  </a:moveTo>
                  <a:cubicBezTo>
                    <a:pt x="2164" y="0"/>
                    <a:pt x="1915" y="73"/>
                    <a:pt x="1656" y="246"/>
                  </a:cubicBezTo>
                  <a:cubicBezTo>
                    <a:pt x="0" y="1327"/>
                    <a:pt x="1258" y="3358"/>
                    <a:pt x="2185" y="4020"/>
                  </a:cubicBezTo>
                  <a:cubicBezTo>
                    <a:pt x="3265" y="4816"/>
                    <a:pt x="3919" y="6479"/>
                    <a:pt x="4728" y="6479"/>
                  </a:cubicBezTo>
                  <a:cubicBezTo>
                    <a:pt x="4928" y="6479"/>
                    <a:pt x="5136" y="6378"/>
                    <a:pt x="5363" y="6138"/>
                  </a:cubicBezTo>
                  <a:cubicBezTo>
                    <a:pt x="6489" y="4924"/>
                    <a:pt x="4436" y="1901"/>
                    <a:pt x="4436" y="1901"/>
                  </a:cubicBezTo>
                  <a:cubicBezTo>
                    <a:pt x="4436" y="1901"/>
                    <a:pt x="3602" y="0"/>
                    <a:pt x="2399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33"/>
            <p:cNvSpPr/>
            <p:nvPr/>
          </p:nvSpPr>
          <p:spPr>
            <a:xfrm>
              <a:off x="4341575" y="574650"/>
              <a:ext cx="162225" cy="162450"/>
            </a:xfrm>
            <a:custGeom>
              <a:avLst/>
              <a:gdLst/>
              <a:ahLst/>
              <a:cxnLst/>
              <a:rect l="l" t="t" r="r" b="b"/>
              <a:pathLst>
                <a:path w="6489" h="6498" extrusionOk="0">
                  <a:moveTo>
                    <a:pt x="4116" y="0"/>
                  </a:moveTo>
                  <a:cubicBezTo>
                    <a:pt x="2905" y="0"/>
                    <a:pt x="2053" y="1921"/>
                    <a:pt x="2053" y="1921"/>
                  </a:cubicBezTo>
                  <a:cubicBezTo>
                    <a:pt x="2053" y="1921"/>
                    <a:pt x="0" y="4945"/>
                    <a:pt x="1148" y="6159"/>
                  </a:cubicBezTo>
                  <a:cubicBezTo>
                    <a:pt x="1369" y="6397"/>
                    <a:pt x="1574" y="6498"/>
                    <a:pt x="1769" y="6498"/>
                  </a:cubicBezTo>
                  <a:cubicBezTo>
                    <a:pt x="2569" y="6498"/>
                    <a:pt x="3227" y="4820"/>
                    <a:pt x="4326" y="4040"/>
                  </a:cubicBezTo>
                  <a:cubicBezTo>
                    <a:pt x="5231" y="3378"/>
                    <a:pt x="6489" y="1348"/>
                    <a:pt x="4856" y="244"/>
                  </a:cubicBezTo>
                  <a:cubicBezTo>
                    <a:pt x="4598" y="72"/>
                    <a:pt x="4350" y="0"/>
                    <a:pt x="4116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33"/>
            <p:cNvSpPr/>
            <p:nvPr/>
          </p:nvSpPr>
          <p:spPr>
            <a:xfrm>
              <a:off x="4018800" y="816875"/>
              <a:ext cx="385150" cy="466800"/>
            </a:xfrm>
            <a:custGeom>
              <a:avLst/>
              <a:gdLst/>
              <a:ahLst/>
              <a:cxnLst/>
              <a:rect l="l" t="t" r="r" b="b"/>
              <a:pathLst>
                <a:path w="15406" h="18672" extrusionOk="0">
                  <a:moveTo>
                    <a:pt x="4657" y="1"/>
                  </a:moveTo>
                  <a:lnTo>
                    <a:pt x="4657" y="1"/>
                  </a:lnTo>
                  <a:cubicBezTo>
                    <a:pt x="4702" y="111"/>
                    <a:pt x="4591" y="5231"/>
                    <a:pt x="3951" y="6644"/>
                  </a:cubicBezTo>
                  <a:cubicBezTo>
                    <a:pt x="3113" y="8564"/>
                    <a:pt x="1" y="9005"/>
                    <a:pt x="1" y="9005"/>
                  </a:cubicBezTo>
                  <a:cubicBezTo>
                    <a:pt x="1" y="9005"/>
                    <a:pt x="3223" y="17811"/>
                    <a:pt x="7924" y="18672"/>
                  </a:cubicBezTo>
                  <a:cubicBezTo>
                    <a:pt x="11786" y="17127"/>
                    <a:pt x="14302" y="12536"/>
                    <a:pt x="15405" y="9380"/>
                  </a:cubicBezTo>
                  <a:cubicBezTo>
                    <a:pt x="12470" y="8983"/>
                    <a:pt x="11698" y="7571"/>
                    <a:pt x="11565" y="6225"/>
                  </a:cubicBezTo>
                  <a:cubicBezTo>
                    <a:pt x="11433" y="5121"/>
                    <a:pt x="11102" y="155"/>
                    <a:pt x="11102" y="155"/>
                  </a:cubicBezTo>
                  <a:lnTo>
                    <a:pt x="4657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33"/>
            <p:cNvSpPr/>
            <p:nvPr/>
          </p:nvSpPr>
          <p:spPr>
            <a:xfrm>
              <a:off x="4027075" y="488050"/>
              <a:ext cx="387350" cy="401150"/>
            </a:xfrm>
            <a:custGeom>
              <a:avLst/>
              <a:gdLst/>
              <a:ahLst/>
              <a:cxnLst/>
              <a:rect l="l" t="t" r="r" b="b"/>
              <a:pathLst>
                <a:path w="15494" h="16046" extrusionOk="0">
                  <a:moveTo>
                    <a:pt x="8564" y="0"/>
                  </a:moveTo>
                  <a:cubicBezTo>
                    <a:pt x="8445" y="1610"/>
                    <a:pt x="7107" y="2646"/>
                    <a:pt x="5708" y="2646"/>
                  </a:cubicBezTo>
                  <a:cubicBezTo>
                    <a:pt x="5035" y="2646"/>
                    <a:pt x="4348" y="2407"/>
                    <a:pt x="3775" y="1876"/>
                  </a:cubicBezTo>
                  <a:cubicBezTo>
                    <a:pt x="3245" y="2494"/>
                    <a:pt x="2627" y="3686"/>
                    <a:pt x="1788" y="3730"/>
                  </a:cubicBezTo>
                  <a:cubicBezTo>
                    <a:pt x="1780" y="3731"/>
                    <a:pt x="1771" y="3731"/>
                    <a:pt x="1761" y="3731"/>
                  </a:cubicBezTo>
                  <a:cubicBezTo>
                    <a:pt x="1140" y="3731"/>
                    <a:pt x="111" y="2992"/>
                    <a:pt x="133" y="2318"/>
                  </a:cubicBezTo>
                  <a:lnTo>
                    <a:pt x="133" y="2318"/>
                  </a:lnTo>
                  <a:cubicBezTo>
                    <a:pt x="1" y="5694"/>
                    <a:pt x="244" y="9402"/>
                    <a:pt x="2119" y="12359"/>
                  </a:cubicBezTo>
                  <a:cubicBezTo>
                    <a:pt x="3995" y="15317"/>
                    <a:pt x="6555" y="16045"/>
                    <a:pt x="8012" y="16045"/>
                  </a:cubicBezTo>
                  <a:cubicBezTo>
                    <a:pt x="9756" y="16045"/>
                    <a:pt x="13596" y="14125"/>
                    <a:pt x="14589" y="9888"/>
                  </a:cubicBezTo>
                  <a:cubicBezTo>
                    <a:pt x="15074" y="7857"/>
                    <a:pt x="15185" y="5783"/>
                    <a:pt x="15494" y="3708"/>
                  </a:cubicBezTo>
                  <a:lnTo>
                    <a:pt x="15494" y="3708"/>
                  </a:lnTo>
                  <a:cubicBezTo>
                    <a:pt x="15385" y="3722"/>
                    <a:pt x="15277" y="3729"/>
                    <a:pt x="15172" y="3729"/>
                  </a:cubicBezTo>
                  <a:cubicBezTo>
                    <a:pt x="13441" y="3729"/>
                    <a:pt x="12230" y="1910"/>
                    <a:pt x="13000" y="287"/>
                  </a:cubicBezTo>
                  <a:lnTo>
                    <a:pt x="13000" y="287"/>
                  </a:lnTo>
                  <a:lnTo>
                    <a:pt x="13000" y="309"/>
                  </a:lnTo>
                  <a:cubicBezTo>
                    <a:pt x="13044" y="221"/>
                    <a:pt x="13066" y="155"/>
                    <a:pt x="13110" y="89"/>
                  </a:cubicBezTo>
                  <a:lnTo>
                    <a:pt x="13110" y="89"/>
                  </a:lnTo>
                  <a:cubicBezTo>
                    <a:pt x="12467" y="646"/>
                    <a:pt x="11678" y="923"/>
                    <a:pt x="10889" y="923"/>
                  </a:cubicBezTo>
                  <a:cubicBezTo>
                    <a:pt x="10055" y="923"/>
                    <a:pt x="9222" y="613"/>
                    <a:pt x="8564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33"/>
            <p:cNvSpPr/>
            <p:nvPr/>
          </p:nvSpPr>
          <p:spPr>
            <a:xfrm>
              <a:off x="4133575" y="607775"/>
              <a:ext cx="38650" cy="38650"/>
            </a:xfrm>
            <a:custGeom>
              <a:avLst/>
              <a:gdLst/>
              <a:ahLst/>
              <a:cxnLst/>
              <a:rect l="l" t="t" r="r" b="b"/>
              <a:pathLst>
                <a:path w="1546" h="1546" extrusionOk="0">
                  <a:moveTo>
                    <a:pt x="751" y="1"/>
                  </a:moveTo>
                  <a:cubicBezTo>
                    <a:pt x="552" y="23"/>
                    <a:pt x="375" y="111"/>
                    <a:pt x="221" y="243"/>
                  </a:cubicBezTo>
                  <a:cubicBezTo>
                    <a:pt x="155" y="310"/>
                    <a:pt x="89" y="398"/>
                    <a:pt x="66" y="508"/>
                  </a:cubicBezTo>
                  <a:cubicBezTo>
                    <a:pt x="22" y="596"/>
                    <a:pt x="0" y="685"/>
                    <a:pt x="0" y="795"/>
                  </a:cubicBezTo>
                  <a:cubicBezTo>
                    <a:pt x="22" y="861"/>
                    <a:pt x="22" y="905"/>
                    <a:pt x="44" y="972"/>
                  </a:cubicBezTo>
                  <a:cubicBezTo>
                    <a:pt x="66" y="1104"/>
                    <a:pt x="155" y="1236"/>
                    <a:pt x="243" y="1325"/>
                  </a:cubicBezTo>
                  <a:cubicBezTo>
                    <a:pt x="309" y="1369"/>
                    <a:pt x="353" y="1413"/>
                    <a:pt x="420" y="1435"/>
                  </a:cubicBezTo>
                  <a:cubicBezTo>
                    <a:pt x="530" y="1501"/>
                    <a:pt x="662" y="1545"/>
                    <a:pt x="795" y="1545"/>
                  </a:cubicBezTo>
                  <a:cubicBezTo>
                    <a:pt x="1104" y="1523"/>
                    <a:pt x="1369" y="1325"/>
                    <a:pt x="1479" y="1038"/>
                  </a:cubicBezTo>
                  <a:cubicBezTo>
                    <a:pt x="1523" y="950"/>
                    <a:pt x="1545" y="861"/>
                    <a:pt x="1545" y="751"/>
                  </a:cubicBezTo>
                  <a:lnTo>
                    <a:pt x="1501" y="552"/>
                  </a:lnTo>
                  <a:cubicBezTo>
                    <a:pt x="1479" y="420"/>
                    <a:pt x="1391" y="310"/>
                    <a:pt x="1302" y="221"/>
                  </a:cubicBezTo>
                  <a:lnTo>
                    <a:pt x="1126" y="89"/>
                  </a:lnTo>
                  <a:cubicBezTo>
                    <a:pt x="1015" y="45"/>
                    <a:pt x="883" y="1"/>
                    <a:pt x="751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33"/>
            <p:cNvSpPr/>
            <p:nvPr/>
          </p:nvSpPr>
          <p:spPr>
            <a:xfrm>
              <a:off x="4266525" y="609425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1524" h="1524" extrusionOk="0">
                  <a:moveTo>
                    <a:pt x="751" y="1"/>
                  </a:moveTo>
                  <a:cubicBezTo>
                    <a:pt x="641" y="1"/>
                    <a:pt x="553" y="23"/>
                    <a:pt x="464" y="67"/>
                  </a:cubicBezTo>
                  <a:cubicBezTo>
                    <a:pt x="354" y="89"/>
                    <a:pt x="266" y="155"/>
                    <a:pt x="200" y="221"/>
                  </a:cubicBezTo>
                  <a:cubicBezTo>
                    <a:pt x="133" y="310"/>
                    <a:pt x="89" y="398"/>
                    <a:pt x="45" y="486"/>
                  </a:cubicBezTo>
                  <a:cubicBezTo>
                    <a:pt x="1" y="575"/>
                    <a:pt x="1" y="685"/>
                    <a:pt x="1" y="773"/>
                  </a:cubicBezTo>
                  <a:cubicBezTo>
                    <a:pt x="1" y="839"/>
                    <a:pt x="23" y="906"/>
                    <a:pt x="23" y="972"/>
                  </a:cubicBezTo>
                  <a:cubicBezTo>
                    <a:pt x="67" y="1104"/>
                    <a:pt x="133" y="1215"/>
                    <a:pt x="222" y="1303"/>
                  </a:cubicBezTo>
                  <a:lnTo>
                    <a:pt x="398" y="1435"/>
                  </a:lnTo>
                  <a:cubicBezTo>
                    <a:pt x="509" y="1502"/>
                    <a:pt x="641" y="1524"/>
                    <a:pt x="773" y="1524"/>
                  </a:cubicBezTo>
                  <a:cubicBezTo>
                    <a:pt x="884" y="1524"/>
                    <a:pt x="972" y="1502"/>
                    <a:pt x="1060" y="1457"/>
                  </a:cubicBezTo>
                  <a:cubicBezTo>
                    <a:pt x="1259" y="1391"/>
                    <a:pt x="1413" y="1215"/>
                    <a:pt x="1480" y="1038"/>
                  </a:cubicBezTo>
                  <a:cubicBezTo>
                    <a:pt x="1524" y="950"/>
                    <a:pt x="1524" y="839"/>
                    <a:pt x="1524" y="751"/>
                  </a:cubicBezTo>
                  <a:cubicBezTo>
                    <a:pt x="1524" y="685"/>
                    <a:pt x="1502" y="619"/>
                    <a:pt x="1502" y="553"/>
                  </a:cubicBezTo>
                  <a:cubicBezTo>
                    <a:pt x="1458" y="420"/>
                    <a:pt x="1391" y="310"/>
                    <a:pt x="1281" y="199"/>
                  </a:cubicBezTo>
                  <a:lnTo>
                    <a:pt x="1127" y="89"/>
                  </a:lnTo>
                  <a:cubicBezTo>
                    <a:pt x="1016" y="23"/>
                    <a:pt x="884" y="1"/>
                    <a:pt x="751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33"/>
            <p:cNvSpPr/>
            <p:nvPr/>
          </p:nvSpPr>
          <p:spPr>
            <a:xfrm>
              <a:off x="4177150" y="730275"/>
              <a:ext cx="111475" cy="54725"/>
            </a:xfrm>
            <a:custGeom>
              <a:avLst/>
              <a:gdLst/>
              <a:ahLst/>
              <a:cxnLst/>
              <a:rect l="l" t="t" r="r" b="b"/>
              <a:pathLst>
                <a:path w="4459" h="2189" extrusionOk="0">
                  <a:moveTo>
                    <a:pt x="4459" y="0"/>
                  </a:moveTo>
                  <a:cubicBezTo>
                    <a:pt x="4459" y="0"/>
                    <a:pt x="3179" y="795"/>
                    <a:pt x="1899" y="795"/>
                  </a:cubicBezTo>
                  <a:cubicBezTo>
                    <a:pt x="1857" y="796"/>
                    <a:pt x="1816" y="797"/>
                    <a:pt x="1775" y="797"/>
                  </a:cubicBezTo>
                  <a:cubicBezTo>
                    <a:pt x="1154" y="797"/>
                    <a:pt x="539" y="641"/>
                    <a:pt x="1" y="331"/>
                  </a:cubicBezTo>
                  <a:lnTo>
                    <a:pt x="1" y="331"/>
                  </a:lnTo>
                  <a:cubicBezTo>
                    <a:pt x="107" y="1393"/>
                    <a:pt x="1010" y="2189"/>
                    <a:pt x="2041" y="2189"/>
                  </a:cubicBezTo>
                  <a:cubicBezTo>
                    <a:pt x="2082" y="2189"/>
                    <a:pt x="2122" y="2187"/>
                    <a:pt x="2164" y="2185"/>
                  </a:cubicBezTo>
                  <a:cubicBezTo>
                    <a:pt x="4172" y="2185"/>
                    <a:pt x="4459" y="0"/>
                    <a:pt x="44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33"/>
            <p:cNvSpPr/>
            <p:nvPr/>
          </p:nvSpPr>
          <p:spPr>
            <a:xfrm>
              <a:off x="4188200" y="567700"/>
              <a:ext cx="41950" cy="142850"/>
            </a:xfrm>
            <a:custGeom>
              <a:avLst/>
              <a:gdLst/>
              <a:ahLst/>
              <a:cxnLst/>
              <a:rect l="l" t="t" r="r" b="b"/>
              <a:pathLst>
                <a:path w="1678" h="5714" extrusionOk="0">
                  <a:moveTo>
                    <a:pt x="950" y="1"/>
                  </a:moveTo>
                  <a:cubicBezTo>
                    <a:pt x="899" y="1"/>
                    <a:pt x="839" y="48"/>
                    <a:pt x="839" y="103"/>
                  </a:cubicBezTo>
                  <a:cubicBezTo>
                    <a:pt x="839" y="809"/>
                    <a:pt x="1015" y="1515"/>
                    <a:pt x="993" y="2222"/>
                  </a:cubicBezTo>
                  <a:cubicBezTo>
                    <a:pt x="993" y="2817"/>
                    <a:pt x="861" y="3413"/>
                    <a:pt x="618" y="3965"/>
                  </a:cubicBezTo>
                  <a:cubicBezTo>
                    <a:pt x="419" y="4340"/>
                    <a:pt x="0" y="4737"/>
                    <a:pt x="199" y="5201"/>
                  </a:cubicBezTo>
                  <a:cubicBezTo>
                    <a:pt x="367" y="5604"/>
                    <a:pt x="777" y="5713"/>
                    <a:pt x="1178" y="5713"/>
                  </a:cubicBezTo>
                  <a:cubicBezTo>
                    <a:pt x="1304" y="5713"/>
                    <a:pt x="1429" y="5702"/>
                    <a:pt x="1545" y="5686"/>
                  </a:cubicBezTo>
                  <a:cubicBezTo>
                    <a:pt x="1677" y="5664"/>
                    <a:pt x="1655" y="5444"/>
                    <a:pt x="1523" y="5444"/>
                  </a:cubicBezTo>
                  <a:cubicBezTo>
                    <a:pt x="1214" y="5422"/>
                    <a:pt x="839" y="5466"/>
                    <a:pt x="596" y="5223"/>
                  </a:cubicBezTo>
                  <a:cubicBezTo>
                    <a:pt x="353" y="4980"/>
                    <a:pt x="486" y="4760"/>
                    <a:pt x="640" y="4517"/>
                  </a:cubicBezTo>
                  <a:cubicBezTo>
                    <a:pt x="905" y="4119"/>
                    <a:pt x="1104" y="3678"/>
                    <a:pt x="1192" y="3215"/>
                  </a:cubicBezTo>
                  <a:cubicBezTo>
                    <a:pt x="1302" y="2751"/>
                    <a:pt x="1324" y="2244"/>
                    <a:pt x="1280" y="1758"/>
                  </a:cubicBezTo>
                  <a:cubicBezTo>
                    <a:pt x="1280" y="1184"/>
                    <a:pt x="1192" y="610"/>
                    <a:pt x="1015" y="59"/>
                  </a:cubicBezTo>
                  <a:cubicBezTo>
                    <a:pt x="1007" y="17"/>
                    <a:pt x="980" y="1"/>
                    <a:pt x="950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33"/>
            <p:cNvSpPr/>
            <p:nvPr/>
          </p:nvSpPr>
          <p:spPr>
            <a:xfrm>
              <a:off x="4017750" y="552600"/>
              <a:ext cx="407725" cy="146900"/>
            </a:xfrm>
            <a:custGeom>
              <a:avLst/>
              <a:gdLst/>
              <a:ahLst/>
              <a:cxnLst/>
              <a:rect l="l" t="t" r="r" b="b"/>
              <a:pathLst>
                <a:path w="16309" h="5876" extrusionOk="0">
                  <a:moveTo>
                    <a:pt x="5034" y="795"/>
                  </a:moveTo>
                  <a:cubicBezTo>
                    <a:pt x="5048" y="795"/>
                    <a:pt x="5061" y="795"/>
                    <a:pt x="5075" y="795"/>
                  </a:cubicBezTo>
                  <a:cubicBezTo>
                    <a:pt x="6156" y="817"/>
                    <a:pt x="7237" y="1810"/>
                    <a:pt x="7193" y="2914"/>
                  </a:cubicBezTo>
                  <a:cubicBezTo>
                    <a:pt x="7127" y="4061"/>
                    <a:pt x="6178" y="4966"/>
                    <a:pt x="5008" y="4988"/>
                  </a:cubicBezTo>
                  <a:cubicBezTo>
                    <a:pt x="3861" y="4966"/>
                    <a:pt x="2934" y="3995"/>
                    <a:pt x="2956" y="2848"/>
                  </a:cubicBezTo>
                  <a:cubicBezTo>
                    <a:pt x="2978" y="1713"/>
                    <a:pt x="3905" y="795"/>
                    <a:pt x="5034" y="795"/>
                  </a:cubicBezTo>
                  <a:close/>
                  <a:moveTo>
                    <a:pt x="11169" y="905"/>
                  </a:moveTo>
                  <a:cubicBezTo>
                    <a:pt x="11183" y="905"/>
                    <a:pt x="11196" y="905"/>
                    <a:pt x="11210" y="905"/>
                  </a:cubicBezTo>
                  <a:cubicBezTo>
                    <a:pt x="12358" y="905"/>
                    <a:pt x="13284" y="1877"/>
                    <a:pt x="13262" y="3024"/>
                  </a:cubicBezTo>
                  <a:cubicBezTo>
                    <a:pt x="13241" y="4158"/>
                    <a:pt x="12313" y="5077"/>
                    <a:pt x="11184" y="5077"/>
                  </a:cubicBezTo>
                  <a:cubicBezTo>
                    <a:pt x="11170" y="5077"/>
                    <a:pt x="11157" y="5077"/>
                    <a:pt x="11144" y="5077"/>
                  </a:cubicBezTo>
                  <a:cubicBezTo>
                    <a:pt x="9974" y="5055"/>
                    <a:pt x="9069" y="4106"/>
                    <a:pt x="9091" y="2958"/>
                  </a:cubicBezTo>
                  <a:cubicBezTo>
                    <a:pt x="9091" y="1802"/>
                    <a:pt x="10039" y="905"/>
                    <a:pt x="11169" y="905"/>
                  </a:cubicBezTo>
                  <a:close/>
                  <a:moveTo>
                    <a:pt x="5097" y="1"/>
                  </a:moveTo>
                  <a:cubicBezTo>
                    <a:pt x="3905" y="1"/>
                    <a:pt x="2824" y="729"/>
                    <a:pt x="2404" y="1832"/>
                  </a:cubicBezTo>
                  <a:cubicBezTo>
                    <a:pt x="1808" y="1568"/>
                    <a:pt x="1190" y="1325"/>
                    <a:pt x="595" y="1060"/>
                  </a:cubicBezTo>
                  <a:cubicBezTo>
                    <a:pt x="548" y="1042"/>
                    <a:pt x="504" y="1034"/>
                    <a:pt x="463" y="1034"/>
                  </a:cubicBezTo>
                  <a:cubicBezTo>
                    <a:pt x="149" y="1034"/>
                    <a:pt x="1" y="1500"/>
                    <a:pt x="352" y="1656"/>
                  </a:cubicBezTo>
                  <a:cubicBezTo>
                    <a:pt x="970" y="1921"/>
                    <a:pt x="1588" y="2186"/>
                    <a:pt x="2228" y="2450"/>
                  </a:cubicBezTo>
                  <a:cubicBezTo>
                    <a:pt x="2073" y="3289"/>
                    <a:pt x="2316" y="4150"/>
                    <a:pt x="2890" y="4790"/>
                  </a:cubicBezTo>
                  <a:cubicBezTo>
                    <a:pt x="3483" y="5465"/>
                    <a:pt x="4266" y="5775"/>
                    <a:pt x="5039" y="5775"/>
                  </a:cubicBezTo>
                  <a:cubicBezTo>
                    <a:pt x="6336" y="5775"/>
                    <a:pt x="7601" y="4902"/>
                    <a:pt x="7877" y="3421"/>
                  </a:cubicBezTo>
                  <a:cubicBezTo>
                    <a:pt x="7877" y="3281"/>
                    <a:pt x="7989" y="3209"/>
                    <a:pt x="8100" y="3209"/>
                  </a:cubicBezTo>
                  <a:cubicBezTo>
                    <a:pt x="8215" y="3209"/>
                    <a:pt x="8330" y="3286"/>
                    <a:pt x="8319" y="3443"/>
                  </a:cubicBezTo>
                  <a:cubicBezTo>
                    <a:pt x="8560" y="4959"/>
                    <a:pt x="9856" y="5875"/>
                    <a:pt x="11185" y="5875"/>
                  </a:cubicBezTo>
                  <a:cubicBezTo>
                    <a:pt x="11926" y="5875"/>
                    <a:pt x="12678" y="5590"/>
                    <a:pt x="13262" y="4966"/>
                  </a:cubicBezTo>
                  <a:cubicBezTo>
                    <a:pt x="13902" y="4304"/>
                    <a:pt x="14145" y="3377"/>
                    <a:pt x="13969" y="2494"/>
                  </a:cubicBezTo>
                  <a:cubicBezTo>
                    <a:pt x="14631" y="2230"/>
                    <a:pt x="15315" y="1943"/>
                    <a:pt x="15977" y="1656"/>
                  </a:cubicBezTo>
                  <a:cubicBezTo>
                    <a:pt x="16308" y="1500"/>
                    <a:pt x="16158" y="1034"/>
                    <a:pt x="15859" y="1034"/>
                  </a:cubicBezTo>
                  <a:cubicBezTo>
                    <a:pt x="15820" y="1034"/>
                    <a:pt x="15778" y="1042"/>
                    <a:pt x="15734" y="1060"/>
                  </a:cubicBezTo>
                  <a:cubicBezTo>
                    <a:pt x="15072" y="1325"/>
                    <a:pt x="14432" y="1612"/>
                    <a:pt x="13770" y="1899"/>
                  </a:cubicBezTo>
                  <a:cubicBezTo>
                    <a:pt x="13373" y="839"/>
                    <a:pt x="12358" y="133"/>
                    <a:pt x="11232" y="111"/>
                  </a:cubicBezTo>
                  <a:cubicBezTo>
                    <a:pt x="11216" y="111"/>
                    <a:pt x="11200" y="111"/>
                    <a:pt x="11185" y="111"/>
                  </a:cubicBezTo>
                  <a:cubicBezTo>
                    <a:pt x="9815" y="111"/>
                    <a:pt x="8647" y="1053"/>
                    <a:pt x="8363" y="2362"/>
                  </a:cubicBezTo>
                  <a:cubicBezTo>
                    <a:pt x="8352" y="2514"/>
                    <a:pt x="8240" y="2586"/>
                    <a:pt x="8127" y="2586"/>
                  </a:cubicBezTo>
                  <a:cubicBezTo>
                    <a:pt x="8009" y="2586"/>
                    <a:pt x="7889" y="2508"/>
                    <a:pt x="7877" y="2362"/>
                  </a:cubicBezTo>
                  <a:cubicBezTo>
                    <a:pt x="7635" y="1016"/>
                    <a:pt x="6465" y="23"/>
                    <a:pt x="5097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680842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3"/>
          <p:cNvSpPr/>
          <p:nvPr/>
        </p:nvSpPr>
        <p:spPr>
          <a:xfrm>
            <a:off x="926302" y="2317255"/>
            <a:ext cx="2270700" cy="14190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33"/>
          <p:cNvSpPr/>
          <p:nvPr/>
        </p:nvSpPr>
        <p:spPr>
          <a:xfrm>
            <a:off x="3439765" y="2317255"/>
            <a:ext cx="2270700" cy="14190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33"/>
          <p:cNvSpPr/>
          <p:nvPr/>
        </p:nvSpPr>
        <p:spPr>
          <a:xfrm>
            <a:off x="4471667" y="4025268"/>
            <a:ext cx="207000" cy="1635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62" name="Google Shape;262;p33"/>
          <p:cNvCxnSpPr/>
          <p:nvPr/>
        </p:nvCxnSpPr>
        <p:spPr>
          <a:xfrm>
            <a:off x="4575175" y="3736375"/>
            <a:ext cx="0" cy="373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5" name="Google Shape;265;p33"/>
          <p:cNvSpPr/>
          <p:nvPr/>
        </p:nvSpPr>
        <p:spPr>
          <a:xfrm>
            <a:off x="1958204" y="4025268"/>
            <a:ext cx="207000" cy="1635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66" name="Google Shape;266;p33"/>
          <p:cNvCxnSpPr/>
          <p:nvPr/>
        </p:nvCxnSpPr>
        <p:spPr>
          <a:xfrm>
            <a:off x="2061713" y="3736298"/>
            <a:ext cx="0" cy="373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7" name="Google Shape;267;p33"/>
          <p:cNvSpPr txBox="1">
            <a:spLocks noGrp="1"/>
          </p:cNvSpPr>
          <p:nvPr>
            <p:ph type="title"/>
          </p:nvPr>
        </p:nvSpPr>
        <p:spPr>
          <a:xfrm>
            <a:off x="857550" y="1719075"/>
            <a:ext cx="7435200" cy="24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2"/>
                </a:solidFill>
              </a:rPr>
              <a:t>UHB and  (JBDS) Update:</a:t>
            </a:r>
            <a:endParaRPr dirty="0">
              <a:solidFill>
                <a:schemeClr val="dk2"/>
              </a:solidFill>
            </a:endParaRPr>
          </a:p>
        </p:txBody>
      </p:sp>
      <p:sp>
        <p:nvSpPr>
          <p:cNvPr id="268" name="Google Shape;268;p33"/>
          <p:cNvSpPr txBox="1">
            <a:spLocks noGrp="1"/>
          </p:cNvSpPr>
          <p:nvPr>
            <p:ph type="subTitle" idx="1"/>
          </p:nvPr>
        </p:nvSpPr>
        <p:spPr>
          <a:xfrm>
            <a:off x="926302" y="2538318"/>
            <a:ext cx="2270700" cy="36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 dirty="0">
                <a:solidFill>
                  <a:schemeClr val="accent3"/>
                </a:solidFill>
              </a:rPr>
              <a:t>(1) once blood glucose levels reach ≤14mmol/l (1).</a:t>
            </a:r>
            <a:endParaRPr sz="1900" b="1" dirty="0">
              <a:solidFill>
                <a:schemeClr val="accent3"/>
              </a:solidFill>
            </a:endParaRPr>
          </a:p>
        </p:txBody>
      </p:sp>
      <p:sp>
        <p:nvSpPr>
          <p:cNvPr id="269" name="Google Shape;269;p33"/>
          <p:cNvSpPr txBox="1">
            <a:spLocks noGrp="1"/>
          </p:cNvSpPr>
          <p:nvPr>
            <p:ph type="subTitle" idx="3"/>
          </p:nvPr>
        </p:nvSpPr>
        <p:spPr>
          <a:xfrm>
            <a:off x="3439777" y="2623435"/>
            <a:ext cx="2270700" cy="36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chemeClr val="accent3"/>
                </a:solidFill>
              </a:rPr>
              <a:t>(2) reduce the insulin infusion rate from 0.1 units/kg/hr to 0.05 units/kg/hr </a:t>
            </a:r>
            <a:endParaRPr sz="1800" b="1" dirty="0">
              <a:solidFill>
                <a:schemeClr val="accent3"/>
              </a:solidFill>
            </a:endParaRPr>
          </a:p>
        </p:txBody>
      </p:sp>
      <p:grpSp>
        <p:nvGrpSpPr>
          <p:cNvPr id="272" name="Google Shape;272;p33"/>
          <p:cNvGrpSpPr/>
          <p:nvPr/>
        </p:nvGrpSpPr>
        <p:grpSpPr>
          <a:xfrm>
            <a:off x="4377479" y="3314765"/>
            <a:ext cx="395210" cy="384568"/>
            <a:chOff x="4358955" y="2203011"/>
            <a:chExt cx="443957" cy="546805"/>
          </a:xfrm>
        </p:grpSpPr>
        <p:sp>
          <p:nvSpPr>
            <p:cNvPr id="273" name="Google Shape;273;p33"/>
            <p:cNvSpPr/>
            <p:nvPr/>
          </p:nvSpPr>
          <p:spPr>
            <a:xfrm>
              <a:off x="4649200" y="2596105"/>
              <a:ext cx="126950" cy="134418"/>
            </a:xfrm>
            <a:custGeom>
              <a:avLst/>
              <a:gdLst/>
              <a:ahLst/>
              <a:cxnLst/>
              <a:rect l="l" t="t" r="r" b="b"/>
              <a:pathLst>
                <a:path w="3961" h="4194" extrusionOk="0">
                  <a:moveTo>
                    <a:pt x="1070" y="0"/>
                  </a:moveTo>
                  <a:cubicBezTo>
                    <a:pt x="485" y="0"/>
                    <a:pt x="0" y="485"/>
                    <a:pt x="0" y="1069"/>
                  </a:cubicBezTo>
                  <a:lnTo>
                    <a:pt x="0" y="4160"/>
                  </a:lnTo>
                  <a:lnTo>
                    <a:pt x="67" y="4194"/>
                  </a:lnTo>
                  <a:lnTo>
                    <a:pt x="3960" y="317"/>
                  </a:lnTo>
                  <a:lnTo>
                    <a:pt x="3944" y="317"/>
                  </a:lnTo>
                  <a:lnTo>
                    <a:pt x="3827" y="0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33"/>
            <p:cNvSpPr/>
            <p:nvPr/>
          </p:nvSpPr>
          <p:spPr>
            <a:xfrm>
              <a:off x="4358955" y="2203011"/>
              <a:ext cx="443957" cy="546805"/>
            </a:xfrm>
            <a:custGeom>
              <a:avLst/>
              <a:gdLst/>
              <a:ahLst/>
              <a:cxnLst/>
              <a:rect l="l" t="t" r="r" b="b"/>
              <a:pathLst>
                <a:path w="13852" h="17061" extrusionOk="0">
                  <a:moveTo>
                    <a:pt x="12248" y="1070"/>
                  </a:moveTo>
                  <a:cubicBezTo>
                    <a:pt x="12548" y="1070"/>
                    <a:pt x="12782" y="1304"/>
                    <a:pt x="12782" y="1605"/>
                  </a:cubicBezTo>
                  <a:lnTo>
                    <a:pt x="12782" y="11831"/>
                  </a:lnTo>
                  <a:cubicBezTo>
                    <a:pt x="12782" y="11964"/>
                    <a:pt x="12732" y="12098"/>
                    <a:pt x="12632" y="12198"/>
                  </a:cubicBezTo>
                  <a:lnTo>
                    <a:pt x="8990" y="15841"/>
                  </a:lnTo>
                  <a:cubicBezTo>
                    <a:pt x="8889" y="15941"/>
                    <a:pt x="8756" y="15991"/>
                    <a:pt x="8622" y="15991"/>
                  </a:cubicBezTo>
                  <a:lnTo>
                    <a:pt x="1588" y="15991"/>
                  </a:lnTo>
                  <a:cubicBezTo>
                    <a:pt x="1304" y="15991"/>
                    <a:pt x="1053" y="15757"/>
                    <a:pt x="1053" y="15473"/>
                  </a:cubicBezTo>
                  <a:lnTo>
                    <a:pt x="1053" y="1605"/>
                  </a:lnTo>
                  <a:cubicBezTo>
                    <a:pt x="1053" y="1304"/>
                    <a:pt x="1304" y="1070"/>
                    <a:pt x="1588" y="1070"/>
                  </a:cubicBezTo>
                  <a:close/>
                  <a:moveTo>
                    <a:pt x="1588" y="1"/>
                  </a:moveTo>
                  <a:cubicBezTo>
                    <a:pt x="702" y="1"/>
                    <a:pt x="0" y="719"/>
                    <a:pt x="0" y="1605"/>
                  </a:cubicBezTo>
                  <a:lnTo>
                    <a:pt x="0" y="15473"/>
                  </a:lnTo>
                  <a:cubicBezTo>
                    <a:pt x="0" y="16342"/>
                    <a:pt x="702" y="17060"/>
                    <a:pt x="1588" y="17060"/>
                  </a:cubicBezTo>
                  <a:lnTo>
                    <a:pt x="8622" y="17060"/>
                  </a:lnTo>
                  <a:cubicBezTo>
                    <a:pt x="9040" y="17060"/>
                    <a:pt x="9441" y="16893"/>
                    <a:pt x="9741" y="16593"/>
                  </a:cubicBezTo>
                  <a:lnTo>
                    <a:pt x="13384" y="12950"/>
                  </a:lnTo>
                  <a:cubicBezTo>
                    <a:pt x="13685" y="12649"/>
                    <a:pt x="13852" y="12248"/>
                    <a:pt x="13852" y="11831"/>
                  </a:cubicBezTo>
                  <a:lnTo>
                    <a:pt x="13852" y="1605"/>
                  </a:lnTo>
                  <a:cubicBezTo>
                    <a:pt x="13852" y="719"/>
                    <a:pt x="13133" y="1"/>
                    <a:pt x="12248" y="1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33"/>
            <p:cNvSpPr/>
            <p:nvPr/>
          </p:nvSpPr>
          <p:spPr>
            <a:xfrm>
              <a:off x="4426965" y="2544696"/>
              <a:ext cx="170859" cy="34294"/>
            </a:xfrm>
            <a:custGeom>
              <a:avLst/>
              <a:gdLst/>
              <a:ahLst/>
              <a:cxnLst/>
              <a:rect l="l" t="t" r="r" b="b"/>
              <a:pathLst>
                <a:path w="5331" h="1070" extrusionOk="0">
                  <a:moveTo>
                    <a:pt x="0" y="0"/>
                  </a:moveTo>
                  <a:lnTo>
                    <a:pt x="0" y="1069"/>
                  </a:lnTo>
                  <a:lnTo>
                    <a:pt x="5330" y="1069"/>
                  </a:lnTo>
                  <a:lnTo>
                    <a:pt x="5330" y="0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33"/>
            <p:cNvSpPr/>
            <p:nvPr/>
          </p:nvSpPr>
          <p:spPr>
            <a:xfrm>
              <a:off x="4426965" y="2476686"/>
              <a:ext cx="307936" cy="34294"/>
            </a:xfrm>
            <a:custGeom>
              <a:avLst/>
              <a:gdLst/>
              <a:ahLst/>
              <a:cxnLst/>
              <a:rect l="l" t="t" r="r" b="b"/>
              <a:pathLst>
                <a:path w="9608" h="1070" extrusionOk="0">
                  <a:moveTo>
                    <a:pt x="0" y="0"/>
                  </a:moveTo>
                  <a:lnTo>
                    <a:pt x="0" y="1069"/>
                  </a:lnTo>
                  <a:lnTo>
                    <a:pt x="9608" y="1069"/>
                  </a:lnTo>
                  <a:lnTo>
                    <a:pt x="9608" y="0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33"/>
            <p:cNvSpPr/>
            <p:nvPr/>
          </p:nvSpPr>
          <p:spPr>
            <a:xfrm>
              <a:off x="4426965" y="2613219"/>
              <a:ext cx="170859" cy="34326"/>
            </a:xfrm>
            <a:custGeom>
              <a:avLst/>
              <a:gdLst/>
              <a:ahLst/>
              <a:cxnLst/>
              <a:rect l="l" t="t" r="r" b="b"/>
              <a:pathLst>
                <a:path w="5331" h="1071" extrusionOk="0">
                  <a:moveTo>
                    <a:pt x="0" y="1"/>
                  </a:moveTo>
                  <a:lnTo>
                    <a:pt x="0" y="1070"/>
                  </a:lnTo>
                  <a:lnTo>
                    <a:pt x="5330" y="1070"/>
                  </a:lnTo>
                  <a:lnTo>
                    <a:pt x="5330" y="1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33"/>
            <p:cNvSpPr/>
            <p:nvPr/>
          </p:nvSpPr>
          <p:spPr>
            <a:xfrm>
              <a:off x="4495520" y="2271566"/>
              <a:ext cx="170859" cy="170859"/>
            </a:xfrm>
            <a:custGeom>
              <a:avLst/>
              <a:gdLst/>
              <a:ahLst/>
              <a:cxnLst/>
              <a:rect l="l" t="t" r="r" b="b"/>
              <a:pathLst>
                <a:path w="5331" h="5331" extrusionOk="0">
                  <a:moveTo>
                    <a:pt x="2139" y="1"/>
                  </a:moveTo>
                  <a:lnTo>
                    <a:pt x="2139" y="2139"/>
                  </a:lnTo>
                  <a:lnTo>
                    <a:pt x="0" y="2139"/>
                  </a:lnTo>
                  <a:lnTo>
                    <a:pt x="0" y="3192"/>
                  </a:lnTo>
                  <a:lnTo>
                    <a:pt x="2139" y="3192"/>
                  </a:lnTo>
                  <a:lnTo>
                    <a:pt x="2139" y="5331"/>
                  </a:lnTo>
                  <a:lnTo>
                    <a:pt x="3191" y="5331"/>
                  </a:lnTo>
                  <a:lnTo>
                    <a:pt x="3191" y="3192"/>
                  </a:lnTo>
                  <a:lnTo>
                    <a:pt x="5330" y="3192"/>
                  </a:lnTo>
                  <a:lnTo>
                    <a:pt x="5330" y="2139"/>
                  </a:lnTo>
                  <a:lnTo>
                    <a:pt x="3191" y="2139"/>
                  </a:lnTo>
                  <a:lnTo>
                    <a:pt x="3191" y="1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7" name="Google Shape;297;p33"/>
          <p:cNvSpPr/>
          <p:nvPr/>
        </p:nvSpPr>
        <p:spPr>
          <a:xfrm flipH="1">
            <a:off x="1697719" y="3032340"/>
            <a:ext cx="728100" cy="575100"/>
          </a:xfrm>
          <a:prstGeom prst="pie">
            <a:avLst>
              <a:gd name="adj1" fmla="val 2131457"/>
              <a:gd name="adj2" fmla="val 16200000"/>
            </a:avLst>
          </a:prstGeom>
          <a:gradFill>
            <a:gsLst>
              <a:gs pos="0">
                <a:srgbClr val="E3FFD5"/>
              </a:gs>
              <a:gs pos="100000">
                <a:srgbClr val="90EBBA"/>
              </a:gs>
            </a:gsLst>
            <a:lin ang="2698631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3"/>
          <p:cNvSpPr/>
          <p:nvPr/>
        </p:nvSpPr>
        <p:spPr>
          <a:xfrm>
            <a:off x="1797818" y="3111473"/>
            <a:ext cx="527700" cy="4170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9" name="Google Shape;299;p33"/>
          <p:cNvGrpSpPr/>
          <p:nvPr/>
        </p:nvGrpSpPr>
        <p:grpSpPr>
          <a:xfrm>
            <a:off x="1964464" y="3220372"/>
            <a:ext cx="194373" cy="198825"/>
            <a:chOff x="4881711" y="2781350"/>
            <a:chExt cx="201402" cy="260823"/>
          </a:xfrm>
        </p:grpSpPr>
        <p:sp>
          <p:nvSpPr>
            <p:cNvPr id="300" name="Google Shape;300;p33"/>
            <p:cNvSpPr/>
            <p:nvPr/>
          </p:nvSpPr>
          <p:spPr>
            <a:xfrm>
              <a:off x="4881711" y="2781350"/>
              <a:ext cx="201402" cy="260823"/>
            </a:xfrm>
            <a:custGeom>
              <a:avLst/>
              <a:gdLst/>
              <a:ahLst/>
              <a:cxnLst/>
              <a:rect l="l" t="t" r="r" b="b"/>
              <a:pathLst>
                <a:path w="6284" h="8138" extrusionOk="0">
                  <a:moveTo>
                    <a:pt x="3142" y="689"/>
                  </a:moveTo>
                  <a:lnTo>
                    <a:pt x="3142" y="689"/>
                  </a:lnTo>
                  <a:cubicBezTo>
                    <a:pt x="3431" y="1078"/>
                    <a:pt x="3696" y="1425"/>
                    <a:pt x="3927" y="1738"/>
                  </a:cubicBezTo>
                  <a:cubicBezTo>
                    <a:pt x="4763" y="2807"/>
                    <a:pt x="5214" y="3425"/>
                    <a:pt x="5465" y="3860"/>
                  </a:cubicBezTo>
                  <a:cubicBezTo>
                    <a:pt x="5665" y="4211"/>
                    <a:pt x="5765" y="4612"/>
                    <a:pt x="5749" y="5029"/>
                  </a:cubicBezTo>
                  <a:cubicBezTo>
                    <a:pt x="5732" y="6466"/>
                    <a:pt x="4579" y="7619"/>
                    <a:pt x="3142" y="7619"/>
                  </a:cubicBezTo>
                  <a:cubicBezTo>
                    <a:pt x="1705" y="7619"/>
                    <a:pt x="552" y="6466"/>
                    <a:pt x="535" y="5029"/>
                  </a:cubicBezTo>
                  <a:cubicBezTo>
                    <a:pt x="519" y="4612"/>
                    <a:pt x="619" y="4211"/>
                    <a:pt x="820" y="3860"/>
                  </a:cubicBezTo>
                  <a:cubicBezTo>
                    <a:pt x="1070" y="3425"/>
                    <a:pt x="1521" y="2807"/>
                    <a:pt x="2357" y="1738"/>
                  </a:cubicBezTo>
                  <a:cubicBezTo>
                    <a:pt x="2588" y="1425"/>
                    <a:pt x="2853" y="1078"/>
                    <a:pt x="3142" y="689"/>
                  </a:cubicBezTo>
                  <a:close/>
                  <a:moveTo>
                    <a:pt x="3142" y="0"/>
                  </a:moveTo>
                  <a:cubicBezTo>
                    <a:pt x="3067" y="0"/>
                    <a:pt x="2992" y="33"/>
                    <a:pt x="2942" y="100"/>
                  </a:cubicBezTo>
                  <a:cubicBezTo>
                    <a:pt x="2557" y="602"/>
                    <a:pt x="2223" y="1036"/>
                    <a:pt x="1939" y="1420"/>
                  </a:cubicBezTo>
                  <a:cubicBezTo>
                    <a:pt x="1120" y="2506"/>
                    <a:pt x="652" y="3108"/>
                    <a:pt x="368" y="3609"/>
                  </a:cubicBezTo>
                  <a:cubicBezTo>
                    <a:pt x="118" y="4043"/>
                    <a:pt x="1" y="4528"/>
                    <a:pt x="18" y="5029"/>
                  </a:cubicBezTo>
                  <a:cubicBezTo>
                    <a:pt x="18" y="6750"/>
                    <a:pt x="1421" y="8137"/>
                    <a:pt x="3142" y="8137"/>
                  </a:cubicBezTo>
                  <a:cubicBezTo>
                    <a:pt x="4863" y="8137"/>
                    <a:pt x="6267" y="6750"/>
                    <a:pt x="6267" y="5029"/>
                  </a:cubicBezTo>
                  <a:cubicBezTo>
                    <a:pt x="6283" y="4528"/>
                    <a:pt x="6166" y="4043"/>
                    <a:pt x="5916" y="3609"/>
                  </a:cubicBezTo>
                  <a:cubicBezTo>
                    <a:pt x="5632" y="3108"/>
                    <a:pt x="5164" y="2506"/>
                    <a:pt x="4345" y="1420"/>
                  </a:cubicBezTo>
                  <a:cubicBezTo>
                    <a:pt x="4061" y="1036"/>
                    <a:pt x="3727" y="602"/>
                    <a:pt x="3343" y="100"/>
                  </a:cubicBezTo>
                  <a:cubicBezTo>
                    <a:pt x="3292" y="33"/>
                    <a:pt x="3217" y="0"/>
                    <a:pt x="314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33"/>
            <p:cNvSpPr/>
            <p:nvPr/>
          </p:nvSpPr>
          <p:spPr>
            <a:xfrm>
              <a:off x="4971675" y="2934485"/>
              <a:ext cx="77144" cy="74484"/>
            </a:xfrm>
            <a:custGeom>
              <a:avLst/>
              <a:gdLst/>
              <a:ahLst/>
              <a:cxnLst/>
              <a:rect l="l" t="t" r="r" b="b"/>
              <a:pathLst>
                <a:path w="2407" h="2324" extrusionOk="0">
                  <a:moveTo>
                    <a:pt x="2154" y="1"/>
                  </a:moveTo>
                  <a:cubicBezTo>
                    <a:pt x="2027" y="1"/>
                    <a:pt x="1897" y="84"/>
                    <a:pt x="1889" y="251"/>
                  </a:cubicBezTo>
                  <a:cubicBezTo>
                    <a:pt x="1889" y="1103"/>
                    <a:pt x="1204" y="1805"/>
                    <a:pt x="335" y="1805"/>
                  </a:cubicBezTo>
                  <a:cubicBezTo>
                    <a:pt x="1" y="1822"/>
                    <a:pt x="1" y="2323"/>
                    <a:pt x="335" y="2323"/>
                  </a:cubicBezTo>
                  <a:cubicBezTo>
                    <a:pt x="1488" y="2323"/>
                    <a:pt x="2407" y="1387"/>
                    <a:pt x="2407" y="251"/>
                  </a:cubicBezTo>
                  <a:cubicBezTo>
                    <a:pt x="2407" y="84"/>
                    <a:pt x="2282" y="1"/>
                    <a:pt x="215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2" name="Google Shape;302;p33"/>
          <p:cNvSpPr txBox="1">
            <a:spLocks noGrp="1"/>
          </p:cNvSpPr>
          <p:nvPr>
            <p:ph type="ctrTitle" idx="4294967295"/>
          </p:nvPr>
        </p:nvSpPr>
        <p:spPr>
          <a:xfrm>
            <a:off x="1631325" y="550600"/>
            <a:ext cx="4292400" cy="92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800" b="1"/>
              <a:t>Did you know?</a:t>
            </a:r>
            <a:endParaRPr sz="6800" b="1"/>
          </a:p>
        </p:txBody>
      </p:sp>
      <p:sp>
        <p:nvSpPr>
          <p:cNvPr id="303" name="Google Shape;303;p33"/>
          <p:cNvSpPr txBox="1"/>
          <p:nvPr/>
        </p:nvSpPr>
        <p:spPr>
          <a:xfrm>
            <a:off x="5923725" y="671967"/>
            <a:ext cx="3000000" cy="9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 dirty="0">
                <a:solidFill>
                  <a:schemeClr val="accent1"/>
                </a:solidFill>
                <a:latin typeface="Hind"/>
                <a:ea typeface="Hind"/>
                <a:cs typeface="Hind"/>
                <a:sym typeface="Hind"/>
              </a:rPr>
              <a:t>There’s been a change in the Diabetic Ketoacidosis (DKA) guidelines!</a:t>
            </a:r>
            <a:endParaRPr sz="1700" b="1" dirty="0">
              <a:solidFill>
                <a:schemeClr val="accent1"/>
              </a:solidFill>
              <a:latin typeface="Hind"/>
              <a:ea typeface="Hind"/>
              <a:cs typeface="Hind"/>
              <a:sym typeface="Hind"/>
            </a:endParaRPr>
          </a:p>
        </p:txBody>
      </p:sp>
      <p:grpSp>
        <p:nvGrpSpPr>
          <p:cNvPr id="304" name="Google Shape;304;p33"/>
          <p:cNvGrpSpPr/>
          <p:nvPr/>
        </p:nvGrpSpPr>
        <p:grpSpPr>
          <a:xfrm>
            <a:off x="8223913" y="3072626"/>
            <a:ext cx="934563" cy="2068792"/>
            <a:chOff x="2507125" y="238100"/>
            <a:chExt cx="2588100" cy="5238775"/>
          </a:xfrm>
        </p:grpSpPr>
        <p:sp>
          <p:nvSpPr>
            <p:cNvPr id="305" name="Google Shape;305;p33"/>
            <p:cNvSpPr/>
            <p:nvPr/>
          </p:nvSpPr>
          <p:spPr>
            <a:xfrm>
              <a:off x="3798025" y="260400"/>
              <a:ext cx="689850" cy="1216925"/>
            </a:xfrm>
            <a:custGeom>
              <a:avLst/>
              <a:gdLst/>
              <a:ahLst/>
              <a:cxnLst/>
              <a:rect l="l" t="t" r="r" b="b"/>
              <a:pathLst>
                <a:path w="27594" h="48677" extrusionOk="0">
                  <a:moveTo>
                    <a:pt x="12485" y="1"/>
                  </a:moveTo>
                  <a:cubicBezTo>
                    <a:pt x="8453" y="1"/>
                    <a:pt x="4728" y="2644"/>
                    <a:pt x="3322" y="6638"/>
                  </a:cubicBezTo>
                  <a:cubicBezTo>
                    <a:pt x="2799" y="8185"/>
                    <a:pt x="2458" y="9800"/>
                    <a:pt x="2321" y="11461"/>
                  </a:cubicBezTo>
                  <a:cubicBezTo>
                    <a:pt x="2162" y="13258"/>
                    <a:pt x="1843" y="15010"/>
                    <a:pt x="547" y="16420"/>
                  </a:cubicBezTo>
                  <a:cubicBezTo>
                    <a:pt x="342" y="16647"/>
                    <a:pt x="183" y="16898"/>
                    <a:pt x="69" y="17171"/>
                  </a:cubicBezTo>
                  <a:cubicBezTo>
                    <a:pt x="1" y="17421"/>
                    <a:pt x="183" y="17694"/>
                    <a:pt x="456" y="17694"/>
                  </a:cubicBezTo>
                  <a:cubicBezTo>
                    <a:pt x="797" y="17648"/>
                    <a:pt x="1138" y="17580"/>
                    <a:pt x="1479" y="17512"/>
                  </a:cubicBezTo>
                  <a:cubicBezTo>
                    <a:pt x="1810" y="17441"/>
                    <a:pt x="2038" y="17393"/>
                    <a:pt x="2203" y="17393"/>
                  </a:cubicBezTo>
                  <a:cubicBezTo>
                    <a:pt x="2570" y="17393"/>
                    <a:pt x="2619" y="17636"/>
                    <a:pt x="2776" y="18422"/>
                  </a:cubicBezTo>
                  <a:cubicBezTo>
                    <a:pt x="2981" y="19445"/>
                    <a:pt x="3208" y="20469"/>
                    <a:pt x="3413" y="21493"/>
                  </a:cubicBezTo>
                  <a:cubicBezTo>
                    <a:pt x="3686" y="22766"/>
                    <a:pt x="4050" y="23381"/>
                    <a:pt x="5074" y="24154"/>
                  </a:cubicBezTo>
                  <a:cubicBezTo>
                    <a:pt x="5910" y="24790"/>
                    <a:pt x="6673" y="24823"/>
                    <a:pt x="7580" y="24823"/>
                  </a:cubicBezTo>
                  <a:cubicBezTo>
                    <a:pt x="7683" y="24823"/>
                    <a:pt x="7789" y="24822"/>
                    <a:pt x="7896" y="24822"/>
                  </a:cubicBezTo>
                  <a:cubicBezTo>
                    <a:pt x="8127" y="24822"/>
                    <a:pt x="8368" y="24824"/>
                    <a:pt x="8622" y="24836"/>
                  </a:cubicBezTo>
                  <a:cubicBezTo>
                    <a:pt x="8736" y="24859"/>
                    <a:pt x="8827" y="24859"/>
                    <a:pt x="8918" y="24859"/>
                  </a:cubicBezTo>
                  <a:cubicBezTo>
                    <a:pt x="9737" y="24950"/>
                    <a:pt x="9759" y="24927"/>
                    <a:pt x="9850" y="25701"/>
                  </a:cubicBezTo>
                  <a:cubicBezTo>
                    <a:pt x="9964" y="26633"/>
                    <a:pt x="9987" y="29295"/>
                    <a:pt x="10123" y="30228"/>
                  </a:cubicBezTo>
                  <a:cubicBezTo>
                    <a:pt x="10237" y="30978"/>
                    <a:pt x="10078" y="31501"/>
                    <a:pt x="9373" y="31820"/>
                  </a:cubicBezTo>
                  <a:cubicBezTo>
                    <a:pt x="8986" y="32002"/>
                    <a:pt x="8941" y="32343"/>
                    <a:pt x="9077" y="32730"/>
                  </a:cubicBezTo>
                  <a:cubicBezTo>
                    <a:pt x="9145" y="32957"/>
                    <a:pt x="9214" y="33208"/>
                    <a:pt x="9282" y="33435"/>
                  </a:cubicBezTo>
                  <a:cubicBezTo>
                    <a:pt x="10123" y="36142"/>
                    <a:pt x="10942" y="38872"/>
                    <a:pt x="11830" y="41579"/>
                  </a:cubicBezTo>
                  <a:cubicBezTo>
                    <a:pt x="12489" y="43671"/>
                    <a:pt x="13217" y="45741"/>
                    <a:pt x="13945" y="47811"/>
                  </a:cubicBezTo>
                  <a:cubicBezTo>
                    <a:pt x="14059" y="48153"/>
                    <a:pt x="14104" y="48676"/>
                    <a:pt x="14605" y="48676"/>
                  </a:cubicBezTo>
                  <a:cubicBezTo>
                    <a:pt x="14615" y="48676"/>
                    <a:pt x="14625" y="48677"/>
                    <a:pt x="14635" y="48677"/>
                  </a:cubicBezTo>
                  <a:cubicBezTo>
                    <a:pt x="15020" y="48677"/>
                    <a:pt x="15133" y="48259"/>
                    <a:pt x="15310" y="47993"/>
                  </a:cubicBezTo>
                  <a:cubicBezTo>
                    <a:pt x="17198" y="45036"/>
                    <a:pt x="19313" y="42261"/>
                    <a:pt x="21611" y="39622"/>
                  </a:cubicBezTo>
                  <a:cubicBezTo>
                    <a:pt x="22111" y="39076"/>
                    <a:pt x="22589" y="38508"/>
                    <a:pt x="23067" y="37916"/>
                  </a:cubicBezTo>
                  <a:cubicBezTo>
                    <a:pt x="24318" y="36301"/>
                    <a:pt x="25546" y="34663"/>
                    <a:pt x="26797" y="33048"/>
                  </a:cubicBezTo>
                  <a:cubicBezTo>
                    <a:pt x="27025" y="32753"/>
                    <a:pt x="27594" y="31729"/>
                    <a:pt x="27252" y="31547"/>
                  </a:cubicBezTo>
                  <a:cubicBezTo>
                    <a:pt x="26934" y="31388"/>
                    <a:pt x="26160" y="30819"/>
                    <a:pt x="25842" y="30705"/>
                  </a:cubicBezTo>
                  <a:cubicBezTo>
                    <a:pt x="24773" y="30273"/>
                    <a:pt x="23271" y="30910"/>
                    <a:pt x="22999" y="29841"/>
                  </a:cubicBezTo>
                  <a:cubicBezTo>
                    <a:pt x="22862" y="29363"/>
                    <a:pt x="22453" y="28635"/>
                    <a:pt x="22430" y="28135"/>
                  </a:cubicBezTo>
                  <a:cubicBezTo>
                    <a:pt x="22225" y="25291"/>
                    <a:pt x="22020" y="22721"/>
                    <a:pt x="21861" y="19900"/>
                  </a:cubicBezTo>
                  <a:cubicBezTo>
                    <a:pt x="21702" y="17512"/>
                    <a:pt x="22635" y="14828"/>
                    <a:pt x="22544" y="12416"/>
                  </a:cubicBezTo>
                  <a:cubicBezTo>
                    <a:pt x="22475" y="10233"/>
                    <a:pt x="22043" y="8049"/>
                    <a:pt x="21224" y="6001"/>
                  </a:cubicBezTo>
                  <a:cubicBezTo>
                    <a:pt x="19905" y="2703"/>
                    <a:pt x="17471" y="656"/>
                    <a:pt x="13900" y="110"/>
                  </a:cubicBezTo>
                  <a:cubicBezTo>
                    <a:pt x="13426" y="36"/>
                    <a:pt x="12953" y="1"/>
                    <a:pt x="12485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33"/>
            <p:cNvSpPr/>
            <p:nvPr/>
          </p:nvSpPr>
          <p:spPr>
            <a:xfrm>
              <a:off x="3780975" y="238100"/>
              <a:ext cx="660825" cy="533125"/>
            </a:xfrm>
            <a:custGeom>
              <a:avLst/>
              <a:gdLst/>
              <a:ahLst/>
              <a:cxnLst/>
              <a:rect l="l" t="t" r="r" b="b"/>
              <a:pathLst>
                <a:path w="26433" h="21325" extrusionOk="0">
                  <a:moveTo>
                    <a:pt x="16077" y="1"/>
                  </a:moveTo>
                  <a:cubicBezTo>
                    <a:pt x="16049" y="1"/>
                    <a:pt x="16020" y="1"/>
                    <a:pt x="15992" y="1"/>
                  </a:cubicBezTo>
                  <a:cubicBezTo>
                    <a:pt x="12966" y="24"/>
                    <a:pt x="9918" y="69"/>
                    <a:pt x="6893" y="92"/>
                  </a:cubicBezTo>
                  <a:cubicBezTo>
                    <a:pt x="6837" y="91"/>
                    <a:pt x="6781" y="91"/>
                    <a:pt x="6725" y="91"/>
                  </a:cubicBezTo>
                  <a:cubicBezTo>
                    <a:pt x="5327" y="91"/>
                    <a:pt x="3952" y="364"/>
                    <a:pt x="2662" y="911"/>
                  </a:cubicBezTo>
                  <a:cubicBezTo>
                    <a:pt x="1001" y="1639"/>
                    <a:pt x="114" y="2913"/>
                    <a:pt x="46" y="4732"/>
                  </a:cubicBezTo>
                  <a:cubicBezTo>
                    <a:pt x="0" y="5961"/>
                    <a:pt x="410" y="7144"/>
                    <a:pt x="1183" y="8054"/>
                  </a:cubicBezTo>
                  <a:cubicBezTo>
                    <a:pt x="2457" y="9623"/>
                    <a:pt x="4186" y="10328"/>
                    <a:pt x="6165" y="10397"/>
                  </a:cubicBezTo>
                  <a:cubicBezTo>
                    <a:pt x="6240" y="10398"/>
                    <a:pt x="6315" y="10399"/>
                    <a:pt x="6389" y="10399"/>
                  </a:cubicBezTo>
                  <a:cubicBezTo>
                    <a:pt x="7657" y="10399"/>
                    <a:pt x="8921" y="10217"/>
                    <a:pt x="10146" y="9873"/>
                  </a:cubicBezTo>
                  <a:cubicBezTo>
                    <a:pt x="10350" y="9822"/>
                    <a:pt x="10568" y="9720"/>
                    <a:pt x="10798" y="9720"/>
                  </a:cubicBezTo>
                  <a:cubicBezTo>
                    <a:pt x="10875" y="9720"/>
                    <a:pt x="10953" y="9731"/>
                    <a:pt x="11033" y="9760"/>
                  </a:cubicBezTo>
                  <a:cubicBezTo>
                    <a:pt x="11306" y="10192"/>
                    <a:pt x="11283" y="10715"/>
                    <a:pt x="11351" y="11193"/>
                  </a:cubicBezTo>
                  <a:cubicBezTo>
                    <a:pt x="11488" y="12080"/>
                    <a:pt x="11579" y="12967"/>
                    <a:pt x="11693" y="13854"/>
                  </a:cubicBezTo>
                  <a:cubicBezTo>
                    <a:pt x="11715" y="14104"/>
                    <a:pt x="11761" y="14355"/>
                    <a:pt x="11829" y="14582"/>
                  </a:cubicBezTo>
                  <a:cubicBezTo>
                    <a:pt x="11870" y="14906"/>
                    <a:pt x="12162" y="15139"/>
                    <a:pt x="12482" y="15139"/>
                  </a:cubicBezTo>
                  <a:cubicBezTo>
                    <a:pt x="12522" y="15139"/>
                    <a:pt x="12562" y="15136"/>
                    <a:pt x="12602" y="15128"/>
                  </a:cubicBezTo>
                  <a:cubicBezTo>
                    <a:pt x="12739" y="15105"/>
                    <a:pt x="12898" y="15083"/>
                    <a:pt x="13035" y="15060"/>
                  </a:cubicBezTo>
                  <a:cubicBezTo>
                    <a:pt x="14331" y="14832"/>
                    <a:pt x="14582" y="14855"/>
                    <a:pt x="14718" y="13445"/>
                  </a:cubicBezTo>
                  <a:cubicBezTo>
                    <a:pt x="14741" y="13149"/>
                    <a:pt x="14786" y="12853"/>
                    <a:pt x="14900" y="12580"/>
                  </a:cubicBezTo>
                  <a:cubicBezTo>
                    <a:pt x="14991" y="12239"/>
                    <a:pt x="15150" y="11921"/>
                    <a:pt x="15378" y="11648"/>
                  </a:cubicBezTo>
                  <a:cubicBezTo>
                    <a:pt x="15669" y="11303"/>
                    <a:pt x="16011" y="11132"/>
                    <a:pt x="16346" y="11132"/>
                  </a:cubicBezTo>
                  <a:cubicBezTo>
                    <a:pt x="16718" y="11132"/>
                    <a:pt x="17081" y="11343"/>
                    <a:pt x="17357" y="11761"/>
                  </a:cubicBezTo>
                  <a:cubicBezTo>
                    <a:pt x="17630" y="12125"/>
                    <a:pt x="17789" y="12535"/>
                    <a:pt x="17880" y="12990"/>
                  </a:cubicBezTo>
                  <a:cubicBezTo>
                    <a:pt x="17994" y="13627"/>
                    <a:pt x="18130" y="14264"/>
                    <a:pt x="18221" y="14901"/>
                  </a:cubicBezTo>
                  <a:cubicBezTo>
                    <a:pt x="18358" y="15742"/>
                    <a:pt x="18426" y="16584"/>
                    <a:pt x="18585" y="17403"/>
                  </a:cubicBezTo>
                  <a:cubicBezTo>
                    <a:pt x="18835" y="18540"/>
                    <a:pt x="19222" y="19609"/>
                    <a:pt x="20064" y="20474"/>
                  </a:cubicBezTo>
                  <a:cubicBezTo>
                    <a:pt x="20581" y="21030"/>
                    <a:pt x="21291" y="21325"/>
                    <a:pt x="22005" y="21325"/>
                  </a:cubicBezTo>
                  <a:cubicBezTo>
                    <a:pt x="22516" y="21325"/>
                    <a:pt x="23030" y="21174"/>
                    <a:pt x="23476" y="20860"/>
                  </a:cubicBezTo>
                  <a:cubicBezTo>
                    <a:pt x="23863" y="20610"/>
                    <a:pt x="24181" y="20315"/>
                    <a:pt x="24454" y="19951"/>
                  </a:cubicBezTo>
                  <a:cubicBezTo>
                    <a:pt x="25159" y="19086"/>
                    <a:pt x="25614" y="18085"/>
                    <a:pt x="25819" y="16993"/>
                  </a:cubicBezTo>
                  <a:cubicBezTo>
                    <a:pt x="26001" y="15924"/>
                    <a:pt x="26137" y="14832"/>
                    <a:pt x="26205" y="13740"/>
                  </a:cubicBezTo>
                  <a:cubicBezTo>
                    <a:pt x="26433" y="10055"/>
                    <a:pt x="25318" y="6439"/>
                    <a:pt x="23089" y="3504"/>
                  </a:cubicBezTo>
                  <a:cubicBezTo>
                    <a:pt x="21354" y="1161"/>
                    <a:pt x="18995" y="1"/>
                    <a:pt x="16077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33"/>
            <p:cNvSpPr/>
            <p:nvPr/>
          </p:nvSpPr>
          <p:spPr>
            <a:xfrm>
              <a:off x="3907225" y="603625"/>
              <a:ext cx="39825" cy="39975"/>
            </a:xfrm>
            <a:custGeom>
              <a:avLst/>
              <a:gdLst/>
              <a:ahLst/>
              <a:cxnLst/>
              <a:rect l="l" t="t" r="r" b="b"/>
              <a:pathLst>
                <a:path w="1593" h="1599" extrusionOk="0">
                  <a:moveTo>
                    <a:pt x="848" y="1"/>
                  </a:moveTo>
                  <a:cubicBezTo>
                    <a:pt x="823" y="1"/>
                    <a:pt x="798" y="3"/>
                    <a:pt x="774" y="7"/>
                  </a:cubicBezTo>
                  <a:cubicBezTo>
                    <a:pt x="569" y="7"/>
                    <a:pt x="364" y="98"/>
                    <a:pt x="228" y="234"/>
                  </a:cubicBezTo>
                  <a:cubicBezTo>
                    <a:pt x="137" y="325"/>
                    <a:pt x="91" y="416"/>
                    <a:pt x="69" y="507"/>
                  </a:cubicBezTo>
                  <a:cubicBezTo>
                    <a:pt x="23" y="598"/>
                    <a:pt x="0" y="712"/>
                    <a:pt x="0" y="826"/>
                  </a:cubicBezTo>
                  <a:lnTo>
                    <a:pt x="23" y="1008"/>
                  </a:lnTo>
                  <a:cubicBezTo>
                    <a:pt x="69" y="1144"/>
                    <a:pt x="137" y="1281"/>
                    <a:pt x="251" y="1371"/>
                  </a:cubicBezTo>
                  <a:lnTo>
                    <a:pt x="433" y="1508"/>
                  </a:lnTo>
                  <a:cubicBezTo>
                    <a:pt x="546" y="1576"/>
                    <a:pt x="683" y="1599"/>
                    <a:pt x="819" y="1599"/>
                  </a:cubicBezTo>
                  <a:cubicBezTo>
                    <a:pt x="933" y="1599"/>
                    <a:pt x="1024" y="1576"/>
                    <a:pt x="1115" y="1531"/>
                  </a:cubicBezTo>
                  <a:cubicBezTo>
                    <a:pt x="1229" y="1485"/>
                    <a:pt x="1320" y="1440"/>
                    <a:pt x="1388" y="1349"/>
                  </a:cubicBezTo>
                  <a:cubicBezTo>
                    <a:pt x="1524" y="1190"/>
                    <a:pt x="1593" y="985"/>
                    <a:pt x="1593" y="780"/>
                  </a:cubicBezTo>
                  <a:lnTo>
                    <a:pt x="1570" y="575"/>
                  </a:lnTo>
                  <a:cubicBezTo>
                    <a:pt x="1524" y="439"/>
                    <a:pt x="1456" y="325"/>
                    <a:pt x="1342" y="211"/>
                  </a:cubicBezTo>
                  <a:lnTo>
                    <a:pt x="1183" y="98"/>
                  </a:lnTo>
                  <a:cubicBezTo>
                    <a:pt x="1090" y="41"/>
                    <a:pt x="965" y="1"/>
                    <a:pt x="848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33"/>
            <p:cNvSpPr/>
            <p:nvPr/>
          </p:nvSpPr>
          <p:spPr>
            <a:xfrm>
              <a:off x="3906075" y="736275"/>
              <a:ext cx="81925" cy="39075"/>
            </a:xfrm>
            <a:custGeom>
              <a:avLst/>
              <a:gdLst/>
              <a:ahLst/>
              <a:cxnLst/>
              <a:rect l="l" t="t" r="r" b="b"/>
              <a:pathLst>
                <a:path w="3277" h="1563" extrusionOk="0">
                  <a:moveTo>
                    <a:pt x="3276" y="1"/>
                  </a:moveTo>
                  <a:lnTo>
                    <a:pt x="3276" y="1"/>
                  </a:lnTo>
                  <a:cubicBezTo>
                    <a:pt x="2776" y="206"/>
                    <a:pt x="2230" y="365"/>
                    <a:pt x="1707" y="410"/>
                  </a:cubicBezTo>
                  <a:cubicBezTo>
                    <a:pt x="729" y="547"/>
                    <a:pt x="1" y="570"/>
                    <a:pt x="1" y="570"/>
                  </a:cubicBezTo>
                  <a:cubicBezTo>
                    <a:pt x="1" y="570"/>
                    <a:pt x="676" y="1563"/>
                    <a:pt x="1600" y="1563"/>
                  </a:cubicBezTo>
                  <a:cubicBezTo>
                    <a:pt x="1665" y="1563"/>
                    <a:pt x="1731" y="1558"/>
                    <a:pt x="1798" y="1548"/>
                  </a:cubicBezTo>
                  <a:cubicBezTo>
                    <a:pt x="3163" y="1366"/>
                    <a:pt x="3276" y="1"/>
                    <a:pt x="327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33"/>
            <p:cNvSpPr/>
            <p:nvPr/>
          </p:nvSpPr>
          <p:spPr>
            <a:xfrm>
              <a:off x="3903250" y="563400"/>
              <a:ext cx="63700" cy="31300"/>
            </a:xfrm>
            <a:custGeom>
              <a:avLst/>
              <a:gdLst/>
              <a:ahLst/>
              <a:cxnLst/>
              <a:rect l="l" t="t" r="r" b="b"/>
              <a:pathLst>
                <a:path w="2548" h="1252" extrusionOk="0">
                  <a:moveTo>
                    <a:pt x="1274" y="1"/>
                  </a:moveTo>
                  <a:cubicBezTo>
                    <a:pt x="569" y="1"/>
                    <a:pt x="0" y="842"/>
                    <a:pt x="0" y="842"/>
                  </a:cubicBezTo>
                  <a:cubicBezTo>
                    <a:pt x="283" y="748"/>
                    <a:pt x="576" y="697"/>
                    <a:pt x="873" y="697"/>
                  </a:cubicBezTo>
                  <a:cubicBezTo>
                    <a:pt x="1006" y="697"/>
                    <a:pt x="1140" y="707"/>
                    <a:pt x="1274" y="728"/>
                  </a:cubicBezTo>
                  <a:cubicBezTo>
                    <a:pt x="1729" y="842"/>
                    <a:pt x="2161" y="1024"/>
                    <a:pt x="2548" y="1252"/>
                  </a:cubicBezTo>
                  <a:cubicBezTo>
                    <a:pt x="2548" y="1252"/>
                    <a:pt x="2161" y="23"/>
                    <a:pt x="1274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33"/>
            <p:cNvSpPr/>
            <p:nvPr/>
          </p:nvSpPr>
          <p:spPr>
            <a:xfrm>
              <a:off x="3893000" y="4814350"/>
              <a:ext cx="604550" cy="662525"/>
            </a:xfrm>
            <a:custGeom>
              <a:avLst/>
              <a:gdLst/>
              <a:ahLst/>
              <a:cxnLst/>
              <a:rect l="l" t="t" r="r" b="b"/>
              <a:pathLst>
                <a:path w="24182" h="26501" extrusionOk="0">
                  <a:moveTo>
                    <a:pt x="18881" y="0"/>
                  </a:moveTo>
                  <a:lnTo>
                    <a:pt x="10828" y="3185"/>
                  </a:lnTo>
                  <a:cubicBezTo>
                    <a:pt x="10828" y="3185"/>
                    <a:pt x="12080" y="8690"/>
                    <a:pt x="10192" y="13353"/>
                  </a:cubicBezTo>
                  <a:cubicBezTo>
                    <a:pt x="8281" y="18016"/>
                    <a:pt x="7007" y="20132"/>
                    <a:pt x="4050" y="22247"/>
                  </a:cubicBezTo>
                  <a:lnTo>
                    <a:pt x="4027" y="22247"/>
                  </a:lnTo>
                  <a:cubicBezTo>
                    <a:pt x="1070" y="24363"/>
                    <a:pt x="1" y="26501"/>
                    <a:pt x="1" y="26501"/>
                  </a:cubicBezTo>
                  <a:lnTo>
                    <a:pt x="14423" y="26501"/>
                  </a:lnTo>
                  <a:cubicBezTo>
                    <a:pt x="14423" y="26501"/>
                    <a:pt x="21201" y="15468"/>
                    <a:pt x="24181" y="9531"/>
                  </a:cubicBezTo>
                  <a:cubicBezTo>
                    <a:pt x="24045" y="8621"/>
                    <a:pt x="22088" y="5255"/>
                    <a:pt x="20587" y="2775"/>
                  </a:cubicBezTo>
                  <a:cubicBezTo>
                    <a:pt x="19632" y="1206"/>
                    <a:pt x="18881" y="0"/>
                    <a:pt x="18881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33"/>
            <p:cNvSpPr/>
            <p:nvPr/>
          </p:nvSpPr>
          <p:spPr>
            <a:xfrm>
              <a:off x="3893000" y="4883725"/>
              <a:ext cx="604550" cy="593150"/>
            </a:xfrm>
            <a:custGeom>
              <a:avLst/>
              <a:gdLst/>
              <a:ahLst/>
              <a:cxnLst/>
              <a:rect l="l" t="t" r="r" b="b"/>
              <a:pathLst>
                <a:path w="24182" h="23726" extrusionOk="0">
                  <a:moveTo>
                    <a:pt x="20587" y="0"/>
                  </a:moveTo>
                  <a:cubicBezTo>
                    <a:pt x="19018" y="1934"/>
                    <a:pt x="19632" y="5505"/>
                    <a:pt x="19245" y="8144"/>
                  </a:cubicBezTo>
                  <a:cubicBezTo>
                    <a:pt x="18813" y="11215"/>
                    <a:pt x="14718" y="19017"/>
                    <a:pt x="14718" y="19017"/>
                  </a:cubicBezTo>
                  <a:cubicBezTo>
                    <a:pt x="14718" y="19017"/>
                    <a:pt x="10851" y="18858"/>
                    <a:pt x="8235" y="18858"/>
                  </a:cubicBezTo>
                  <a:cubicBezTo>
                    <a:pt x="5710" y="18858"/>
                    <a:pt x="4163" y="19381"/>
                    <a:pt x="4050" y="19472"/>
                  </a:cubicBezTo>
                  <a:lnTo>
                    <a:pt x="4027" y="19472"/>
                  </a:lnTo>
                  <a:cubicBezTo>
                    <a:pt x="1070" y="21588"/>
                    <a:pt x="1" y="23726"/>
                    <a:pt x="1" y="23726"/>
                  </a:cubicBezTo>
                  <a:lnTo>
                    <a:pt x="14423" y="23726"/>
                  </a:lnTo>
                  <a:cubicBezTo>
                    <a:pt x="14423" y="23726"/>
                    <a:pt x="21201" y="12693"/>
                    <a:pt x="24181" y="6756"/>
                  </a:cubicBezTo>
                  <a:cubicBezTo>
                    <a:pt x="24045" y="5846"/>
                    <a:pt x="22088" y="2480"/>
                    <a:pt x="20587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33"/>
            <p:cNvSpPr/>
            <p:nvPr/>
          </p:nvSpPr>
          <p:spPr>
            <a:xfrm>
              <a:off x="3691125" y="2599875"/>
              <a:ext cx="786525" cy="2416950"/>
            </a:xfrm>
            <a:custGeom>
              <a:avLst/>
              <a:gdLst/>
              <a:ahLst/>
              <a:cxnLst/>
              <a:rect l="l" t="t" r="r" b="b"/>
              <a:pathLst>
                <a:path w="31461" h="96678" extrusionOk="0">
                  <a:moveTo>
                    <a:pt x="1274" y="0"/>
                  </a:moveTo>
                  <a:cubicBezTo>
                    <a:pt x="1274" y="0"/>
                    <a:pt x="1138" y="3867"/>
                    <a:pt x="978" y="9623"/>
                  </a:cubicBezTo>
                  <a:cubicBezTo>
                    <a:pt x="569" y="24795"/>
                    <a:pt x="0" y="53070"/>
                    <a:pt x="1274" y="58621"/>
                  </a:cubicBezTo>
                  <a:cubicBezTo>
                    <a:pt x="3026" y="66264"/>
                    <a:pt x="17903" y="96677"/>
                    <a:pt x="17903" y="96677"/>
                  </a:cubicBezTo>
                  <a:lnTo>
                    <a:pt x="31460" y="91423"/>
                  </a:lnTo>
                  <a:lnTo>
                    <a:pt x="19654" y="45928"/>
                  </a:lnTo>
                  <a:cubicBezTo>
                    <a:pt x="19654" y="45928"/>
                    <a:pt x="21360" y="23226"/>
                    <a:pt x="21588" y="9623"/>
                  </a:cubicBezTo>
                  <a:cubicBezTo>
                    <a:pt x="21656" y="5073"/>
                    <a:pt x="21565" y="1547"/>
                    <a:pt x="21178" y="228"/>
                  </a:cubicBezTo>
                  <a:lnTo>
                    <a:pt x="1274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33"/>
            <p:cNvSpPr/>
            <p:nvPr/>
          </p:nvSpPr>
          <p:spPr>
            <a:xfrm>
              <a:off x="3896975" y="5165225"/>
              <a:ext cx="747850" cy="311650"/>
            </a:xfrm>
            <a:custGeom>
              <a:avLst/>
              <a:gdLst/>
              <a:ahLst/>
              <a:cxnLst/>
              <a:rect l="l" t="t" r="r" b="b"/>
              <a:pathLst>
                <a:path w="29914" h="12466" extrusionOk="0">
                  <a:moveTo>
                    <a:pt x="17198" y="0"/>
                  </a:moveTo>
                  <a:lnTo>
                    <a:pt x="17198" y="0"/>
                  </a:lnTo>
                  <a:cubicBezTo>
                    <a:pt x="17198" y="0"/>
                    <a:pt x="17630" y="3140"/>
                    <a:pt x="12057" y="5755"/>
                  </a:cubicBezTo>
                  <a:cubicBezTo>
                    <a:pt x="10169" y="6620"/>
                    <a:pt x="8190" y="7257"/>
                    <a:pt x="6165" y="7689"/>
                  </a:cubicBezTo>
                  <a:cubicBezTo>
                    <a:pt x="1388" y="8758"/>
                    <a:pt x="1" y="12466"/>
                    <a:pt x="1" y="12466"/>
                  </a:cubicBezTo>
                  <a:lnTo>
                    <a:pt x="29914" y="12466"/>
                  </a:lnTo>
                  <a:lnTo>
                    <a:pt x="29618" y="6847"/>
                  </a:lnTo>
                  <a:lnTo>
                    <a:pt x="29322" y="910"/>
                  </a:lnTo>
                  <a:lnTo>
                    <a:pt x="17198" y="0"/>
                  </a:ln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33"/>
            <p:cNvSpPr/>
            <p:nvPr/>
          </p:nvSpPr>
          <p:spPr>
            <a:xfrm>
              <a:off x="4108525" y="2488975"/>
              <a:ext cx="606825" cy="2785450"/>
            </a:xfrm>
            <a:custGeom>
              <a:avLst/>
              <a:gdLst/>
              <a:ahLst/>
              <a:cxnLst/>
              <a:rect l="l" t="t" r="r" b="b"/>
              <a:pathLst>
                <a:path w="24273" h="111418" extrusionOk="0">
                  <a:moveTo>
                    <a:pt x="22680" y="1"/>
                  </a:moveTo>
                  <a:lnTo>
                    <a:pt x="2776" y="638"/>
                  </a:lnTo>
                  <a:cubicBezTo>
                    <a:pt x="2776" y="638"/>
                    <a:pt x="2435" y="5324"/>
                    <a:pt x="2003" y="11989"/>
                  </a:cubicBezTo>
                  <a:cubicBezTo>
                    <a:pt x="1161" y="25228"/>
                    <a:pt x="1" y="46269"/>
                    <a:pt x="524" y="54276"/>
                  </a:cubicBezTo>
                  <a:cubicBezTo>
                    <a:pt x="1320" y="66355"/>
                    <a:pt x="6188" y="107301"/>
                    <a:pt x="6188" y="107301"/>
                  </a:cubicBezTo>
                  <a:lnTo>
                    <a:pt x="24273" y="111418"/>
                  </a:lnTo>
                  <a:cubicBezTo>
                    <a:pt x="24273" y="111418"/>
                    <a:pt x="22066" y="67288"/>
                    <a:pt x="21156" y="57142"/>
                  </a:cubicBezTo>
                  <a:cubicBezTo>
                    <a:pt x="21315" y="50068"/>
                    <a:pt x="21998" y="26570"/>
                    <a:pt x="22430" y="11989"/>
                  </a:cubicBezTo>
                  <a:cubicBezTo>
                    <a:pt x="22635" y="4960"/>
                    <a:pt x="22794" y="1"/>
                    <a:pt x="22794" y="1"/>
                  </a:cubicBez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33"/>
            <p:cNvSpPr/>
            <p:nvPr/>
          </p:nvSpPr>
          <p:spPr>
            <a:xfrm>
              <a:off x="3896975" y="5309100"/>
              <a:ext cx="747850" cy="167775"/>
            </a:xfrm>
            <a:custGeom>
              <a:avLst/>
              <a:gdLst/>
              <a:ahLst/>
              <a:cxnLst/>
              <a:rect l="l" t="t" r="r" b="b"/>
              <a:pathLst>
                <a:path w="29914" h="6711" extrusionOk="0">
                  <a:moveTo>
                    <a:pt x="12057" y="0"/>
                  </a:moveTo>
                  <a:cubicBezTo>
                    <a:pt x="10169" y="865"/>
                    <a:pt x="8190" y="1502"/>
                    <a:pt x="6165" y="1934"/>
                  </a:cubicBezTo>
                  <a:cubicBezTo>
                    <a:pt x="1388" y="3003"/>
                    <a:pt x="1" y="6711"/>
                    <a:pt x="1" y="6711"/>
                  </a:cubicBezTo>
                  <a:lnTo>
                    <a:pt x="29914" y="6711"/>
                  </a:lnTo>
                  <a:lnTo>
                    <a:pt x="29618" y="1092"/>
                  </a:lnTo>
                  <a:cubicBezTo>
                    <a:pt x="26957" y="1911"/>
                    <a:pt x="22930" y="3777"/>
                    <a:pt x="15856" y="4414"/>
                  </a:cubicBezTo>
                  <a:cubicBezTo>
                    <a:pt x="14991" y="2844"/>
                    <a:pt x="13490" y="1274"/>
                    <a:pt x="12057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33"/>
            <p:cNvSpPr/>
            <p:nvPr/>
          </p:nvSpPr>
          <p:spPr>
            <a:xfrm>
              <a:off x="4734650" y="1938700"/>
              <a:ext cx="360575" cy="1374225"/>
            </a:xfrm>
            <a:custGeom>
              <a:avLst/>
              <a:gdLst/>
              <a:ahLst/>
              <a:cxnLst/>
              <a:rect l="l" t="t" r="r" b="b"/>
              <a:pathLst>
                <a:path w="14423" h="54969" extrusionOk="0">
                  <a:moveTo>
                    <a:pt x="8862" y="1"/>
                  </a:moveTo>
                  <a:cubicBezTo>
                    <a:pt x="8776" y="1"/>
                    <a:pt x="8681" y="6"/>
                    <a:pt x="8577" y="15"/>
                  </a:cubicBezTo>
                  <a:cubicBezTo>
                    <a:pt x="7917" y="83"/>
                    <a:pt x="7280" y="151"/>
                    <a:pt x="6643" y="242"/>
                  </a:cubicBezTo>
                  <a:cubicBezTo>
                    <a:pt x="4664" y="538"/>
                    <a:pt x="2708" y="834"/>
                    <a:pt x="729" y="1152"/>
                  </a:cubicBezTo>
                  <a:cubicBezTo>
                    <a:pt x="115" y="1243"/>
                    <a:pt x="1" y="1425"/>
                    <a:pt x="92" y="2085"/>
                  </a:cubicBezTo>
                  <a:cubicBezTo>
                    <a:pt x="228" y="3063"/>
                    <a:pt x="342" y="4064"/>
                    <a:pt x="547" y="5042"/>
                  </a:cubicBezTo>
                  <a:cubicBezTo>
                    <a:pt x="1138" y="8022"/>
                    <a:pt x="1843" y="10979"/>
                    <a:pt x="2367" y="13982"/>
                  </a:cubicBezTo>
                  <a:cubicBezTo>
                    <a:pt x="2822" y="16529"/>
                    <a:pt x="3095" y="19100"/>
                    <a:pt x="3436" y="21670"/>
                  </a:cubicBezTo>
                  <a:cubicBezTo>
                    <a:pt x="3913" y="25333"/>
                    <a:pt x="4027" y="29018"/>
                    <a:pt x="3459" y="32703"/>
                  </a:cubicBezTo>
                  <a:cubicBezTo>
                    <a:pt x="2958" y="35546"/>
                    <a:pt x="2753" y="38435"/>
                    <a:pt x="2799" y="41324"/>
                  </a:cubicBezTo>
                  <a:cubicBezTo>
                    <a:pt x="2822" y="42371"/>
                    <a:pt x="2822" y="43417"/>
                    <a:pt x="2844" y="44463"/>
                  </a:cubicBezTo>
                  <a:cubicBezTo>
                    <a:pt x="2913" y="45806"/>
                    <a:pt x="2981" y="47148"/>
                    <a:pt x="3049" y="48490"/>
                  </a:cubicBezTo>
                  <a:cubicBezTo>
                    <a:pt x="3026" y="48899"/>
                    <a:pt x="3117" y="49286"/>
                    <a:pt x="3299" y="49650"/>
                  </a:cubicBezTo>
                  <a:cubicBezTo>
                    <a:pt x="3394" y="49893"/>
                    <a:pt x="3616" y="50023"/>
                    <a:pt x="3843" y="50023"/>
                  </a:cubicBezTo>
                  <a:cubicBezTo>
                    <a:pt x="3999" y="50023"/>
                    <a:pt x="4157" y="49962"/>
                    <a:pt x="4277" y="49832"/>
                  </a:cubicBezTo>
                  <a:cubicBezTo>
                    <a:pt x="4596" y="49491"/>
                    <a:pt x="4801" y="49081"/>
                    <a:pt x="4869" y="48626"/>
                  </a:cubicBezTo>
                  <a:cubicBezTo>
                    <a:pt x="5074" y="47512"/>
                    <a:pt x="5256" y="46374"/>
                    <a:pt x="5506" y="45260"/>
                  </a:cubicBezTo>
                  <a:cubicBezTo>
                    <a:pt x="5597" y="44850"/>
                    <a:pt x="5551" y="44190"/>
                    <a:pt x="5961" y="44099"/>
                  </a:cubicBezTo>
                  <a:cubicBezTo>
                    <a:pt x="6006" y="44088"/>
                    <a:pt x="6048" y="44082"/>
                    <a:pt x="6086" y="44082"/>
                  </a:cubicBezTo>
                  <a:cubicBezTo>
                    <a:pt x="6493" y="44082"/>
                    <a:pt x="6549" y="44698"/>
                    <a:pt x="6757" y="45009"/>
                  </a:cubicBezTo>
                  <a:cubicBezTo>
                    <a:pt x="6871" y="45169"/>
                    <a:pt x="6984" y="45351"/>
                    <a:pt x="7053" y="45533"/>
                  </a:cubicBezTo>
                  <a:cubicBezTo>
                    <a:pt x="7712" y="47034"/>
                    <a:pt x="8281" y="48581"/>
                    <a:pt x="8167" y="50287"/>
                  </a:cubicBezTo>
                  <a:cubicBezTo>
                    <a:pt x="8099" y="51265"/>
                    <a:pt x="8145" y="52266"/>
                    <a:pt x="8145" y="53267"/>
                  </a:cubicBezTo>
                  <a:cubicBezTo>
                    <a:pt x="8122" y="53767"/>
                    <a:pt x="8236" y="54268"/>
                    <a:pt x="8440" y="54723"/>
                  </a:cubicBezTo>
                  <a:cubicBezTo>
                    <a:pt x="8532" y="54879"/>
                    <a:pt x="8721" y="54969"/>
                    <a:pt x="8896" y="54969"/>
                  </a:cubicBezTo>
                  <a:cubicBezTo>
                    <a:pt x="9025" y="54969"/>
                    <a:pt x="9146" y="54920"/>
                    <a:pt x="9214" y="54814"/>
                  </a:cubicBezTo>
                  <a:cubicBezTo>
                    <a:pt x="9418" y="54495"/>
                    <a:pt x="9600" y="54131"/>
                    <a:pt x="9782" y="53767"/>
                  </a:cubicBezTo>
                  <a:cubicBezTo>
                    <a:pt x="9828" y="53767"/>
                    <a:pt x="9873" y="53767"/>
                    <a:pt x="9919" y="53790"/>
                  </a:cubicBezTo>
                  <a:cubicBezTo>
                    <a:pt x="10242" y="53915"/>
                    <a:pt x="10462" y="53988"/>
                    <a:pt x="10624" y="53988"/>
                  </a:cubicBezTo>
                  <a:cubicBezTo>
                    <a:pt x="10874" y="53988"/>
                    <a:pt x="10987" y="53817"/>
                    <a:pt x="11124" y="53403"/>
                  </a:cubicBezTo>
                  <a:cubicBezTo>
                    <a:pt x="11284" y="52948"/>
                    <a:pt x="11420" y="52471"/>
                    <a:pt x="11534" y="51993"/>
                  </a:cubicBezTo>
                  <a:cubicBezTo>
                    <a:pt x="11966" y="52152"/>
                    <a:pt x="11852" y="52516"/>
                    <a:pt x="12012" y="52766"/>
                  </a:cubicBezTo>
                  <a:cubicBezTo>
                    <a:pt x="12197" y="53056"/>
                    <a:pt x="12454" y="53204"/>
                    <a:pt x="12703" y="53204"/>
                  </a:cubicBezTo>
                  <a:cubicBezTo>
                    <a:pt x="12942" y="53204"/>
                    <a:pt x="13175" y="53068"/>
                    <a:pt x="13331" y="52789"/>
                  </a:cubicBezTo>
                  <a:cubicBezTo>
                    <a:pt x="13604" y="52334"/>
                    <a:pt x="13786" y="51811"/>
                    <a:pt x="13877" y="51265"/>
                  </a:cubicBezTo>
                  <a:cubicBezTo>
                    <a:pt x="14423" y="48103"/>
                    <a:pt x="14377" y="44873"/>
                    <a:pt x="13740" y="41756"/>
                  </a:cubicBezTo>
                  <a:cubicBezTo>
                    <a:pt x="13513" y="40687"/>
                    <a:pt x="13217" y="39618"/>
                    <a:pt x="12967" y="38549"/>
                  </a:cubicBezTo>
                  <a:cubicBezTo>
                    <a:pt x="12831" y="37980"/>
                    <a:pt x="12694" y="37389"/>
                    <a:pt x="12580" y="36797"/>
                  </a:cubicBezTo>
                  <a:cubicBezTo>
                    <a:pt x="11989" y="33545"/>
                    <a:pt x="11898" y="30269"/>
                    <a:pt x="11852" y="26971"/>
                  </a:cubicBezTo>
                  <a:cubicBezTo>
                    <a:pt x="11807" y="24241"/>
                    <a:pt x="11943" y="21488"/>
                    <a:pt x="12012" y="18759"/>
                  </a:cubicBezTo>
                  <a:cubicBezTo>
                    <a:pt x="12080" y="16325"/>
                    <a:pt x="11943" y="13868"/>
                    <a:pt x="11579" y="11457"/>
                  </a:cubicBezTo>
                  <a:cubicBezTo>
                    <a:pt x="11193" y="8932"/>
                    <a:pt x="10647" y="6452"/>
                    <a:pt x="10146" y="3973"/>
                  </a:cubicBezTo>
                  <a:cubicBezTo>
                    <a:pt x="9896" y="2949"/>
                    <a:pt x="9737" y="1903"/>
                    <a:pt x="9646" y="879"/>
                  </a:cubicBezTo>
                  <a:cubicBezTo>
                    <a:pt x="9626" y="210"/>
                    <a:pt x="9419" y="1"/>
                    <a:pt x="8862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33"/>
            <p:cNvSpPr/>
            <p:nvPr/>
          </p:nvSpPr>
          <p:spPr>
            <a:xfrm>
              <a:off x="3151425" y="1827975"/>
              <a:ext cx="409500" cy="448500"/>
            </a:xfrm>
            <a:custGeom>
              <a:avLst/>
              <a:gdLst/>
              <a:ahLst/>
              <a:cxnLst/>
              <a:rect l="l" t="t" r="r" b="b"/>
              <a:pathLst>
                <a:path w="16380" h="17940" extrusionOk="0">
                  <a:moveTo>
                    <a:pt x="7552" y="1"/>
                  </a:moveTo>
                  <a:cubicBezTo>
                    <a:pt x="7245" y="1"/>
                    <a:pt x="7028" y="368"/>
                    <a:pt x="6507" y="1168"/>
                  </a:cubicBezTo>
                  <a:cubicBezTo>
                    <a:pt x="5574" y="2647"/>
                    <a:pt x="4687" y="4148"/>
                    <a:pt x="3572" y="5513"/>
                  </a:cubicBezTo>
                  <a:cubicBezTo>
                    <a:pt x="2526" y="6764"/>
                    <a:pt x="1502" y="8061"/>
                    <a:pt x="479" y="9357"/>
                  </a:cubicBezTo>
                  <a:cubicBezTo>
                    <a:pt x="1" y="9926"/>
                    <a:pt x="1" y="10108"/>
                    <a:pt x="433" y="10654"/>
                  </a:cubicBezTo>
                  <a:cubicBezTo>
                    <a:pt x="865" y="11200"/>
                    <a:pt x="1343" y="11723"/>
                    <a:pt x="1821" y="12223"/>
                  </a:cubicBezTo>
                  <a:cubicBezTo>
                    <a:pt x="3299" y="13725"/>
                    <a:pt x="4710" y="15249"/>
                    <a:pt x="6052" y="16864"/>
                  </a:cubicBezTo>
                  <a:cubicBezTo>
                    <a:pt x="6653" y="17593"/>
                    <a:pt x="6919" y="17939"/>
                    <a:pt x="7203" y="17939"/>
                  </a:cubicBezTo>
                  <a:cubicBezTo>
                    <a:pt x="7478" y="17939"/>
                    <a:pt x="7769" y="17615"/>
                    <a:pt x="8395" y="17000"/>
                  </a:cubicBezTo>
                  <a:cubicBezTo>
                    <a:pt x="11329" y="14111"/>
                    <a:pt x="13649" y="10745"/>
                    <a:pt x="16197" y="7537"/>
                  </a:cubicBezTo>
                  <a:cubicBezTo>
                    <a:pt x="16265" y="7401"/>
                    <a:pt x="16334" y="7264"/>
                    <a:pt x="16379" y="7128"/>
                  </a:cubicBezTo>
                  <a:cubicBezTo>
                    <a:pt x="16334" y="6992"/>
                    <a:pt x="16265" y="6855"/>
                    <a:pt x="16174" y="6741"/>
                  </a:cubicBezTo>
                  <a:cubicBezTo>
                    <a:pt x="15879" y="6446"/>
                    <a:pt x="15583" y="6195"/>
                    <a:pt x="15287" y="5945"/>
                  </a:cubicBezTo>
                  <a:cubicBezTo>
                    <a:pt x="13126" y="4216"/>
                    <a:pt x="10988" y="2510"/>
                    <a:pt x="8827" y="804"/>
                  </a:cubicBezTo>
                  <a:cubicBezTo>
                    <a:pt x="8157" y="283"/>
                    <a:pt x="7821" y="1"/>
                    <a:pt x="7552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33"/>
            <p:cNvSpPr/>
            <p:nvPr/>
          </p:nvSpPr>
          <p:spPr>
            <a:xfrm>
              <a:off x="3309525" y="1024650"/>
              <a:ext cx="1699825" cy="1956950"/>
            </a:xfrm>
            <a:custGeom>
              <a:avLst/>
              <a:gdLst/>
              <a:ahLst/>
              <a:cxnLst/>
              <a:rect l="l" t="t" r="r" b="b"/>
              <a:pathLst>
                <a:path w="67993" h="78278" extrusionOk="0">
                  <a:moveTo>
                    <a:pt x="44406" y="1"/>
                  </a:moveTo>
                  <a:cubicBezTo>
                    <a:pt x="43930" y="1"/>
                    <a:pt x="43695" y="324"/>
                    <a:pt x="43107" y="1500"/>
                  </a:cubicBezTo>
                  <a:cubicBezTo>
                    <a:pt x="40923" y="5936"/>
                    <a:pt x="39035" y="8370"/>
                    <a:pt x="36670" y="12715"/>
                  </a:cubicBezTo>
                  <a:cubicBezTo>
                    <a:pt x="36465" y="13101"/>
                    <a:pt x="36237" y="13488"/>
                    <a:pt x="36010" y="13875"/>
                  </a:cubicBezTo>
                  <a:cubicBezTo>
                    <a:pt x="35975" y="13944"/>
                    <a:pt x="35897" y="13974"/>
                    <a:pt x="35808" y="13974"/>
                  </a:cubicBezTo>
                  <a:cubicBezTo>
                    <a:pt x="35663" y="13974"/>
                    <a:pt x="35489" y="13896"/>
                    <a:pt x="35419" y="13784"/>
                  </a:cubicBezTo>
                  <a:cubicBezTo>
                    <a:pt x="35146" y="13215"/>
                    <a:pt x="34804" y="12783"/>
                    <a:pt x="34577" y="12351"/>
                  </a:cubicBezTo>
                  <a:cubicBezTo>
                    <a:pt x="32803" y="9098"/>
                    <a:pt x="32006" y="7801"/>
                    <a:pt x="30414" y="4890"/>
                  </a:cubicBezTo>
                  <a:cubicBezTo>
                    <a:pt x="29936" y="4025"/>
                    <a:pt x="29595" y="3070"/>
                    <a:pt x="29140" y="2183"/>
                  </a:cubicBezTo>
                  <a:cubicBezTo>
                    <a:pt x="28933" y="1782"/>
                    <a:pt x="28764" y="1604"/>
                    <a:pt x="28489" y="1604"/>
                  </a:cubicBezTo>
                  <a:cubicBezTo>
                    <a:pt x="28342" y="1604"/>
                    <a:pt x="28164" y="1655"/>
                    <a:pt x="27935" y="1750"/>
                  </a:cubicBezTo>
                  <a:cubicBezTo>
                    <a:pt x="26001" y="2569"/>
                    <a:pt x="24068" y="3388"/>
                    <a:pt x="22157" y="4230"/>
                  </a:cubicBezTo>
                  <a:cubicBezTo>
                    <a:pt x="21884" y="4344"/>
                    <a:pt x="21611" y="4503"/>
                    <a:pt x="21361" y="4639"/>
                  </a:cubicBezTo>
                  <a:cubicBezTo>
                    <a:pt x="18381" y="6186"/>
                    <a:pt x="16015" y="8461"/>
                    <a:pt x="14081" y="11168"/>
                  </a:cubicBezTo>
                  <a:cubicBezTo>
                    <a:pt x="12171" y="13807"/>
                    <a:pt x="10328" y="16468"/>
                    <a:pt x="8508" y="19152"/>
                  </a:cubicBezTo>
                  <a:cubicBezTo>
                    <a:pt x="5915" y="22997"/>
                    <a:pt x="3367" y="26864"/>
                    <a:pt x="820" y="30731"/>
                  </a:cubicBezTo>
                  <a:cubicBezTo>
                    <a:pt x="615" y="31026"/>
                    <a:pt x="433" y="31322"/>
                    <a:pt x="251" y="31618"/>
                  </a:cubicBezTo>
                  <a:cubicBezTo>
                    <a:pt x="1" y="32141"/>
                    <a:pt x="46" y="32459"/>
                    <a:pt x="433" y="32846"/>
                  </a:cubicBezTo>
                  <a:cubicBezTo>
                    <a:pt x="638" y="33051"/>
                    <a:pt x="865" y="33256"/>
                    <a:pt x="1093" y="33438"/>
                  </a:cubicBezTo>
                  <a:cubicBezTo>
                    <a:pt x="3618" y="35394"/>
                    <a:pt x="6029" y="37487"/>
                    <a:pt x="8645" y="39306"/>
                  </a:cubicBezTo>
                  <a:cubicBezTo>
                    <a:pt x="9327" y="39786"/>
                    <a:pt x="9714" y="40041"/>
                    <a:pt x="10048" y="40041"/>
                  </a:cubicBezTo>
                  <a:cubicBezTo>
                    <a:pt x="10427" y="40041"/>
                    <a:pt x="10736" y="39712"/>
                    <a:pt x="11329" y="39011"/>
                  </a:cubicBezTo>
                  <a:cubicBezTo>
                    <a:pt x="12717" y="37373"/>
                    <a:pt x="14059" y="35690"/>
                    <a:pt x="15424" y="34052"/>
                  </a:cubicBezTo>
                  <a:cubicBezTo>
                    <a:pt x="15674" y="33733"/>
                    <a:pt x="15947" y="33438"/>
                    <a:pt x="16220" y="33142"/>
                  </a:cubicBezTo>
                  <a:cubicBezTo>
                    <a:pt x="16258" y="33095"/>
                    <a:pt x="16315" y="33071"/>
                    <a:pt x="16373" y="33071"/>
                  </a:cubicBezTo>
                  <a:cubicBezTo>
                    <a:pt x="16454" y="33071"/>
                    <a:pt x="16534" y="33117"/>
                    <a:pt x="16561" y="33210"/>
                  </a:cubicBezTo>
                  <a:cubicBezTo>
                    <a:pt x="16606" y="33347"/>
                    <a:pt x="16629" y="33506"/>
                    <a:pt x="16606" y="33665"/>
                  </a:cubicBezTo>
                  <a:cubicBezTo>
                    <a:pt x="16584" y="37441"/>
                    <a:pt x="16788" y="41240"/>
                    <a:pt x="16379" y="45016"/>
                  </a:cubicBezTo>
                  <a:cubicBezTo>
                    <a:pt x="16038" y="48292"/>
                    <a:pt x="15515" y="51545"/>
                    <a:pt x="14764" y="54752"/>
                  </a:cubicBezTo>
                  <a:cubicBezTo>
                    <a:pt x="13877" y="58323"/>
                    <a:pt x="12808" y="61872"/>
                    <a:pt x="11534" y="65330"/>
                  </a:cubicBezTo>
                  <a:cubicBezTo>
                    <a:pt x="10533" y="67991"/>
                    <a:pt x="9623" y="70675"/>
                    <a:pt x="8690" y="73359"/>
                  </a:cubicBezTo>
                  <a:cubicBezTo>
                    <a:pt x="8440" y="74133"/>
                    <a:pt x="8508" y="74315"/>
                    <a:pt x="9304" y="74520"/>
                  </a:cubicBezTo>
                  <a:cubicBezTo>
                    <a:pt x="9987" y="74724"/>
                    <a:pt x="10669" y="74861"/>
                    <a:pt x="11352" y="75020"/>
                  </a:cubicBezTo>
                  <a:cubicBezTo>
                    <a:pt x="15992" y="76157"/>
                    <a:pt x="20724" y="76976"/>
                    <a:pt x="25478" y="77477"/>
                  </a:cubicBezTo>
                  <a:cubicBezTo>
                    <a:pt x="30610" y="78005"/>
                    <a:pt x="35741" y="78278"/>
                    <a:pt x="40891" y="78278"/>
                  </a:cubicBezTo>
                  <a:cubicBezTo>
                    <a:pt x="41289" y="78278"/>
                    <a:pt x="41686" y="78276"/>
                    <a:pt x="42084" y="78273"/>
                  </a:cubicBezTo>
                  <a:cubicBezTo>
                    <a:pt x="44063" y="78250"/>
                    <a:pt x="47861" y="78182"/>
                    <a:pt x="51615" y="77773"/>
                  </a:cubicBezTo>
                  <a:cubicBezTo>
                    <a:pt x="52775" y="77659"/>
                    <a:pt x="53890" y="77477"/>
                    <a:pt x="55027" y="77295"/>
                  </a:cubicBezTo>
                  <a:cubicBezTo>
                    <a:pt x="55709" y="77181"/>
                    <a:pt x="55800" y="77090"/>
                    <a:pt x="55846" y="76430"/>
                  </a:cubicBezTo>
                  <a:cubicBezTo>
                    <a:pt x="55960" y="75134"/>
                    <a:pt x="56051" y="73837"/>
                    <a:pt x="56142" y="72563"/>
                  </a:cubicBezTo>
                  <a:cubicBezTo>
                    <a:pt x="56187" y="71403"/>
                    <a:pt x="56187" y="70266"/>
                    <a:pt x="56278" y="69106"/>
                  </a:cubicBezTo>
                  <a:cubicBezTo>
                    <a:pt x="56505" y="66080"/>
                    <a:pt x="56574" y="63032"/>
                    <a:pt x="56665" y="60007"/>
                  </a:cubicBezTo>
                  <a:cubicBezTo>
                    <a:pt x="56801" y="54707"/>
                    <a:pt x="56483" y="49429"/>
                    <a:pt x="56437" y="44129"/>
                  </a:cubicBezTo>
                  <a:cubicBezTo>
                    <a:pt x="56437" y="42696"/>
                    <a:pt x="56392" y="41240"/>
                    <a:pt x="56369" y="39807"/>
                  </a:cubicBezTo>
                  <a:cubicBezTo>
                    <a:pt x="56301" y="39488"/>
                    <a:pt x="56528" y="39193"/>
                    <a:pt x="56847" y="39170"/>
                  </a:cubicBezTo>
                  <a:cubicBezTo>
                    <a:pt x="57279" y="39079"/>
                    <a:pt x="57734" y="38988"/>
                    <a:pt x="58166" y="38897"/>
                  </a:cubicBezTo>
                  <a:cubicBezTo>
                    <a:pt x="60850" y="38419"/>
                    <a:pt x="63580" y="38124"/>
                    <a:pt x="66241" y="37373"/>
                  </a:cubicBezTo>
                  <a:cubicBezTo>
                    <a:pt x="67902" y="36918"/>
                    <a:pt x="67993" y="36850"/>
                    <a:pt x="67879" y="35144"/>
                  </a:cubicBezTo>
                  <a:cubicBezTo>
                    <a:pt x="67788" y="33233"/>
                    <a:pt x="67538" y="31368"/>
                    <a:pt x="67151" y="29502"/>
                  </a:cubicBezTo>
                  <a:cubicBezTo>
                    <a:pt x="66287" y="25612"/>
                    <a:pt x="65582" y="21677"/>
                    <a:pt x="64490" y="17833"/>
                  </a:cubicBezTo>
                  <a:cubicBezTo>
                    <a:pt x="63921" y="15831"/>
                    <a:pt x="63330" y="13807"/>
                    <a:pt x="62420" y="11918"/>
                  </a:cubicBezTo>
                  <a:cubicBezTo>
                    <a:pt x="60191" y="7278"/>
                    <a:pt x="56847" y="3820"/>
                    <a:pt x="51865" y="2137"/>
                  </a:cubicBezTo>
                  <a:cubicBezTo>
                    <a:pt x="51387" y="1978"/>
                    <a:pt x="50932" y="1796"/>
                    <a:pt x="50455" y="1637"/>
                  </a:cubicBezTo>
                  <a:cubicBezTo>
                    <a:pt x="48931" y="1045"/>
                    <a:pt x="47338" y="590"/>
                    <a:pt x="45723" y="249"/>
                  </a:cubicBezTo>
                  <a:cubicBezTo>
                    <a:pt x="45094" y="127"/>
                    <a:pt x="44703" y="1"/>
                    <a:pt x="44406" y="1"/>
                  </a:cubicBez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33"/>
            <p:cNvSpPr/>
            <p:nvPr/>
          </p:nvSpPr>
          <p:spPr>
            <a:xfrm>
              <a:off x="3811675" y="1538700"/>
              <a:ext cx="265600" cy="256025"/>
            </a:xfrm>
            <a:custGeom>
              <a:avLst/>
              <a:gdLst/>
              <a:ahLst/>
              <a:cxnLst/>
              <a:rect l="l" t="t" r="r" b="b"/>
              <a:pathLst>
                <a:path w="10624" h="10241" extrusionOk="0">
                  <a:moveTo>
                    <a:pt x="9600" y="1"/>
                  </a:moveTo>
                  <a:cubicBezTo>
                    <a:pt x="7075" y="23"/>
                    <a:pt x="4528" y="69"/>
                    <a:pt x="1980" y="114"/>
                  </a:cubicBezTo>
                  <a:cubicBezTo>
                    <a:pt x="1548" y="137"/>
                    <a:pt x="1093" y="183"/>
                    <a:pt x="660" y="251"/>
                  </a:cubicBezTo>
                  <a:cubicBezTo>
                    <a:pt x="274" y="274"/>
                    <a:pt x="1" y="592"/>
                    <a:pt x="46" y="956"/>
                  </a:cubicBezTo>
                  <a:cubicBezTo>
                    <a:pt x="23" y="1752"/>
                    <a:pt x="46" y="2548"/>
                    <a:pt x="46" y="3663"/>
                  </a:cubicBezTo>
                  <a:cubicBezTo>
                    <a:pt x="69" y="4141"/>
                    <a:pt x="92" y="4937"/>
                    <a:pt x="160" y="5733"/>
                  </a:cubicBezTo>
                  <a:cubicBezTo>
                    <a:pt x="228" y="6688"/>
                    <a:pt x="387" y="7621"/>
                    <a:pt x="638" y="8531"/>
                  </a:cubicBezTo>
                  <a:cubicBezTo>
                    <a:pt x="797" y="9282"/>
                    <a:pt x="1388" y="9873"/>
                    <a:pt x="2162" y="9987"/>
                  </a:cubicBezTo>
                  <a:cubicBezTo>
                    <a:pt x="2594" y="10100"/>
                    <a:pt x="3026" y="10169"/>
                    <a:pt x="3481" y="10214"/>
                  </a:cubicBezTo>
                  <a:cubicBezTo>
                    <a:pt x="4138" y="10227"/>
                    <a:pt x="4794" y="10240"/>
                    <a:pt x="5455" y="10240"/>
                  </a:cubicBezTo>
                  <a:cubicBezTo>
                    <a:pt x="5939" y="10240"/>
                    <a:pt x="6426" y="10233"/>
                    <a:pt x="6916" y="10214"/>
                  </a:cubicBezTo>
                  <a:cubicBezTo>
                    <a:pt x="7416" y="10169"/>
                    <a:pt x="7894" y="10078"/>
                    <a:pt x="8372" y="9941"/>
                  </a:cubicBezTo>
                  <a:cubicBezTo>
                    <a:pt x="9122" y="9782"/>
                    <a:pt x="9737" y="9213"/>
                    <a:pt x="9896" y="8463"/>
                  </a:cubicBezTo>
                  <a:cubicBezTo>
                    <a:pt x="10078" y="7894"/>
                    <a:pt x="10192" y="7302"/>
                    <a:pt x="10237" y="6711"/>
                  </a:cubicBezTo>
                  <a:cubicBezTo>
                    <a:pt x="10396" y="4914"/>
                    <a:pt x="10487" y="3140"/>
                    <a:pt x="10601" y="1343"/>
                  </a:cubicBezTo>
                  <a:cubicBezTo>
                    <a:pt x="10624" y="1092"/>
                    <a:pt x="10624" y="842"/>
                    <a:pt x="10601" y="592"/>
                  </a:cubicBezTo>
                  <a:cubicBezTo>
                    <a:pt x="10624" y="274"/>
                    <a:pt x="10374" y="23"/>
                    <a:pt x="10055" y="23"/>
                  </a:cubicBezTo>
                  <a:cubicBezTo>
                    <a:pt x="9896" y="1"/>
                    <a:pt x="9759" y="1"/>
                    <a:pt x="9600" y="1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33"/>
            <p:cNvSpPr/>
            <p:nvPr/>
          </p:nvSpPr>
          <p:spPr>
            <a:xfrm>
              <a:off x="3916900" y="1494825"/>
              <a:ext cx="68250" cy="377725"/>
            </a:xfrm>
            <a:custGeom>
              <a:avLst/>
              <a:gdLst/>
              <a:ahLst/>
              <a:cxnLst/>
              <a:rect l="l" t="t" r="r" b="b"/>
              <a:pathLst>
                <a:path w="2730" h="15109" extrusionOk="0">
                  <a:moveTo>
                    <a:pt x="792" y="0"/>
                  </a:moveTo>
                  <a:cubicBezTo>
                    <a:pt x="756" y="0"/>
                    <a:pt x="719" y="2"/>
                    <a:pt x="682" y="4"/>
                  </a:cubicBezTo>
                  <a:cubicBezTo>
                    <a:pt x="668" y="3"/>
                    <a:pt x="653" y="2"/>
                    <a:pt x="639" y="2"/>
                  </a:cubicBezTo>
                  <a:cubicBezTo>
                    <a:pt x="339" y="2"/>
                    <a:pt x="89" y="223"/>
                    <a:pt x="46" y="527"/>
                  </a:cubicBezTo>
                  <a:cubicBezTo>
                    <a:pt x="23" y="732"/>
                    <a:pt x="0" y="914"/>
                    <a:pt x="0" y="1119"/>
                  </a:cubicBezTo>
                  <a:cubicBezTo>
                    <a:pt x="0" y="3052"/>
                    <a:pt x="0" y="5008"/>
                    <a:pt x="0" y="6942"/>
                  </a:cubicBezTo>
                  <a:lnTo>
                    <a:pt x="23" y="6942"/>
                  </a:lnTo>
                  <a:cubicBezTo>
                    <a:pt x="68" y="8284"/>
                    <a:pt x="91" y="9626"/>
                    <a:pt x="137" y="10968"/>
                  </a:cubicBezTo>
                  <a:cubicBezTo>
                    <a:pt x="182" y="12060"/>
                    <a:pt x="273" y="13152"/>
                    <a:pt x="341" y="14244"/>
                  </a:cubicBezTo>
                  <a:cubicBezTo>
                    <a:pt x="387" y="14494"/>
                    <a:pt x="455" y="14722"/>
                    <a:pt x="569" y="14949"/>
                  </a:cubicBezTo>
                  <a:cubicBezTo>
                    <a:pt x="614" y="15040"/>
                    <a:pt x="705" y="15086"/>
                    <a:pt x="796" y="15108"/>
                  </a:cubicBezTo>
                  <a:cubicBezTo>
                    <a:pt x="955" y="15086"/>
                    <a:pt x="1069" y="15017"/>
                    <a:pt x="1160" y="14904"/>
                  </a:cubicBezTo>
                  <a:cubicBezTo>
                    <a:pt x="1251" y="14744"/>
                    <a:pt x="1297" y="14540"/>
                    <a:pt x="1319" y="14358"/>
                  </a:cubicBezTo>
                  <a:cubicBezTo>
                    <a:pt x="1410" y="13402"/>
                    <a:pt x="1501" y="12470"/>
                    <a:pt x="1524" y="11514"/>
                  </a:cubicBezTo>
                  <a:cubicBezTo>
                    <a:pt x="1570" y="9035"/>
                    <a:pt x="1570" y="6533"/>
                    <a:pt x="1592" y="4053"/>
                  </a:cubicBezTo>
                  <a:cubicBezTo>
                    <a:pt x="1592" y="3507"/>
                    <a:pt x="1592" y="2961"/>
                    <a:pt x="1615" y="2415"/>
                  </a:cubicBezTo>
                  <a:cubicBezTo>
                    <a:pt x="1615" y="2120"/>
                    <a:pt x="1752" y="2029"/>
                    <a:pt x="2047" y="1938"/>
                  </a:cubicBezTo>
                  <a:cubicBezTo>
                    <a:pt x="2525" y="1778"/>
                    <a:pt x="2730" y="1073"/>
                    <a:pt x="2389" y="755"/>
                  </a:cubicBezTo>
                  <a:cubicBezTo>
                    <a:pt x="1937" y="367"/>
                    <a:pt x="1424" y="0"/>
                    <a:pt x="792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33"/>
            <p:cNvSpPr/>
            <p:nvPr/>
          </p:nvSpPr>
          <p:spPr>
            <a:xfrm>
              <a:off x="2507125" y="1561150"/>
              <a:ext cx="1023650" cy="1024875"/>
            </a:xfrm>
            <a:custGeom>
              <a:avLst/>
              <a:gdLst/>
              <a:ahLst/>
              <a:cxnLst/>
              <a:rect l="l" t="t" r="r" b="b"/>
              <a:pathLst>
                <a:path w="40946" h="40995" extrusionOk="0">
                  <a:moveTo>
                    <a:pt x="16411" y="1"/>
                  </a:moveTo>
                  <a:cubicBezTo>
                    <a:pt x="16197" y="1"/>
                    <a:pt x="15946" y="142"/>
                    <a:pt x="15468" y="331"/>
                  </a:cubicBezTo>
                  <a:cubicBezTo>
                    <a:pt x="10555" y="2264"/>
                    <a:pt x="5641" y="4243"/>
                    <a:pt x="751" y="6200"/>
                  </a:cubicBezTo>
                  <a:cubicBezTo>
                    <a:pt x="455" y="6268"/>
                    <a:pt x="182" y="6450"/>
                    <a:pt x="0" y="6700"/>
                  </a:cubicBezTo>
                  <a:cubicBezTo>
                    <a:pt x="68" y="7269"/>
                    <a:pt x="500" y="7656"/>
                    <a:pt x="819" y="8088"/>
                  </a:cubicBezTo>
                  <a:cubicBezTo>
                    <a:pt x="3367" y="11341"/>
                    <a:pt x="5937" y="14594"/>
                    <a:pt x="8462" y="17869"/>
                  </a:cubicBezTo>
                  <a:cubicBezTo>
                    <a:pt x="14194" y="25353"/>
                    <a:pt x="19950" y="32814"/>
                    <a:pt x="25682" y="40298"/>
                  </a:cubicBezTo>
                  <a:cubicBezTo>
                    <a:pt x="26045" y="40774"/>
                    <a:pt x="26256" y="40995"/>
                    <a:pt x="26517" y="40995"/>
                  </a:cubicBezTo>
                  <a:cubicBezTo>
                    <a:pt x="26730" y="40995"/>
                    <a:pt x="26977" y="40847"/>
                    <a:pt x="27365" y="40571"/>
                  </a:cubicBezTo>
                  <a:cubicBezTo>
                    <a:pt x="27570" y="40435"/>
                    <a:pt x="27775" y="40276"/>
                    <a:pt x="27957" y="40116"/>
                  </a:cubicBezTo>
                  <a:cubicBezTo>
                    <a:pt x="32051" y="37023"/>
                    <a:pt x="35987" y="33701"/>
                    <a:pt x="39945" y="30426"/>
                  </a:cubicBezTo>
                  <a:cubicBezTo>
                    <a:pt x="40945" y="29607"/>
                    <a:pt x="40945" y="29584"/>
                    <a:pt x="40104" y="28561"/>
                  </a:cubicBezTo>
                  <a:cubicBezTo>
                    <a:pt x="32552" y="19348"/>
                    <a:pt x="24999" y="10112"/>
                    <a:pt x="17447" y="900"/>
                  </a:cubicBezTo>
                  <a:cubicBezTo>
                    <a:pt x="16897" y="234"/>
                    <a:pt x="16685" y="1"/>
                    <a:pt x="16411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33"/>
            <p:cNvSpPr/>
            <p:nvPr/>
          </p:nvSpPr>
          <p:spPr>
            <a:xfrm>
              <a:off x="2642450" y="1607325"/>
              <a:ext cx="203625" cy="112250"/>
            </a:xfrm>
            <a:custGeom>
              <a:avLst/>
              <a:gdLst/>
              <a:ahLst/>
              <a:cxnLst/>
              <a:rect l="l" t="t" r="r" b="b"/>
              <a:pathLst>
                <a:path w="8145" h="4490" extrusionOk="0">
                  <a:moveTo>
                    <a:pt x="3742" y="1"/>
                  </a:moveTo>
                  <a:cubicBezTo>
                    <a:pt x="3315" y="1"/>
                    <a:pt x="2912" y="310"/>
                    <a:pt x="2844" y="781"/>
                  </a:cubicBezTo>
                  <a:cubicBezTo>
                    <a:pt x="2822" y="941"/>
                    <a:pt x="2799" y="1077"/>
                    <a:pt x="2844" y="1236"/>
                  </a:cubicBezTo>
                  <a:cubicBezTo>
                    <a:pt x="3026" y="1873"/>
                    <a:pt x="2617" y="2101"/>
                    <a:pt x="2139" y="2328"/>
                  </a:cubicBezTo>
                  <a:cubicBezTo>
                    <a:pt x="1479" y="2578"/>
                    <a:pt x="888" y="2942"/>
                    <a:pt x="342" y="3375"/>
                  </a:cubicBezTo>
                  <a:cubicBezTo>
                    <a:pt x="92" y="3534"/>
                    <a:pt x="1" y="3875"/>
                    <a:pt x="115" y="4171"/>
                  </a:cubicBezTo>
                  <a:cubicBezTo>
                    <a:pt x="251" y="4421"/>
                    <a:pt x="501" y="4467"/>
                    <a:pt x="820" y="4489"/>
                  </a:cubicBezTo>
                  <a:cubicBezTo>
                    <a:pt x="1047" y="4467"/>
                    <a:pt x="1275" y="4421"/>
                    <a:pt x="1479" y="4353"/>
                  </a:cubicBezTo>
                  <a:cubicBezTo>
                    <a:pt x="3459" y="3579"/>
                    <a:pt x="5460" y="2829"/>
                    <a:pt x="7303" y="1760"/>
                  </a:cubicBezTo>
                  <a:cubicBezTo>
                    <a:pt x="7553" y="1600"/>
                    <a:pt x="7781" y="1418"/>
                    <a:pt x="7985" y="1191"/>
                  </a:cubicBezTo>
                  <a:cubicBezTo>
                    <a:pt x="8122" y="1054"/>
                    <a:pt x="8145" y="827"/>
                    <a:pt x="8031" y="645"/>
                  </a:cubicBezTo>
                  <a:cubicBezTo>
                    <a:pt x="7940" y="531"/>
                    <a:pt x="7826" y="463"/>
                    <a:pt x="7690" y="417"/>
                  </a:cubicBezTo>
                  <a:cubicBezTo>
                    <a:pt x="7600" y="409"/>
                    <a:pt x="7511" y="404"/>
                    <a:pt x="7422" y="404"/>
                  </a:cubicBezTo>
                  <a:cubicBezTo>
                    <a:pt x="7058" y="404"/>
                    <a:pt x="6699" y="480"/>
                    <a:pt x="6370" y="645"/>
                  </a:cubicBezTo>
                  <a:cubicBezTo>
                    <a:pt x="6044" y="777"/>
                    <a:pt x="5727" y="882"/>
                    <a:pt x="5432" y="882"/>
                  </a:cubicBezTo>
                  <a:cubicBezTo>
                    <a:pt x="5067" y="882"/>
                    <a:pt x="4736" y="723"/>
                    <a:pt x="4459" y="258"/>
                  </a:cubicBezTo>
                  <a:cubicBezTo>
                    <a:pt x="4391" y="190"/>
                    <a:pt x="4277" y="167"/>
                    <a:pt x="4186" y="122"/>
                  </a:cubicBezTo>
                  <a:cubicBezTo>
                    <a:pt x="4044" y="39"/>
                    <a:pt x="3892" y="1"/>
                    <a:pt x="374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33"/>
            <p:cNvSpPr/>
            <p:nvPr/>
          </p:nvSpPr>
          <p:spPr>
            <a:xfrm>
              <a:off x="2605700" y="1863300"/>
              <a:ext cx="236400" cy="284725"/>
            </a:xfrm>
            <a:custGeom>
              <a:avLst/>
              <a:gdLst/>
              <a:ahLst/>
              <a:cxnLst/>
              <a:rect l="l" t="t" r="r" b="b"/>
              <a:pathLst>
                <a:path w="9456" h="11389" extrusionOk="0">
                  <a:moveTo>
                    <a:pt x="6286" y="1"/>
                  </a:moveTo>
                  <a:cubicBezTo>
                    <a:pt x="6171" y="1"/>
                    <a:pt x="6045" y="16"/>
                    <a:pt x="5907" y="51"/>
                  </a:cubicBezTo>
                  <a:cubicBezTo>
                    <a:pt x="4405" y="415"/>
                    <a:pt x="629" y="3236"/>
                    <a:pt x="356" y="4350"/>
                  </a:cubicBezTo>
                  <a:cubicBezTo>
                    <a:pt x="1" y="5773"/>
                    <a:pt x="4663" y="11388"/>
                    <a:pt x="5597" y="11388"/>
                  </a:cubicBezTo>
                  <a:cubicBezTo>
                    <a:pt x="5619" y="11388"/>
                    <a:pt x="5639" y="11385"/>
                    <a:pt x="5656" y="11379"/>
                  </a:cubicBezTo>
                  <a:cubicBezTo>
                    <a:pt x="6430" y="11106"/>
                    <a:pt x="9273" y="7876"/>
                    <a:pt x="9387" y="7285"/>
                  </a:cubicBezTo>
                  <a:cubicBezTo>
                    <a:pt x="9455" y="6921"/>
                    <a:pt x="9433" y="6534"/>
                    <a:pt x="9273" y="6193"/>
                  </a:cubicBezTo>
                  <a:cubicBezTo>
                    <a:pt x="9137" y="5897"/>
                    <a:pt x="8955" y="5647"/>
                    <a:pt x="8727" y="5442"/>
                  </a:cubicBezTo>
                  <a:cubicBezTo>
                    <a:pt x="9046" y="4714"/>
                    <a:pt x="9046" y="4168"/>
                    <a:pt x="8136" y="3463"/>
                  </a:cubicBezTo>
                  <a:cubicBezTo>
                    <a:pt x="8272" y="3258"/>
                    <a:pt x="8363" y="3008"/>
                    <a:pt x="8409" y="2758"/>
                  </a:cubicBezTo>
                  <a:cubicBezTo>
                    <a:pt x="8614" y="1689"/>
                    <a:pt x="7453" y="1484"/>
                    <a:pt x="7453" y="1484"/>
                  </a:cubicBezTo>
                  <a:cubicBezTo>
                    <a:pt x="7453" y="1279"/>
                    <a:pt x="7408" y="1097"/>
                    <a:pt x="7363" y="915"/>
                  </a:cubicBezTo>
                  <a:cubicBezTo>
                    <a:pt x="7227" y="491"/>
                    <a:pt x="6929" y="1"/>
                    <a:pt x="6286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33"/>
            <p:cNvSpPr/>
            <p:nvPr/>
          </p:nvSpPr>
          <p:spPr>
            <a:xfrm>
              <a:off x="2663500" y="1886175"/>
              <a:ext cx="128550" cy="118875"/>
            </a:xfrm>
            <a:custGeom>
              <a:avLst/>
              <a:gdLst/>
              <a:ahLst/>
              <a:cxnLst/>
              <a:rect l="l" t="t" r="r" b="b"/>
              <a:pathLst>
                <a:path w="5142" h="4755" extrusionOk="0">
                  <a:moveTo>
                    <a:pt x="5051" y="0"/>
                  </a:moveTo>
                  <a:cubicBezTo>
                    <a:pt x="3777" y="250"/>
                    <a:pt x="2639" y="933"/>
                    <a:pt x="1798" y="1911"/>
                  </a:cubicBezTo>
                  <a:cubicBezTo>
                    <a:pt x="1206" y="2639"/>
                    <a:pt x="23" y="4686"/>
                    <a:pt x="1" y="4754"/>
                  </a:cubicBezTo>
                  <a:cubicBezTo>
                    <a:pt x="69" y="4686"/>
                    <a:pt x="2639" y="2025"/>
                    <a:pt x="3299" y="1547"/>
                  </a:cubicBezTo>
                  <a:cubicBezTo>
                    <a:pt x="3959" y="1092"/>
                    <a:pt x="4732" y="592"/>
                    <a:pt x="5141" y="569"/>
                  </a:cubicBezTo>
                  <a:cubicBezTo>
                    <a:pt x="5141" y="364"/>
                    <a:pt x="5096" y="182"/>
                    <a:pt x="5051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33"/>
            <p:cNvSpPr/>
            <p:nvPr/>
          </p:nvSpPr>
          <p:spPr>
            <a:xfrm>
              <a:off x="2713550" y="1932225"/>
              <a:ext cx="102375" cy="106950"/>
            </a:xfrm>
            <a:custGeom>
              <a:avLst/>
              <a:gdLst/>
              <a:ahLst/>
              <a:cxnLst/>
              <a:rect l="l" t="t" r="r" b="b"/>
              <a:pathLst>
                <a:path w="4095" h="4278" extrusionOk="0">
                  <a:moveTo>
                    <a:pt x="4095" y="1"/>
                  </a:moveTo>
                  <a:lnTo>
                    <a:pt x="4095" y="1"/>
                  </a:lnTo>
                  <a:cubicBezTo>
                    <a:pt x="3526" y="251"/>
                    <a:pt x="2958" y="547"/>
                    <a:pt x="2457" y="911"/>
                  </a:cubicBezTo>
                  <a:cubicBezTo>
                    <a:pt x="1320" y="1707"/>
                    <a:pt x="46" y="4209"/>
                    <a:pt x="0" y="4277"/>
                  </a:cubicBezTo>
                  <a:lnTo>
                    <a:pt x="3822" y="706"/>
                  </a:lnTo>
                  <a:cubicBezTo>
                    <a:pt x="3958" y="501"/>
                    <a:pt x="4049" y="251"/>
                    <a:pt x="4095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33"/>
            <p:cNvSpPr/>
            <p:nvPr/>
          </p:nvSpPr>
          <p:spPr>
            <a:xfrm>
              <a:off x="2766425" y="1999350"/>
              <a:ext cx="71125" cy="73950"/>
            </a:xfrm>
            <a:custGeom>
              <a:avLst/>
              <a:gdLst/>
              <a:ahLst/>
              <a:cxnLst/>
              <a:rect l="l" t="t" r="r" b="b"/>
              <a:pathLst>
                <a:path w="2845" h="2958" extrusionOk="0">
                  <a:moveTo>
                    <a:pt x="2298" y="0"/>
                  </a:moveTo>
                  <a:lnTo>
                    <a:pt x="1" y="2957"/>
                  </a:lnTo>
                  <a:cubicBezTo>
                    <a:pt x="1" y="2957"/>
                    <a:pt x="1934" y="1752"/>
                    <a:pt x="2844" y="751"/>
                  </a:cubicBezTo>
                  <a:cubicBezTo>
                    <a:pt x="2708" y="455"/>
                    <a:pt x="2526" y="205"/>
                    <a:pt x="2298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33"/>
            <p:cNvSpPr/>
            <p:nvPr/>
          </p:nvSpPr>
          <p:spPr>
            <a:xfrm>
              <a:off x="3981150" y="1024825"/>
              <a:ext cx="484550" cy="417650"/>
            </a:xfrm>
            <a:custGeom>
              <a:avLst/>
              <a:gdLst/>
              <a:ahLst/>
              <a:cxnLst/>
              <a:rect l="l" t="t" r="r" b="b"/>
              <a:pathLst>
                <a:path w="19382" h="16706" extrusionOk="0">
                  <a:moveTo>
                    <a:pt x="17551" y="0"/>
                  </a:moveTo>
                  <a:cubicBezTo>
                    <a:pt x="17068" y="0"/>
                    <a:pt x="16835" y="322"/>
                    <a:pt x="16242" y="1493"/>
                  </a:cubicBezTo>
                  <a:cubicBezTo>
                    <a:pt x="14058" y="5929"/>
                    <a:pt x="12170" y="8363"/>
                    <a:pt x="9805" y="12708"/>
                  </a:cubicBezTo>
                  <a:cubicBezTo>
                    <a:pt x="9600" y="13094"/>
                    <a:pt x="9372" y="13481"/>
                    <a:pt x="9145" y="13868"/>
                  </a:cubicBezTo>
                  <a:cubicBezTo>
                    <a:pt x="9110" y="13937"/>
                    <a:pt x="9032" y="13967"/>
                    <a:pt x="8943" y="13967"/>
                  </a:cubicBezTo>
                  <a:cubicBezTo>
                    <a:pt x="8798" y="13967"/>
                    <a:pt x="8624" y="13889"/>
                    <a:pt x="8554" y="13777"/>
                  </a:cubicBezTo>
                  <a:cubicBezTo>
                    <a:pt x="8281" y="13208"/>
                    <a:pt x="7939" y="12776"/>
                    <a:pt x="7712" y="12344"/>
                  </a:cubicBezTo>
                  <a:cubicBezTo>
                    <a:pt x="5938" y="9091"/>
                    <a:pt x="5141" y="7794"/>
                    <a:pt x="3549" y="4883"/>
                  </a:cubicBezTo>
                  <a:cubicBezTo>
                    <a:pt x="3071" y="4018"/>
                    <a:pt x="2730" y="3063"/>
                    <a:pt x="2275" y="2176"/>
                  </a:cubicBezTo>
                  <a:cubicBezTo>
                    <a:pt x="2071" y="1782"/>
                    <a:pt x="1905" y="1603"/>
                    <a:pt x="1638" y="1603"/>
                  </a:cubicBezTo>
                  <a:cubicBezTo>
                    <a:pt x="1488" y="1603"/>
                    <a:pt x="1307" y="1660"/>
                    <a:pt x="1070" y="1766"/>
                  </a:cubicBezTo>
                  <a:cubicBezTo>
                    <a:pt x="706" y="1903"/>
                    <a:pt x="364" y="2062"/>
                    <a:pt x="1" y="2198"/>
                  </a:cubicBezTo>
                  <a:lnTo>
                    <a:pt x="7462" y="16006"/>
                  </a:lnTo>
                  <a:cubicBezTo>
                    <a:pt x="7718" y="16473"/>
                    <a:pt x="8178" y="16706"/>
                    <a:pt x="8636" y="16706"/>
                  </a:cubicBezTo>
                  <a:cubicBezTo>
                    <a:pt x="9071" y="16706"/>
                    <a:pt x="9504" y="16495"/>
                    <a:pt x="9759" y="16074"/>
                  </a:cubicBezTo>
                  <a:lnTo>
                    <a:pt x="19381" y="356"/>
                  </a:lnTo>
                  <a:cubicBezTo>
                    <a:pt x="19199" y="333"/>
                    <a:pt x="19040" y="288"/>
                    <a:pt x="18858" y="242"/>
                  </a:cubicBezTo>
                  <a:cubicBezTo>
                    <a:pt x="18236" y="121"/>
                    <a:pt x="17847" y="0"/>
                    <a:pt x="17551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33"/>
            <p:cNvSpPr/>
            <p:nvPr/>
          </p:nvSpPr>
          <p:spPr>
            <a:xfrm>
              <a:off x="4358750" y="989600"/>
              <a:ext cx="488525" cy="977200"/>
            </a:xfrm>
            <a:custGeom>
              <a:avLst/>
              <a:gdLst/>
              <a:ahLst/>
              <a:cxnLst/>
              <a:rect l="l" t="t" r="r" b="b"/>
              <a:pathLst>
                <a:path w="19541" h="39088" extrusionOk="0">
                  <a:moveTo>
                    <a:pt x="755" y="0"/>
                  </a:moveTo>
                  <a:cubicBezTo>
                    <a:pt x="457" y="0"/>
                    <a:pt x="168" y="194"/>
                    <a:pt x="69" y="491"/>
                  </a:cubicBezTo>
                  <a:cubicBezTo>
                    <a:pt x="1" y="855"/>
                    <a:pt x="183" y="1219"/>
                    <a:pt x="547" y="1333"/>
                  </a:cubicBezTo>
                  <a:cubicBezTo>
                    <a:pt x="1002" y="1492"/>
                    <a:pt x="1479" y="1628"/>
                    <a:pt x="1980" y="1742"/>
                  </a:cubicBezTo>
                  <a:cubicBezTo>
                    <a:pt x="4209" y="2288"/>
                    <a:pt x="5779" y="3653"/>
                    <a:pt x="6780" y="5677"/>
                  </a:cubicBezTo>
                  <a:cubicBezTo>
                    <a:pt x="7553" y="7247"/>
                    <a:pt x="8053" y="8930"/>
                    <a:pt x="8304" y="10659"/>
                  </a:cubicBezTo>
                  <a:cubicBezTo>
                    <a:pt x="8599" y="12888"/>
                    <a:pt x="8781" y="15140"/>
                    <a:pt x="8827" y="17370"/>
                  </a:cubicBezTo>
                  <a:cubicBezTo>
                    <a:pt x="8872" y="19189"/>
                    <a:pt x="9077" y="19007"/>
                    <a:pt x="7303" y="19440"/>
                  </a:cubicBezTo>
                  <a:cubicBezTo>
                    <a:pt x="5710" y="19826"/>
                    <a:pt x="4414" y="21009"/>
                    <a:pt x="3936" y="22556"/>
                  </a:cubicBezTo>
                  <a:cubicBezTo>
                    <a:pt x="3754" y="23079"/>
                    <a:pt x="3595" y="23602"/>
                    <a:pt x="3504" y="24148"/>
                  </a:cubicBezTo>
                  <a:cubicBezTo>
                    <a:pt x="3185" y="25718"/>
                    <a:pt x="3117" y="27333"/>
                    <a:pt x="3276" y="28925"/>
                  </a:cubicBezTo>
                  <a:cubicBezTo>
                    <a:pt x="3436" y="31018"/>
                    <a:pt x="3845" y="33065"/>
                    <a:pt x="4755" y="34999"/>
                  </a:cubicBezTo>
                  <a:cubicBezTo>
                    <a:pt x="5187" y="36000"/>
                    <a:pt x="5870" y="36887"/>
                    <a:pt x="6757" y="37569"/>
                  </a:cubicBezTo>
                  <a:cubicBezTo>
                    <a:pt x="7257" y="37956"/>
                    <a:pt x="7826" y="38275"/>
                    <a:pt x="8235" y="38798"/>
                  </a:cubicBezTo>
                  <a:cubicBezTo>
                    <a:pt x="8392" y="38986"/>
                    <a:pt x="8625" y="39088"/>
                    <a:pt x="8867" y="39088"/>
                  </a:cubicBezTo>
                  <a:cubicBezTo>
                    <a:pt x="8975" y="39088"/>
                    <a:pt x="9085" y="39067"/>
                    <a:pt x="9191" y="39025"/>
                  </a:cubicBezTo>
                  <a:cubicBezTo>
                    <a:pt x="9805" y="38798"/>
                    <a:pt x="10169" y="37933"/>
                    <a:pt x="9964" y="37251"/>
                  </a:cubicBezTo>
                  <a:cubicBezTo>
                    <a:pt x="9826" y="36784"/>
                    <a:pt x="9543" y="36541"/>
                    <a:pt x="9066" y="36541"/>
                  </a:cubicBezTo>
                  <a:cubicBezTo>
                    <a:pt x="8915" y="36541"/>
                    <a:pt x="8745" y="36565"/>
                    <a:pt x="8554" y="36614"/>
                  </a:cubicBezTo>
                  <a:cubicBezTo>
                    <a:pt x="8452" y="36650"/>
                    <a:pt x="8346" y="36668"/>
                    <a:pt x="8240" y="36668"/>
                  </a:cubicBezTo>
                  <a:cubicBezTo>
                    <a:pt x="8013" y="36668"/>
                    <a:pt x="7784" y="36587"/>
                    <a:pt x="7598" y="36432"/>
                  </a:cubicBezTo>
                  <a:cubicBezTo>
                    <a:pt x="6916" y="35909"/>
                    <a:pt x="6393" y="35226"/>
                    <a:pt x="6074" y="34430"/>
                  </a:cubicBezTo>
                  <a:cubicBezTo>
                    <a:pt x="4550" y="31041"/>
                    <a:pt x="4346" y="27492"/>
                    <a:pt x="5005" y="23875"/>
                  </a:cubicBezTo>
                  <a:cubicBezTo>
                    <a:pt x="5074" y="23602"/>
                    <a:pt x="5165" y="23307"/>
                    <a:pt x="5278" y="23034"/>
                  </a:cubicBezTo>
                  <a:cubicBezTo>
                    <a:pt x="5642" y="21919"/>
                    <a:pt x="6552" y="21077"/>
                    <a:pt x="7689" y="20804"/>
                  </a:cubicBezTo>
                  <a:cubicBezTo>
                    <a:pt x="8918" y="20509"/>
                    <a:pt x="10146" y="20281"/>
                    <a:pt x="11375" y="20145"/>
                  </a:cubicBezTo>
                  <a:cubicBezTo>
                    <a:pt x="11583" y="20107"/>
                    <a:pt x="11791" y="20088"/>
                    <a:pt x="11998" y="20088"/>
                  </a:cubicBezTo>
                  <a:cubicBezTo>
                    <a:pt x="13148" y="20088"/>
                    <a:pt x="14245" y="20663"/>
                    <a:pt x="14900" y="21646"/>
                  </a:cubicBezTo>
                  <a:cubicBezTo>
                    <a:pt x="15264" y="22124"/>
                    <a:pt x="15583" y="22624"/>
                    <a:pt x="15856" y="23147"/>
                  </a:cubicBezTo>
                  <a:cubicBezTo>
                    <a:pt x="16516" y="24376"/>
                    <a:pt x="17039" y="25695"/>
                    <a:pt x="17380" y="27037"/>
                  </a:cubicBezTo>
                  <a:cubicBezTo>
                    <a:pt x="17903" y="28812"/>
                    <a:pt x="18085" y="30677"/>
                    <a:pt x="17949" y="32519"/>
                  </a:cubicBezTo>
                  <a:cubicBezTo>
                    <a:pt x="17903" y="33111"/>
                    <a:pt x="17744" y="33702"/>
                    <a:pt x="17494" y="34248"/>
                  </a:cubicBezTo>
                  <a:cubicBezTo>
                    <a:pt x="17221" y="34794"/>
                    <a:pt x="16948" y="35249"/>
                    <a:pt x="16174" y="35249"/>
                  </a:cubicBezTo>
                  <a:cubicBezTo>
                    <a:pt x="16163" y="35249"/>
                    <a:pt x="16151" y="35248"/>
                    <a:pt x="16140" y="35248"/>
                  </a:cubicBezTo>
                  <a:cubicBezTo>
                    <a:pt x="15549" y="35248"/>
                    <a:pt x="15267" y="35829"/>
                    <a:pt x="15378" y="36432"/>
                  </a:cubicBezTo>
                  <a:cubicBezTo>
                    <a:pt x="15469" y="36819"/>
                    <a:pt x="15674" y="37160"/>
                    <a:pt x="15992" y="37410"/>
                  </a:cubicBezTo>
                  <a:cubicBezTo>
                    <a:pt x="16208" y="37572"/>
                    <a:pt x="16455" y="37652"/>
                    <a:pt x="16690" y="37652"/>
                  </a:cubicBezTo>
                  <a:cubicBezTo>
                    <a:pt x="17049" y="37652"/>
                    <a:pt x="17379" y="37463"/>
                    <a:pt x="17516" y="37092"/>
                  </a:cubicBezTo>
                  <a:cubicBezTo>
                    <a:pt x="17721" y="36591"/>
                    <a:pt x="17971" y="36113"/>
                    <a:pt x="18290" y="35659"/>
                  </a:cubicBezTo>
                  <a:cubicBezTo>
                    <a:pt x="18995" y="34635"/>
                    <a:pt x="19382" y="33407"/>
                    <a:pt x="19404" y="32155"/>
                  </a:cubicBezTo>
                  <a:cubicBezTo>
                    <a:pt x="19541" y="28357"/>
                    <a:pt x="18495" y="24853"/>
                    <a:pt x="16607" y="21601"/>
                  </a:cubicBezTo>
                  <a:cubicBezTo>
                    <a:pt x="16288" y="21100"/>
                    <a:pt x="15924" y="20622"/>
                    <a:pt x="15515" y="20190"/>
                  </a:cubicBezTo>
                  <a:cubicBezTo>
                    <a:pt x="14656" y="19224"/>
                    <a:pt x="13411" y="18683"/>
                    <a:pt x="12126" y="18683"/>
                  </a:cubicBezTo>
                  <a:cubicBezTo>
                    <a:pt x="12050" y="18683"/>
                    <a:pt x="11974" y="18685"/>
                    <a:pt x="11898" y="18689"/>
                  </a:cubicBezTo>
                  <a:cubicBezTo>
                    <a:pt x="11614" y="18702"/>
                    <a:pt x="11321" y="18764"/>
                    <a:pt x="11021" y="18764"/>
                  </a:cubicBezTo>
                  <a:cubicBezTo>
                    <a:pt x="10817" y="18764"/>
                    <a:pt x="10608" y="18736"/>
                    <a:pt x="10396" y="18643"/>
                  </a:cubicBezTo>
                  <a:lnTo>
                    <a:pt x="10419" y="18643"/>
                  </a:lnTo>
                  <a:cubicBezTo>
                    <a:pt x="10169" y="17961"/>
                    <a:pt x="10214" y="17279"/>
                    <a:pt x="10192" y="16573"/>
                  </a:cubicBezTo>
                  <a:cubicBezTo>
                    <a:pt x="10169" y="14731"/>
                    <a:pt x="10032" y="12888"/>
                    <a:pt x="9805" y="11046"/>
                  </a:cubicBezTo>
                  <a:cubicBezTo>
                    <a:pt x="9555" y="9135"/>
                    <a:pt x="9032" y="7247"/>
                    <a:pt x="8258" y="5450"/>
                  </a:cubicBezTo>
                  <a:cubicBezTo>
                    <a:pt x="6825" y="2242"/>
                    <a:pt x="4255" y="582"/>
                    <a:pt x="888" y="13"/>
                  </a:cubicBezTo>
                  <a:cubicBezTo>
                    <a:pt x="844" y="4"/>
                    <a:pt x="799" y="0"/>
                    <a:pt x="755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33"/>
            <p:cNvSpPr/>
            <p:nvPr/>
          </p:nvSpPr>
          <p:spPr>
            <a:xfrm>
              <a:off x="3576250" y="1031925"/>
              <a:ext cx="469750" cy="825275"/>
            </a:xfrm>
            <a:custGeom>
              <a:avLst/>
              <a:gdLst/>
              <a:ahLst/>
              <a:cxnLst/>
              <a:rect l="l" t="t" r="r" b="b"/>
              <a:pathLst>
                <a:path w="18790" h="33011" extrusionOk="0">
                  <a:moveTo>
                    <a:pt x="17930" y="0"/>
                  </a:moveTo>
                  <a:cubicBezTo>
                    <a:pt x="17795" y="0"/>
                    <a:pt x="17661" y="23"/>
                    <a:pt x="17539" y="72"/>
                  </a:cubicBezTo>
                  <a:cubicBezTo>
                    <a:pt x="16424" y="322"/>
                    <a:pt x="15332" y="686"/>
                    <a:pt x="14286" y="1164"/>
                  </a:cubicBezTo>
                  <a:cubicBezTo>
                    <a:pt x="12056" y="2301"/>
                    <a:pt x="10123" y="3939"/>
                    <a:pt x="8667" y="5986"/>
                  </a:cubicBezTo>
                  <a:cubicBezTo>
                    <a:pt x="6734" y="8648"/>
                    <a:pt x="5551" y="11650"/>
                    <a:pt x="4709" y="14812"/>
                  </a:cubicBezTo>
                  <a:cubicBezTo>
                    <a:pt x="3708" y="18565"/>
                    <a:pt x="2980" y="22387"/>
                    <a:pt x="2594" y="26254"/>
                  </a:cubicBezTo>
                  <a:cubicBezTo>
                    <a:pt x="2503" y="27096"/>
                    <a:pt x="2366" y="27846"/>
                    <a:pt x="1456" y="28188"/>
                  </a:cubicBezTo>
                  <a:cubicBezTo>
                    <a:pt x="1297" y="28279"/>
                    <a:pt x="1138" y="28415"/>
                    <a:pt x="1024" y="28574"/>
                  </a:cubicBezTo>
                  <a:cubicBezTo>
                    <a:pt x="364" y="29462"/>
                    <a:pt x="0" y="30417"/>
                    <a:pt x="455" y="31509"/>
                  </a:cubicBezTo>
                  <a:cubicBezTo>
                    <a:pt x="887" y="32532"/>
                    <a:pt x="1775" y="32942"/>
                    <a:pt x="2684" y="33010"/>
                  </a:cubicBezTo>
                  <a:cubicBezTo>
                    <a:pt x="2703" y="33010"/>
                    <a:pt x="2722" y="33011"/>
                    <a:pt x="2740" y="33011"/>
                  </a:cubicBezTo>
                  <a:cubicBezTo>
                    <a:pt x="3947" y="33011"/>
                    <a:pt x="5035" y="32288"/>
                    <a:pt x="5505" y="31168"/>
                  </a:cubicBezTo>
                  <a:cubicBezTo>
                    <a:pt x="5937" y="30053"/>
                    <a:pt x="5551" y="28779"/>
                    <a:pt x="4573" y="28097"/>
                  </a:cubicBezTo>
                  <a:cubicBezTo>
                    <a:pt x="3936" y="27687"/>
                    <a:pt x="3822" y="27278"/>
                    <a:pt x="3936" y="26618"/>
                  </a:cubicBezTo>
                  <a:cubicBezTo>
                    <a:pt x="4118" y="25435"/>
                    <a:pt x="4254" y="24252"/>
                    <a:pt x="4436" y="23069"/>
                  </a:cubicBezTo>
                  <a:cubicBezTo>
                    <a:pt x="4959" y="19566"/>
                    <a:pt x="5755" y="16109"/>
                    <a:pt x="6825" y="12742"/>
                  </a:cubicBezTo>
                  <a:cubicBezTo>
                    <a:pt x="7575" y="10467"/>
                    <a:pt x="8690" y="8306"/>
                    <a:pt x="10146" y="6396"/>
                  </a:cubicBezTo>
                  <a:cubicBezTo>
                    <a:pt x="11920" y="4075"/>
                    <a:pt x="14172" y="2437"/>
                    <a:pt x="17038" y="1664"/>
                  </a:cubicBezTo>
                  <a:cubicBezTo>
                    <a:pt x="17379" y="1573"/>
                    <a:pt x="17698" y="1459"/>
                    <a:pt x="18039" y="1346"/>
                  </a:cubicBezTo>
                  <a:cubicBezTo>
                    <a:pt x="18221" y="1277"/>
                    <a:pt x="18380" y="1164"/>
                    <a:pt x="18517" y="1027"/>
                  </a:cubicBezTo>
                  <a:cubicBezTo>
                    <a:pt x="18790" y="709"/>
                    <a:pt x="18676" y="208"/>
                    <a:pt x="18267" y="49"/>
                  </a:cubicBezTo>
                  <a:cubicBezTo>
                    <a:pt x="18161" y="17"/>
                    <a:pt x="18046" y="0"/>
                    <a:pt x="17930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33"/>
            <p:cNvSpPr/>
            <p:nvPr/>
          </p:nvSpPr>
          <p:spPr>
            <a:xfrm>
              <a:off x="4138100" y="2960425"/>
              <a:ext cx="526075" cy="174500"/>
            </a:xfrm>
            <a:custGeom>
              <a:avLst/>
              <a:gdLst/>
              <a:ahLst/>
              <a:cxnLst/>
              <a:rect l="l" t="t" r="r" b="b"/>
              <a:pathLst>
                <a:path w="21043" h="6980" extrusionOk="0">
                  <a:moveTo>
                    <a:pt x="21042" y="0"/>
                  </a:moveTo>
                  <a:lnTo>
                    <a:pt x="21042" y="0"/>
                  </a:lnTo>
                  <a:cubicBezTo>
                    <a:pt x="20201" y="137"/>
                    <a:pt x="19336" y="251"/>
                    <a:pt x="18472" y="342"/>
                  </a:cubicBezTo>
                  <a:cubicBezTo>
                    <a:pt x="14718" y="751"/>
                    <a:pt x="10920" y="819"/>
                    <a:pt x="8941" y="842"/>
                  </a:cubicBezTo>
                  <a:cubicBezTo>
                    <a:pt x="5733" y="842"/>
                    <a:pt x="2935" y="774"/>
                    <a:pt x="365" y="660"/>
                  </a:cubicBezTo>
                  <a:cubicBezTo>
                    <a:pt x="228" y="2753"/>
                    <a:pt x="1" y="6301"/>
                    <a:pt x="1" y="6301"/>
                  </a:cubicBezTo>
                  <a:cubicBezTo>
                    <a:pt x="1" y="6301"/>
                    <a:pt x="4537" y="6979"/>
                    <a:pt x="10232" y="6979"/>
                  </a:cubicBezTo>
                  <a:cubicBezTo>
                    <a:pt x="13573" y="6979"/>
                    <a:pt x="17312" y="6746"/>
                    <a:pt x="20769" y="6006"/>
                  </a:cubicBezTo>
                  <a:cubicBezTo>
                    <a:pt x="20769" y="6006"/>
                    <a:pt x="20974" y="2480"/>
                    <a:pt x="21042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1" name="Google Shape;331;p33"/>
          <p:cNvGrpSpPr/>
          <p:nvPr/>
        </p:nvGrpSpPr>
        <p:grpSpPr>
          <a:xfrm>
            <a:off x="214340" y="110379"/>
            <a:ext cx="1141406" cy="1539977"/>
            <a:chOff x="1927175" y="238100"/>
            <a:chExt cx="3727650" cy="5216725"/>
          </a:xfrm>
        </p:grpSpPr>
        <p:sp>
          <p:nvSpPr>
            <p:cNvPr id="332" name="Google Shape;332;p33"/>
            <p:cNvSpPr/>
            <p:nvPr/>
          </p:nvSpPr>
          <p:spPr>
            <a:xfrm>
              <a:off x="2522500" y="245075"/>
              <a:ext cx="923075" cy="990725"/>
            </a:xfrm>
            <a:custGeom>
              <a:avLst/>
              <a:gdLst/>
              <a:ahLst/>
              <a:cxnLst/>
              <a:rect l="l" t="t" r="r" b="b"/>
              <a:pathLst>
                <a:path w="36923" h="39629" extrusionOk="0">
                  <a:moveTo>
                    <a:pt x="13329" y="1"/>
                  </a:moveTo>
                  <a:cubicBezTo>
                    <a:pt x="11744" y="1"/>
                    <a:pt x="10176" y="691"/>
                    <a:pt x="9115" y="2017"/>
                  </a:cubicBezTo>
                  <a:cubicBezTo>
                    <a:pt x="8166" y="3165"/>
                    <a:pt x="7548" y="4555"/>
                    <a:pt x="6776" y="5835"/>
                  </a:cubicBezTo>
                  <a:cubicBezTo>
                    <a:pt x="5165" y="8550"/>
                    <a:pt x="2252" y="10139"/>
                    <a:pt x="861" y="13052"/>
                  </a:cubicBezTo>
                  <a:cubicBezTo>
                    <a:pt x="0" y="14862"/>
                    <a:pt x="221" y="17179"/>
                    <a:pt x="927" y="19011"/>
                  </a:cubicBezTo>
                  <a:cubicBezTo>
                    <a:pt x="1634" y="20931"/>
                    <a:pt x="3068" y="22520"/>
                    <a:pt x="2825" y="24683"/>
                  </a:cubicBezTo>
                  <a:cubicBezTo>
                    <a:pt x="2671" y="25985"/>
                    <a:pt x="2207" y="27243"/>
                    <a:pt x="1987" y="28523"/>
                  </a:cubicBezTo>
                  <a:cubicBezTo>
                    <a:pt x="1766" y="29803"/>
                    <a:pt x="1854" y="31237"/>
                    <a:pt x="2649" y="32275"/>
                  </a:cubicBezTo>
                  <a:cubicBezTo>
                    <a:pt x="3478" y="33362"/>
                    <a:pt x="4887" y="33748"/>
                    <a:pt x="6296" y="33748"/>
                  </a:cubicBezTo>
                  <a:cubicBezTo>
                    <a:pt x="6688" y="33748"/>
                    <a:pt x="7080" y="33718"/>
                    <a:pt x="7460" y="33665"/>
                  </a:cubicBezTo>
                  <a:cubicBezTo>
                    <a:pt x="9063" y="33442"/>
                    <a:pt x="10628" y="32901"/>
                    <a:pt x="12225" y="32901"/>
                  </a:cubicBezTo>
                  <a:cubicBezTo>
                    <a:pt x="12365" y="32901"/>
                    <a:pt x="12506" y="32906"/>
                    <a:pt x="12646" y="32915"/>
                  </a:cubicBezTo>
                  <a:cubicBezTo>
                    <a:pt x="15052" y="33069"/>
                    <a:pt x="17126" y="34526"/>
                    <a:pt x="19068" y="35938"/>
                  </a:cubicBezTo>
                  <a:cubicBezTo>
                    <a:pt x="20702" y="37152"/>
                    <a:pt x="22578" y="39116"/>
                    <a:pt x="24630" y="39513"/>
                  </a:cubicBezTo>
                  <a:cubicBezTo>
                    <a:pt x="25031" y="39590"/>
                    <a:pt x="25429" y="39629"/>
                    <a:pt x="25820" y="39629"/>
                  </a:cubicBezTo>
                  <a:cubicBezTo>
                    <a:pt x="27453" y="39629"/>
                    <a:pt x="28956" y="38951"/>
                    <a:pt x="29971" y="37527"/>
                  </a:cubicBezTo>
                  <a:cubicBezTo>
                    <a:pt x="31185" y="35850"/>
                    <a:pt x="31538" y="33731"/>
                    <a:pt x="31913" y="31723"/>
                  </a:cubicBezTo>
                  <a:cubicBezTo>
                    <a:pt x="32266" y="29692"/>
                    <a:pt x="32178" y="27839"/>
                    <a:pt x="33568" y="26338"/>
                  </a:cubicBezTo>
                  <a:cubicBezTo>
                    <a:pt x="35179" y="24572"/>
                    <a:pt x="36923" y="22520"/>
                    <a:pt x="36746" y="20136"/>
                  </a:cubicBezTo>
                  <a:cubicBezTo>
                    <a:pt x="36592" y="17863"/>
                    <a:pt x="34760" y="16098"/>
                    <a:pt x="32862" y="14840"/>
                  </a:cubicBezTo>
                  <a:cubicBezTo>
                    <a:pt x="31317" y="13824"/>
                    <a:pt x="29574" y="13008"/>
                    <a:pt x="28227" y="11684"/>
                  </a:cubicBezTo>
                  <a:cubicBezTo>
                    <a:pt x="27036" y="10536"/>
                    <a:pt x="26682" y="8484"/>
                    <a:pt x="26263" y="6939"/>
                  </a:cubicBezTo>
                  <a:cubicBezTo>
                    <a:pt x="26064" y="6100"/>
                    <a:pt x="25800" y="5284"/>
                    <a:pt x="25491" y="4489"/>
                  </a:cubicBezTo>
                  <a:cubicBezTo>
                    <a:pt x="25093" y="3430"/>
                    <a:pt x="23858" y="2900"/>
                    <a:pt x="22710" y="2768"/>
                  </a:cubicBezTo>
                  <a:cubicBezTo>
                    <a:pt x="21584" y="2657"/>
                    <a:pt x="20415" y="2790"/>
                    <a:pt x="19289" y="2525"/>
                  </a:cubicBezTo>
                  <a:cubicBezTo>
                    <a:pt x="18340" y="2260"/>
                    <a:pt x="17457" y="1797"/>
                    <a:pt x="16707" y="1179"/>
                  </a:cubicBezTo>
                  <a:cubicBezTo>
                    <a:pt x="15707" y="386"/>
                    <a:pt x="14513" y="1"/>
                    <a:pt x="13329" y="1"/>
                  </a:cubicBezTo>
                  <a:close/>
                </a:path>
              </a:pathLst>
            </a:custGeom>
            <a:solidFill>
              <a:srgbClr val="CE4E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33"/>
            <p:cNvSpPr/>
            <p:nvPr/>
          </p:nvSpPr>
          <p:spPr>
            <a:xfrm>
              <a:off x="2643325" y="474200"/>
              <a:ext cx="667625" cy="590975"/>
            </a:xfrm>
            <a:custGeom>
              <a:avLst/>
              <a:gdLst/>
              <a:ahLst/>
              <a:cxnLst/>
              <a:rect l="l" t="t" r="r" b="b"/>
              <a:pathLst>
                <a:path w="26705" h="23639" extrusionOk="0">
                  <a:moveTo>
                    <a:pt x="14741" y="1"/>
                  </a:moveTo>
                  <a:cubicBezTo>
                    <a:pt x="13933" y="1"/>
                    <a:pt x="13124" y="196"/>
                    <a:pt x="12360" y="488"/>
                  </a:cubicBezTo>
                  <a:cubicBezTo>
                    <a:pt x="10991" y="1018"/>
                    <a:pt x="9733" y="1812"/>
                    <a:pt x="8321" y="2210"/>
                  </a:cubicBezTo>
                  <a:cubicBezTo>
                    <a:pt x="6489" y="2695"/>
                    <a:pt x="4569" y="2210"/>
                    <a:pt x="2804" y="2894"/>
                  </a:cubicBezTo>
                  <a:cubicBezTo>
                    <a:pt x="1435" y="3424"/>
                    <a:pt x="266" y="4461"/>
                    <a:pt x="133" y="6006"/>
                  </a:cubicBezTo>
                  <a:cubicBezTo>
                    <a:pt x="1" y="7418"/>
                    <a:pt x="883" y="8786"/>
                    <a:pt x="1148" y="10155"/>
                  </a:cubicBezTo>
                  <a:cubicBezTo>
                    <a:pt x="1457" y="11633"/>
                    <a:pt x="1523" y="13156"/>
                    <a:pt x="1347" y="14657"/>
                  </a:cubicBezTo>
                  <a:cubicBezTo>
                    <a:pt x="1215" y="15650"/>
                    <a:pt x="994" y="16643"/>
                    <a:pt x="1237" y="17614"/>
                  </a:cubicBezTo>
                  <a:cubicBezTo>
                    <a:pt x="1590" y="18740"/>
                    <a:pt x="2539" y="19600"/>
                    <a:pt x="3708" y="19843"/>
                  </a:cubicBezTo>
                  <a:cubicBezTo>
                    <a:pt x="4437" y="19998"/>
                    <a:pt x="5209" y="19998"/>
                    <a:pt x="5959" y="20174"/>
                  </a:cubicBezTo>
                  <a:cubicBezTo>
                    <a:pt x="6710" y="20329"/>
                    <a:pt x="7438" y="20572"/>
                    <a:pt x="8144" y="20858"/>
                  </a:cubicBezTo>
                  <a:cubicBezTo>
                    <a:pt x="9844" y="21543"/>
                    <a:pt x="11389" y="22558"/>
                    <a:pt x="13110" y="23176"/>
                  </a:cubicBezTo>
                  <a:cubicBezTo>
                    <a:pt x="13937" y="23483"/>
                    <a:pt x="14803" y="23639"/>
                    <a:pt x="15669" y="23639"/>
                  </a:cubicBezTo>
                  <a:cubicBezTo>
                    <a:pt x="16420" y="23639"/>
                    <a:pt x="17171" y="23522"/>
                    <a:pt x="17899" y="23286"/>
                  </a:cubicBezTo>
                  <a:cubicBezTo>
                    <a:pt x="19267" y="22845"/>
                    <a:pt x="19620" y="21388"/>
                    <a:pt x="20238" y="20196"/>
                  </a:cubicBezTo>
                  <a:cubicBezTo>
                    <a:pt x="21077" y="18519"/>
                    <a:pt x="21938" y="16776"/>
                    <a:pt x="23306" y="15451"/>
                  </a:cubicBezTo>
                  <a:cubicBezTo>
                    <a:pt x="23924" y="14856"/>
                    <a:pt x="24674" y="14480"/>
                    <a:pt x="25204" y="13730"/>
                  </a:cubicBezTo>
                  <a:cubicBezTo>
                    <a:pt x="26705" y="11678"/>
                    <a:pt x="26352" y="8808"/>
                    <a:pt x="24387" y="7175"/>
                  </a:cubicBezTo>
                  <a:cubicBezTo>
                    <a:pt x="23218" y="6182"/>
                    <a:pt x="21629" y="5807"/>
                    <a:pt x="20459" y="4836"/>
                  </a:cubicBezTo>
                  <a:cubicBezTo>
                    <a:pt x="19687" y="4196"/>
                    <a:pt x="19135" y="3357"/>
                    <a:pt x="18561" y="2541"/>
                  </a:cubicBezTo>
                  <a:cubicBezTo>
                    <a:pt x="17921" y="1592"/>
                    <a:pt x="17281" y="599"/>
                    <a:pt x="16156" y="223"/>
                  </a:cubicBezTo>
                  <a:cubicBezTo>
                    <a:pt x="15690" y="68"/>
                    <a:pt x="15215" y="1"/>
                    <a:pt x="14741" y="1"/>
                  </a:cubicBezTo>
                  <a:close/>
                </a:path>
              </a:pathLst>
            </a:custGeom>
            <a:solidFill>
              <a:srgbClr val="AD42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33"/>
            <p:cNvSpPr/>
            <p:nvPr/>
          </p:nvSpPr>
          <p:spPr>
            <a:xfrm>
              <a:off x="1942075" y="1048875"/>
              <a:ext cx="654925" cy="818025"/>
            </a:xfrm>
            <a:custGeom>
              <a:avLst/>
              <a:gdLst/>
              <a:ahLst/>
              <a:cxnLst/>
              <a:rect l="l" t="t" r="r" b="b"/>
              <a:pathLst>
                <a:path w="26197" h="32721" extrusionOk="0">
                  <a:moveTo>
                    <a:pt x="22333" y="0"/>
                  </a:moveTo>
                  <a:cubicBezTo>
                    <a:pt x="21861" y="0"/>
                    <a:pt x="21334" y="67"/>
                    <a:pt x="20746" y="211"/>
                  </a:cubicBezTo>
                  <a:cubicBezTo>
                    <a:pt x="18936" y="652"/>
                    <a:pt x="8078" y="13232"/>
                    <a:pt x="2914" y="22369"/>
                  </a:cubicBezTo>
                  <a:cubicBezTo>
                    <a:pt x="1126" y="25547"/>
                    <a:pt x="0" y="28305"/>
                    <a:pt x="199" y="29983"/>
                  </a:cubicBezTo>
                  <a:cubicBezTo>
                    <a:pt x="428" y="31974"/>
                    <a:pt x="1534" y="32720"/>
                    <a:pt x="3012" y="32720"/>
                  </a:cubicBezTo>
                  <a:cubicBezTo>
                    <a:pt x="5662" y="32720"/>
                    <a:pt x="9506" y="30320"/>
                    <a:pt x="11631" y="28394"/>
                  </a:cubicBezTo>
                  <a:cubicBezTo>
                    <a:pt x="13375" y="26805"/>
                    <a:pt x="17104" y="22015"/>
                    <a:pt x="20238" y="17822"/>
                  </a:cubicBezTo>
                  <a:cubicBezTo>
                    <a:pt x="21452" y="16211"/>
                    <a:pt x="22555" y="14688"/>
                    <a:pt x="23438" y="13497"/>
                  </a:cubicBezTo>
                  <a:cubicBezTo>
                    <a:pt x="25248" y="11025"/>
                    <a:pt x="26197" y="8045"/>
                    <a:pt x="26109" y="5000"/>
                  </a:cubicBezTo>
                  <a:cubicBezTo>
                    <a:pt x="26014" y="2443"/>
                    <a:pt x="25188" y="0"/>
                    <a:pt x="22333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33"/>
            <p:cNvSpPr/>
            <p:nvPr/>
          </p:nvSpPr>
          <p:spPr>
            <a:xfrm>
              <a:off x="3276725" y="1051200"/>
              <a:ext cx="361400" cy="865725"/>
            </a:xfrm>
            <a:custGeom>
              <a:avLst/>
              <a:gdLst/>
              <a:ahLst/>
              <a:cxnLst/>
              <a:rect l="l" t="t" r="r" b="b"/>
              <a:pathLst>
                <a:path w="14456" h="34629" extrusionOk="0">
                  <a:moveTo>
                    <a:pt x="955" y="1"/>
                  </a:moveTo>
                  <a:cubicBezTo>
                    <a:pt x="448" y="1"/>
                    <a:pt x="130" y="268"/>
                    <a:pt x="111" y="890"/>
                  </a:cubicBezTo>
                  <a:cubicBezTo>
                    <a:pt x="22" y="3428"/>
                    <a:pt x="0" y="5856"/>
                    <a:pt x="45" y="8173"/>
                  </a:cubicBezTo>
                  <a:cubicBezTo>
                    <a:pt x="354" y="22938"/>
                    <a:pt x="3200" y="32781"/>
                    <a:pt x="5562" y="33796"/>
                  </a:cubicBezTo>
                  <a:cubicBezTo>
                    <a:pt x="6600" y="34239"/>
                    <a:pt x="7859" y="34629"/>
                    <a:pt x="9109" y="34629"/>
                  </a:cubicBezTo>
                  <a:cubicBezTo>
                    <a:pt x="11155" y="34629"/>
                    <a:pt x="13174" y="33584"/>
                    <a:pt x="14147" y="30022"/>
                  </a:cubicBezTo>
                  <a:cubicBezTo>
                    <a:pt x="14456" y="28919"/>
                    <a:pt x="13970" y="25763"/>
                    <a:pt x="13176" y="22055"/>
                  </a:cubicBezTo>
                  <a:cubicBezTo>
                    <a:pt x="11918" y="16162"/>
                    <a:pt x="9799" y="8924"/>
                    <a:pt x="8696" y="6606"/>
                  </a:cubicBezTo>
                  <a:cubicBezTo>
                    <a:pt x="7255" y="3638"/>
                    <a:pt x="2824" y="1"/>
                    <a:pt x="955" y="1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33"/>
            <p:cNvSpPr/>
            <p:nvPr/>
          </p:nvSpPr>
          <p:spPr>
            <a:xfrm>
              <a:off x="3260175" y="5137550"/>
              <a:ext cx="805000" cy="317275"/>
            </a:xfrm>
            <a:custGeom>
              <a:avLst/>
              <a:gdLst/>
              <a:ahLst/>
              <a:cxnLst/>
              <a:rect l="l" t="t" r="r" b="b"/>
              <a:pathLst>
                <a:path w="32200" h="12691" extrusionOk="0">
                  <a:moveTo>
                    <a:pt x="12139" y="0"/>
                  </a:moveTo>
                  <a:lnTo>
                    <a:pt x="0" y="949"/>
                  </a:lnTo>
                  <a:lnTo>
                    <a:pt x="883" y="6974"/>
                  </a:lnTo>
                  <a:lnTo>
                    <a:pt x="1722" y="12690"/>
                  </a:lnTo>
                  <a:lnTo>
                    <a:pt x="32200" y="12690"/>
                  </a:lnTo>
                  <a:cubicBezTo>
                    <a:pt x="32200" y="12690"/>
                    <a:pt x="30037" y="8938"/>
                    <a:pt x="24961" y="7835"/>
                  </a:cubicBezTo>
                  <a:cubicBezTo>
                    <a:pt x="22776" y="7394"/>
                    <a:pt x="20613" y="6731"/>
                    <a:pt x="18561" y="5871"/>
                  </a:cubicBezTo>
                  <a:cubicBezTo>
                    <a:pt x="12337" y="3200"/>
                    <a:pt x="12139" y="0"/>
                    <a:pt x="12139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33"/>
            <p:cNvSpPr/>
            <p:nvPr/>
          </p:nvSpPr>
          <p:spPr>
            <a:xfrm>
              <a:off x="3282250" y="5284300"/>
              <a:ext cx="782925" cy="170525"/>
            </a:xfrm>
            <a:custGeom>
              <a:avLst/>
              <a:gdLst/>
              <a:ahLst/>
              <a:cxnLst/>
              <a:rect l="l" t="t" r="r" b="b"/>
              <a:pathLst>
                <a:path w="31317" h="6821" extrusionOk="0">
                  <a:moveTo>
                    <a:pt x="17678" y="1"/>
                  </a:moveTo>
                  <a:cubicBezTo>
                    <a:pt x="16486" y="1303"/>
                    <a:pt x="15272" y="2892"/>
                    <a:pt x="14698" y="4503"/>
                  </a:cubicBezTo>
                  <a:cubicBezTo>
                    <a:pt x="7393" y="3863"/>
                    <a:pt x="2891" y="1943"/>
                    <a:pt x="0" y="1104"/>
                  </a:cubicBezTo>
                  <a:lnTo>
                    <a:pt x="0" y="1104"/>
                  </a:lnTo>
                  <a:lnTo>
                    <a:pt x="839" y="6820"/>
                  </a:lnTo>
                  <a:lnTo>
                    <a:pt x="31317" y="6820"/>
                  </a:lnTo>
                  <a:cubicBezTo>
                    <a:pt x="31317" y="6820"/>
                    <a:pt x="29154" y="3068"/>
                    <a:pt x="24078" y="1965"/>
                  </a:cubicBezTo>
                  <a:cubicBezTo>
                    <a:pt x="21893" y="1524"/>
                    <a:pt x="19730" y="861"/>
                    <a:pt x="17678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33"/>
            <p:cNvSpPr/>
            <p:nvPr/>
          </p:nvSpPr>
          <p:spPr>
            <a:xfrm>
              <a:off x="2942925" y="2502450"/>
              <a:ext cx="727750" cy="2829325"/>
            </a:xfrm>
            <a:custGeom>
              <a:avLst/>
              <a:gdLst/>
              <a:ahLst/>
              <a:cxnLst/>
              <a:rect l="l" t="t" r="r" b="b"/>
              <a:pathLst>
                <a:path w="29110" h="113173" extrusionOk="0">
                  <a:moveTo>
                    <a:pt x="19841" y="0"/>
                  </a:moveTo>
                  <a:lnTo>
                    <a:pt x="0" y="221"/>
                  </a:lnTo>
                  <a:lnTo>
                    <a:pt x="640" y="7592"/>
                  </a:lnTo>
                  <a:lnTo>
                    <a:pt x="9976" y="113173"/>
                  </a:lnTo>
                  <a:lnTo>
                    <a:pt x="29110" y="106508"/>
                  </a:lnTo>
                  <a:lnTo>
                    <a:pt x="20503" y="7592"/>
                  </a:lnTo>
                  <a:lnTo>
                    <a:pt x="19841" y="0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33"/>
            <p:cNvSpPr/>
            <p:nvPr/>
          </p:nvSpPr>
          <p:spPr>
            <a:xfrm>
              <a:off x="2942925" y="2502450"/>
              <a:ext cx="512575" cy="189825"/>
            </a:xfrm>
            <a:custGeom>
              <a:avLst/>
              <a:gdLst/>
              <a:ahLst/>
              <a:cxnLst/>
              <a:rect l="l" t="t" r="r" b="b"/>
              <a:pathLst>
                <a:path w="20503" h="7593" extrusionOk="0">
                  <a:moveTo>
                    <a:pt x="19841" y="0"/>
                  </a:moveTo>
                  <a:lnTo>
                    <a:pt x="0" y="221"/>
                  </a:lnTo>
                  <a:lnTo>
                    <a:pt x="640" y="7592"/>
                  </a:lnTo>
                  <a:lnTo>
                    <a:pt x="20503" y="7592"/>
                  </a:lnTo>
                  <a:lnTo>
                    <a:pt x="19841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33"/>
            <p:cNvSpPr/>
            <p:nvPr/>
          </p:nvSpPr>
          <p:spPr>
            <a:xfrm>
              <a:off x="2112000" y="5137550"/>
              <a:ext cx="772475" cy="317275"/>
            </a:xfrm>
            <a:custGeom>
              <a:avLst/>
              <a:gdLst/>
              <a:ahLst/>
              <a:cxnLst/>
              <a:rect l="l" t="t" r="r" b="b"/>
              <a:pathLst>
                <a:path w="30899" h="12691" extrusionOk="0">
                  <a:moveTo>
                    <a:pt x="18650" y="0"/>
                  </a:moveTo>
                  <a:cubicBezTo>
                    <a:pt x="18650" y="0"/>
                    <a:pt x="18804" y="3200"/>
                    <a:pt x="12889" y="5871"/>
                  </a:cubicBezTo>
                  <a:cubicBezTo>
                    <a:pt x="10903" y="6731"/>
                    <a:pt x="8829" y="7394"/>
                    <a:pt x="6688" y="7835"/>
                  </a:cubicBezTo>
                  <a:cubicBezTo>
                    <a:pt x="1744" y="8938"/>
                    <a:pt x="1" y="12690"/>
                    <a:pt x="1" y="12690"/>
                  </a:cubicBezTo>
                  <a:lnTo>
                    <a:pt x="30457" y="12690"/>
                  </a:lnTo>
                  <a:lnTo>
                    <a:pt x="30677" y="6974"/>
                  </a:lnTo>
                  <a:lnTo>
                    <a:pt x="30898" y="949"/>
                  </a:lnTo>
                  <a:lnTo>
                    <a:pt x="18650" y="0"/>
                  </a:ln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33"/>
            <p:cNvSpPr/>
            <p:nvPr/>
          </p:nvSpPr>
          <p:spPr>
            <a:xfrm>
              <a:off x="2112000" y="5284300"/>
              <a:ext cx="766950" cy="170525"/>
            </a:xfrm>
            <a:custGeom>
              <a:avLst/>
              <a:gdLst/>
              <a:ahLst/>
              <a:cxnLst/>
              <a:rect l="l" t="t" r="r" b="b"/>
              <a:pathLst>
                <a:path w="30678" h="6821" extrusionOk="0">
                  <a:moveTo>
                    <a:pt x="12889" y="1"/>
                  </a:moveTo>
                  <a:cubicBezTo>
                    <a:pt x="10903" y="861"/>
                    <a:pt x="8829" y="1524"/>
                    <a:pt x="6688" y="1965"/>
                  </a:cubicBezTo>
                  <a:cubicBezTo>
                    <a:pt x="1744" y="3068"/>
                    <a:pt x="1" y="6820"/>
                    <a:pt x="1" y="6820"/>
                  </a:cubicBezTo>
                  <a:lnTo>
                    <a:pt x="30457" y="6820"/>
                  </a:lnTo>
                  <a:lnTo>
                    <a:pt x="30677" y="1104"/>
                  </a:lnTo>
                  <a:lnTo>
                    <a:pt x="30677" y="1104"/>
                  </a:lnTo>
                  <a:cubicBezTo>
                    <a:pt x="27875" y="1943"/>
                    <a:pt x="23593" y="3863"/>
                    <a:pt x="16354" y="4503"/>
                  </a:cubicBezTo>
                  <a:cubicBezTo>
                    <a:pt x="15604" y="2914"/>
                    <a:pt x="14214" y="1303"/>
                    <a:pt x="12889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33"/>
            <p:cNvSpPr/>
            <p:nvPr/>
          </p:nvSpPr>
          <p:spPr>
            <a:xfrm>
              <a:off x="2411050" y="2502450"/>
              <a:ext cx="560025" cy="2829325"/>
            </a:xfrm>
            <a:custGeom>
              <a:avLst/>
              <a:gdLst/>
              <a:ahLst/>
              <a:cxnLst/>
              <a:rect l="l" t="t" r="r" b="b"/>
              <a:pathLst>
                <a:path w="22401" h="113173" extrusionOk="0">
                  <a:moveTo>
                    <a:pt x="0" y="0"/>
                  </a:moveTo>
                  <a:lnTo>
                    <a:pt x="177" y="7592"/>
                  </a:lnTo>
                  <a:lnTo>
                    <a:pt x="2538" y="106508"/>
                  </a:lnTo>
                  <a:lnTo>
                    <a:pt x="22401" y="113173"/>
                  </a:lnTo>
                  <a:lnTo>
                    <a:pt x="22401" y="113173"/>
                  </a:lnTo>
                  <a:lnTo>
                    <a:pt x="20017" y="7592"/>
                  </a:lnTo>
                  <a:lnTo>
                    <a:pt x="19863" y="2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33"/>
            <p:cNvSpPr/>
            <p:nvPr/>
          </p:nvSpPr>
          <p:spPr>
            <a:xfrm>
              <a:off x="2411050" y="2502450"/>
              <a:ext cx="500450" cy="189825"/>
            </a:xfrm>
            <a:custGeom>
              <a:avLst/>
              <a:gdLst/>
              <a:ahLst/>
              <a:cxnLst/>
              <a:rect l="l" t="t" r="r" b="b"/>
              <a:pathLst>
                <a:path w="20018" h="7593" extrusionOk="0">
                  <a:moveTo>
                    <a:pt x="0" y="0"/>
                  </a:moveTo>
                  <a:lnTo>
                    <a:pt x="177" y="7592"/>
                  </a:lnTo>
                  <a:lnTo>
                    <a:pt x="20017" y="7592"/>
                  </a:lnTo>
                  <a:lnTo>
                    <a:pt x="19863" y="2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33"/>
            <p:cNvSpPr/>
            <p:nvPr/>
          </p:nvSpPr>
          <p:spPr>
            <a:xfrm>
              <a:off x="2346500" y="974125"/>
              <a:ext cx="1157550" cy="1572475"/>
            </a:xfrm>
            <a:custGeom>
              <a:avLst/>
              <a:gdLst/>
              <a:ahLst/>
              <a:cxnLst/>
              <a:rect l="l" t="t" r="r" b="b"/>
              <a:pathLst>
                <a:path w="46302" h="62899" extrusionOk="0">
                  <a:moveTo>
                    <a:pt x="14147" y="1"/>
                  </a:moveTo>
                  <a:cubicBezTo>
                    <a:pt x="14147" y="1"/>
                    <a:pt x="13441" y="89"/>
                    <a:pt x="12403" y="288"/>
                  </a:cubicBezTo>
                  <a:cubicBezTo>
                    <a:pt x="9954" y="729"/>
                    <a:pt x="5628" y="1744"/>
                    <a:pt x="4569" y="3201"/>
                  </a:cubicBezTo>
                  <a:cubicBezTo>
                    <a:pt x="3046" y="5297"/>
                    <a:pt x="7835" y="29155"/>
                    <a:pt x="7835" y="29155"/>
                  </a:cubicBezTo>
                  <a:cubicBezTo>
                    <a:pt x="7835" y="29155"/>
                    <a:pt x="0" y="55064"/>
                    <a:pt x="1060" y="62899"/>
                  </a:cubicBezTo>
                  <a:lnTo>
                    <a:pt x="46258" y="62899"/>
                  </a:lnTo>
                  <a:cubicBezTo>
                    <a:pt x="46302" y="61398"/>
                    <a:pt x="46214" y="59919"/>
                    <a:pt x="45971" y="58441"/>
                  </a:cubicBezTo>
                  <a:cubicBezTo>
                    <a:pt x="45574" y="56123"/>
                    <a:pt x="38975" y="34738"/>
                    <a:pt x="37629" y="31185"/>
                  </a:cubicBezTo>
                  <a:cubicBezTo>
                    <a:pt x="39549" y="21364"/>
                    <a:pt x="40100" y="5915"/>
                    <a:pt x="39769" y="4106"/>
                  </a:cubicBezTo>
                  <a:cubicBezTo>
                    <a:pt x="39438" y="2296"/>
                    <a:pt x="35929" y="1391"/>
                    <a:pt x="34296" y="1060"/>
                  </a:cubicBezTo>
                  <a:cubicBezTo>
                    <a:pt x="33502" y="906"/>
                    <a:pt x="32332" y="729"/>
                    <a:pt x="31339" y="575"/>
                  </a:cubicBezTo>
                  <a:cubicBezTo>
                    <a:pt x="30258" y="442"/>
                    <a:pt x="29397" y="332"/>
                    <a:pt x="29397" y="332"/>
                  </a:cubicBezTo>
                  <a:lnTo>
                    <a:pt x="14147" y="1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33"/>
            <p:cNvSpPr/>
            <p:nvPr/>
          </p:nvSpPr>
          <p:spPr>
            <a:xfrm>
              <a:off x="3073675" y="2140500"/>
              <a:ext cx="235625" cy="269800"/>
            </a:xfrm>
            <a:custGeom>
              <a:avLst/>
              <a:gdLst/>
              <a:ahLst/>
              <a:cxnLst/>
              <a:rect l="l" t="t" r="r" b="b"/>
              <a:pathLst>
                <a:path w="9425" h="10792" extrusionOk="0">
                  <a:moveTo>
                    <a:pt x="1" y="1"/>
                  </a:moveTo>
                  <a:lnTo>
                    <a:pt x="1" y="7504"/>
                  </a:lnTo>
                  <a:cubicBezTo>
                    <a:pt x="1" y="7504"/>
                    <a:pt x="222" y="9711"/>
                    <a:pt x="3135" y="10550"/>
                  </a:cubicBezTo>
                  <a:cubicBezTo>
                    <a:pt x="3721" y="10717"/>
                    <a:pt x="4299" y="10792"/>
                    <a:pt x="4852" y="10792"/>
                  </a:cubicBezTo>
                  <a:cubicBezTo>
                    <a:pt x="7066" y="10792"/>
                    <a:pt x="8864" y="9601"/>
                    <a:pt x="9093" y="8453"/>
                  </a:cubicBezTo>
                  <a:cubicBezTo>
                    <a:pt x="9425" y="6886"/>
                    <a:pt x="9226" y="354"/>
                    <a:pt x="9204" y="199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33"/>
            <p:cNvSpPr/>
            <p:nvPr/>
          </p:nvSpPr>
          <p:spPr>
            <a:xfrm>
              <a:off x="2529675" y="2140500"/>
              <a:ext cx="235050" cy="269800"/>
            </a:xfrm>
            <a:custGeom>
              <a:avLst/>
              <a:gdLst/>
              <a:ahLst/>
              <a:cxnLst/>
              <a:rect l="l" t="t" r="r" b="b"/>
              <a:pathLst>
                <a:path w="9402" h="10792" extrusionOk="0">
                  <a:moveTo>
                    <a:pt x="0" y="1"/>
                  </a:moveTo>
                  <a:lnTo>
                    <a:pt x="0" y="7504"/>
                  </a:lnTo>
                  <a:cubicBezTo>
                    <a:pt x="0" y="7504"/>
                    <a:pt x="199" y="9711"/>
                    <a:pt x="3134" y="10550"/>
                  </a:cubicBezTo>
                  <a:cubicBezTo>
                    <a:pt x="3716" y="10717"/>
                    <a:pt x="4292" y="10792"/>
                    <a:pt x="4843" y="10792"/>
                  </a:cubicBezTo>
                  <a:cubicBezTo>
                    <a:pt x="7051" y="10792"/>
                    <a:pt x="8863" y="9601"/>
                    <a:pt x="9093" y="8453"/>
                  </a:cubicBezTo>
                  <a:cubicBezTo>
                    <a:pt x="9402" y="6886"/>
                    <a:pt x="9225" y="354"/>
                    <a:pt x="9203" y="199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33"/>
            <p:cNvSpPr/>
            <p:nvPr/>
          </p:nvSpPr>
          <p:spPr>
            <a:xfrm>
              <a:off x="2656575" y="974125"/>
              <a:ext cx="473400" cy="299625"/>
            </a:xfrm>
            <a:custGeom>
              <a:avLst/>
              <a:gdLst/>
              <a:ahLst/>
              <a:cxnLst/>
              <a:rect l="l" t="t" r="r" b="b"/>
              <a:pathLst>
                <a:path w="18936" h="11985" extrusionOk="0">
                  <a:moveTo>
                    <a:pt x="1722" y="1"/>
                  </a:moveTo>
                  <a:cubicBezTo>
                    <a:pt x="1722" y="1"/>
                    <a:pt x="1038" y="89"/>
                    <a:pt x="0" y="288"/>
                  </a:cubicBezTo>
                  <a:cubicBezTo>
                    <a:pt x="376" y="2936"/>
                    <a:pt x="4326" y="10793"/>
                    <a:pt x="9512" y="11984"/>
                  </a:cubicBezTo>
                  <a:cubicBezTo>
                    <a:pt x="15250" y="9689"/>
                    <a:pt x="18495" y="4481"/>
                    <a:pt x="18936" y="575"/>
                  </a:cubicBezTo>
                  <a:cubicBezTo>
                    <a:pt x="17855" y="442"/>
                    <a:pt x="16994" y="332"/>
                    <a:pt x="16994" y="332"/>
                  </a:cubicBezTo>
                  <a:lnTo>
                    <a:pt x="1722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33"/>
            <p:cNvSpPr/>
            <p:nvPr/>
          </p:nvSpPr>
          <p:spPr>
            <a:xfrm>
              <a:off x="3183475" y="1337175"/>
              <a:ext cx="128575" cy="113675"/>
            </a:xfrm>
            <a:custGeom>
              <a:avLst/>
              <a:gdLst/>
              <a:ahLst/>
              <a:cxnLst/>
              <a:rect l="l" t="t" r="r" b="b"/>
              <a:pathLst>
                <a:path w="5143" h="4547" extrusionOk="0">
                  <a:moveTo>
                    <a:pt x="3664" y="0"/>
                  </a:moveTo>
                  <a:lnTo>
                    <a:pt x="1" y="221"/>
                  </a:lnTo>
                  <a:lnTo>
                    <a:pt x="1832" y="4547"/>
                  </a:lnTo>
                  <a:lnTo>
                    <a:pt x="5143" y="2472"/>
                  </a:lnTo>
                  <a:lnTo>
                    <a:pt x="3664" y="0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33"/>
            <p:cNvSpPr/>
            <p:nvPr/>
          </p:nvSpPr>
          <p:spPr>
            <a:xfrm>
              <a:off x="3011900" y="1168000"/>
              <a:ext cx="268150" cy="204900"/>
            </a:xfrm>
            <a:custGeom>
              <a:avLst/>
              <a:gdLst/>
              <a:ahLst/>
              <a:cxnLst/>
              <a:rect l="l" t="t" r="r" b="b"/>
              <a:pathLst>
                <a:path w="10726" h="8196" extrusionOk="0">
                  <a:moveTo>
                    <a:pt x="5219" y="0"/>
                  </a:moveTo>
                  <a:cubicBezTo>
                    <a:pt x="4283" y="0"/>
                    <a:pt x="3009" y="279"/>
                    <a:pt x="2604" y="522"/>
                  </a:cubicBezTo>
                  <a:cubicBezTo>
                    <a:pt x="2030" y="875"/>
                    <a:pt x="1876" y="2000"/>
                    <a:pt x="1589" y="2221"/>
                  </a:cubicBezTo>
                  <a:cubicBezTo>
                    <a:pt x="1302" y="2442"/>
                    <a:pt x="0" y="2795"/>
                    <a:pt x="0" y="3126"/>
                  </a:cubicBezTo>
                  <a:cubicBezTo>
                    <a:pt x="0" y="3409"/>
                    <a:pt x="498" y="3804"/>
                    <a:pt x="1344" y="3804"/>
                  </a:cubicBezTo>
                  <a:cubicBezTo>
                    <a:pt x="1489" y="3804"/>
                    <a:pt x="1645" y="3792"/>
                    <a:pt x="1810" y="3766"/>
                  </a:cubicBezTo>
                  <a:cubicBezTo>
                    <a:pt x="2935" y="3612"/>
                    <a:pt x="3686" y="1824"/>
                    <a:pt x="3686" y="1824"/>
                  </a:cubicBezTo>
                  <a:lnTo>
                    <a:pt x="4855" y="1691"/>
                  </a:lnTo>
                  <a:cubicBezTo>
                    <a:pt x="4855" y="1691"/>
                    <a:pt x="5407" y="6348"/>
                    <a:pt x="5959" y="6878"/>
                  </a:cubicBezTo>
                  <a:cubicBezTo>
                    <a:pt x="6047" y="6966"/>
                    <a:pt x="6753" y="8003"/>
                    <a:pt x="7857" y="8180"/>
                  </a:cubicBezTo>
                  <a:cubicBezTo>
                    <a:pt x="7932" y="8190"/>
                    <a:pt x="8008" y="8195"/>
                    <a:pt x="8086" y="8195"/>
                  </a:cubicBezTo>
                  <a:cubicBezTo>
                    <a:pt x="9141" y="8195"/>
                    <a:pt x="10342" y="7261"/>
                    <a:pt x="10527" y="6767"/>
                  </a:cubicBezTo>
                  <a:cubicBezTo>
                    <a:pt x="10726" y="6216"/>
                    <a:pt x="6775" y="478"/>
                    <a:pt x="6047" y="125"/>
                  </a:cubicBezTo>
                  <a:cubicBezTo>
                    <a:pt x="5854" y="37"/>
                    <a:pt x="5559" y="0"/>
                    <a:pt x="5219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33"/>
            <p:cNvSpPr/>
            <p:nvPr/>
          </p:nvSpPr>
          <p:spPr>
            <a:xfrm>
              <a:off x="3031750" y="1111325"/>
              <a:ext cx="78375" cy="321900"/>
            </a:xfrm>
            <a:custGeom>
              <a:avLst/>
              <a:gdLst/>
              <a:ahLst/>
              <a:cxnLst/>
              <a:rect l="l" t="t" r="r" b="b"/>
              <a:pathLst>
                <a:path w="3135" h="12876" extrusionOk="0">
                  <a:moveTo>
                    <a:pt x="2338" y="1"/>
                  </a:moveTo>
                  <a:cubicBezTo>
                    <a:pt x="2002" y="1"/>
                    <a:pt x="1744" y="207"/>
                    <a:pt x="1744" y="207"/>
                  </a:cubicBezTo>
                  <a:cubicBezTo>
                    <a:pt x="1744" y="207"/>
                    <a:pt x="1" y="10359"/>
                    <a:pt x="1" y="10668"/>
                  </a:cubicBezTo>
                  <a:cubicBezTo>
                    <a:pt x="1" y="10973"/>
                    <a:pt x="259" y="12875"/>
                    <a:pt x="500" y="12875"/>
                  </a:cubicBezTo>
                  <a:cubicBezTo>
                    <a:pt x="503" y="12875"/>
                    <a:pt x="505" y="12875"/>
                    <a:pt x="508" y="12875"/>
                  </a:cubicBezTo>
                  <a:cubicBezTo>
                    <a:pt x="773" y="12808"/>
                    <a:pt x="1612" y="11065"/>
                    <a:pt x="1612" y="11065"/>
                  </a:cubicBezTo>
                  <a:cubicBezTo>
                    <a:pt x="1612" y="11065"/>
                    <a:pt x="2825" y="3451"/>
                    <a:pt x="3134" y="494"/>
                  </a:cubicBezTo>
                  <a:cubicBezTo>
                    <a:pt x="2873" y="111"/>
                    <a:pt x="2584" y="1"/>
                    <a:pt x="2338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33"/>
            <p:cNvSpPr/>
            <p:nvPr/>
          </p:nvSpPr>
          <p:spPr>
            <a:xfrm>
              <a:off x="3029550" y="1183225"/>
              <a:ext cx="217950" cy="174425"/>
            </a:xfrm>
            <a:custGeom>
              <a:avLst/>
              <a:gdLst/>
              <a:ahLst/>
              <a:cxnLst/>
              <a:rect l="l" t="t" r="r" b="b"/>
              <a:pathLst>
                <a:path w="8718" h="6977" extrusionOk="0">
                  <a:moveTo>
                    <a:pt x="4607" y="0"/>
                  </a:moveTo>
                  <a:cubicBezTo>
                    <a:pt x="3735" y="0"/>
                    <a:pt x="965" y="1954"/>
                    <a:pt x="375" y="2914"/>
                  </a:cubicBezTo>
                  <a:cubicBezTo>
                    <a:pt x="0" y="3510"/>
                    <a:pt x="331" y="3907"/>
                    <a:pt x="640" y="4128"/>
                  </a:cubicBezTo>
                  <a:cubicBezTo>
                    <a:pt x="773" y="4194"/>
                    <a:pt x="883" y="4260"/>
                    <a:pt x="1015" y="4327"/>
                  </a:cubicBezTo>
                  <a:cubicBezTo>
                    <a:pt x="1015" y="4327"/>
                    <a:pt x="905" y="5187"/>
                    <a:pt x="1700" y="5276"/>
                  </a:cubicBezTo>
                  <a:cubicBezTo>
                    <a:pt x="1782" y="5285"/>
                    <a:pt x="1860" y="5290"/>
                    <a:pt x="1938" y="5290"/>
                  </a:cubicBezTo>
                  <a:cubicBezTo>
                    <a:pt x="2048" y="5290"/>
                    <a:pt x="2157" y="5279"/>
                    <a:pt x="2273" y="5254"/>
                  </a:cubicBezTo>
                  <a:cubicBezTo>
                    <a:pt x="2498" y="5926"/>
                    <a:pt x="2817" y="6108"/>
                    <a:pt x="3257" y="6108"/>
                  </a:cubicBezTo>
                  <a:cubicBezTo>
                    <a:pt x="3337" y="6108"/>
                    <a:pt x="3421" y="6102"/>
                    <a:pt x="3509" y="6092"/>
                  </a:cubicBezTo>
                  <a:cubicBezTo>
                    <a:pt x="3598" y="6313"/>
                    <a:pt x="3752" y="6490"/>
                    <a:pt x="3907" y="6644"/>
                  </a:cubicBezTo>
                  <a:cubicBezTo>
                    <a:pt x="4127" y="6843"/>
                    <a:pt x="4392" y="6953"/>
                    <a:pt x="4657" y="6975"/>
                  </a:cubicBezTo>
                  <a:cubicBezTo>
                    <a:pt x="4664" y="6976"/>
                    <a:pt x="4672" y="6976"/>
                    <a:pt x="4681" y="6976"/>
                  </a:cubicBezTo>
                  <a:cubicBezTo>
                    <a:pt x="5176" y="6976"/>
                    <a:pt x="7996" y="5753"/>
                    <a:pt x="8365" y="5276"/>
                  </a:cubicBezTo>
                  <a:cubicBezTo>
                    <a:pt x="8718" y="4790"/>
                    <a:pt x="5738" y="67"/>
                    <a:pt x="4635" y="1"/>
                  </a:cubicBezTo>
                  <a:cubicBezTo>
                    <a:pt x="4626" y="1"/>
                    <a:pt x="4616" y="0"/>
                    <a:pt x="4607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33"/>
            <p:cNvSpPr/>
            <p:nvPr/>
          </p:nvSpPr>
          <p:spPr>
            <a:xfrm>
              <a:off x="3045550" y="1224625"/>
              <a:ext cx="112025" cy="66775"/>
            </a:xfrm>
            <a:custGeom>
              <a:avLst/>
              <a:gdLst/>
              <a:ahLst/>
              <a:cxnLst/>
              <a:rect l="l" t="t" r="r" b="b"/>
              <a:pathLst>
                <a:path w="4481" h="2671" extrusionOk="0">
                  <a:moveTo>
                    <a:pt x="4480" y="0"/>
                  </a:moveTo>
                  <a:cubicBezTo>
                    <a:pt x="4414" y="22"/>
                    <a:pt x="2737" y="398"/>
                    <a:pt x="2075" y="618"/>
                  </a:cubicBezTo>
                  <a:cubicBezTo>
                    <a:pt x="1192" y="993"/>
                    <a:pt x="486" y="1633"/>
                    <a:pt x="0" y="2472"/>
                  </a:cubicBezTo>
                  <a:cubicBezTo>
                    <a:pt x="133" y="2538"/>
                    <a:pt x="243" y="2604"/>
                    <a:pt x="375" y="2671"/>
                  </a:cubicBezTo>
                  <a:cubicBezTo>
                    <a:pt x="486" y="2384"/>
                    <a:pt x="1016" y="1942"/>
                    <a:pt x="1501" y="1589"/>
                  </a:cubicBezTo>
                  <a:cubicBezTo>
                    <a:pt x="1964" y="1236"/>
                    <a:pt x="4414" y="44"/>
                    <a:pt x="4480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33"/>
            <p:cNvSpPr/>
            <p:nvPr/>
          </p:nvSpPr>
          <p:spPr>
            <a:xfrm>
              <a:off x="3072025" y="1267650"/>
              <a:ext cx="97675" cy="47850"/>
            </a:xfrm>
            <a:custGeom>
              <a:avLst/>
              <a:gdLst/>
              <a:ahLst/>
              <a:cxnLst/>
              <a:rect l="l" t="t" r="r" b="b"/>
              <a:pathLst>
                <a:path w="3907" h="1914" extrusionOk="0">
                  <a:moveTo>
                    <a:pt x="3907" y="1"/>
                  </a:moveTo>
                  <a:cubicBezTo>
                    <a:pt x="3863" y="1"/>
                    <a:pt x="1832" y="332"/>
                    <a:pt x="1016" y="950"/>
                  </a:cubicBezTo>
                  <a:cubicBezTo>
                    <a:pt x="641" y="1237"/>
                    <a:pt x="310" y="1546"/>
                    <a:pt x="1" y="1899"/>
                  </a:cubicBezTo>
                  <a:cubicBezTo>
                    <a:pt x="83" y="1908"/>
                    <a:pt x="161" y="1913"/>
                    <a:pt x="239" y="1913"/>
                  </a:cubicBezTo>
                  <a:cubicBezTo>
                    <a:pt x="349" y="1913"/>
                    <a:pt x="458" y="1902"/>
                    <a:pt x="574" y="1877"/>
                  </a:cubicBezTo>
                  <a:lnTo>
                    <a:pt x="3907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33"/>
            <p:cNvSpPr/>
            <p:nvPr/>
          </p:nvSpPr>
          <p:spPr>
            <a:xfrm>
              <a:off x="3117275" y="1312350"/>
              <a:ext cx="64575" cy="36975"/>
            </a:xfrm>
            <a:custGeom>
              <a:avLst/>
              <a:gdLst/>
              <a:ahLst/>
              <a:cxnLst/>
              <a:rect l="l" t="t" r="r" b="b"/>
              <a:pathLst>
                <a:path w="2583" h="1479" extrusionOk="0">
                  <a:moveTo>
                    <a:pt x="2582" y="0"/>
                  </a:moveTo>
                  <a:lnTo>
                    <a:pt x="0" y="927"/>
                  </a:lnTo>
                  <a:cubicBezTo>
                    <a:pt x="89" y="1148"/>
                    <a:pt x="243" y="1325"/>
                    <a:pt x="398" y="1479"/>
                  </a:cubicBezTo>
                  <a:cubicBezTo>
                    <a:pt x="1324" y="1082"/>
                    <a:pt x="2582" y="0"/>
                    <a:pt x="2582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33"/>
            <p:cNvSpPr/>
            <p:nvPr/>
          </p:nvSpPr>
          <p:spPr>
            <a:xfrm>
              <a:off x="3136025" y="1330550"/>
              <a:ext cx="512050" cy="599400"/>
            </a:xfrm>
            <a:custGeom>
              <a:avLst/>
              <a:gdLst/>
              <a:ahLst/>
              <a:cxnLst/>
              <a:rect l="l" t="t" r="r" b="b"/>
              <a:pathLst>
                <a:path w="20482" h="23976" extrusionOk="0">
                  <a:moveTo>
                    <a:pt x="7151" y="1"/>
                  </a:moveTo>
                  <a:lnTo>
                    <a:pt x="1" y="4282"/>
                  </a:lnTo>
                  <a:cubicBezTo>
                    <a:pt x="1" y="4282"/>
                    <a:pt x="7151" y="19885"/>
                    <a:pt x="8828" y="21651"/>
                  </a:cubicBezTo>
                  <a:cubicBezTo>
                    <a:pt x="10087" y="22959"/>
                    <a:pt x="12024" y="23976"/>
                    <a:pt x="14101" y="23976"/>
                  </a:cubicBezTo>
                  <a:cubicBezTo>
                    <a:pt x="14828" y="23976"/>
                    <a:pt x="15572" y="23851"/>
                    <a:pt x="16310" y="23571"/>
                  </a:cubicBezTo>
                  <a:cubicBezTo>
                    <a:pt x="19157" y="22512"/>
                    <a:pt x="20481" y="19576"/>
                    <a:pt x="19775" y="16641"/>
                  </a:cubicBezTo>
                  <a:cubicBezTo>
                    <a:pt x="19091" y="13706"/>
                    <a:pt x="7151" y="1"/>
                    <a:pt x="7151" y="1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33"/>
            <p:cNvSpPr/>
            <p:nvPr/>
          </p:nvSpPr>
          <p:spPr>
            <a:xfrm>
              <a:off x="2579325" y="1325600"/>
              <a:ext cx="614100" cy="706225"/>
            </a:xfrm>
            <a:custGeom>
              <a:avLst/>
              <a:gdLst/>
              <a:ahLst/>
              <a:cxnLst/>
              <a:rect l="l" t="t" r="r" b="b"/>
              <a:pathLst>
                <a:path w="24564" h="28249" extrusionOk="0">
                  <a:moveTo>
                    <a:pt x="1" y="0"/>
                  </a:moveTo>
                  <a:lnTo>
                    <a:pt x="950" y="28249"/>
                  </a:lnTo>
                  <a:lnTo>
                    <a:pt x="23924" y="28249"/>
                  </a:lnTo>
                  <a:lnTo>
                    <a:pt x="24564" y="79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33"/>
            <p:cNvSpPr/>
            <p:nvPr/>
          </p:nvSpPr>
          <p:spPr>
            <a:xfrm>
              <a:off x="2433675" y="1429600"/>
              <a:ext cx="185950" cy="253425"/>
            </a:xfrm>
            <a:custGeom>
              <a:avLst/>
              <a:gdLst/>
              <a:ahLst/>
              <a:cxnLst/>
              <a:rect l="l" t="t" r="r" b="b"/>
              <a:pathLst>
                <a:path w="7438" h="10137" extrusionOk="0">
                  <a:moveTo>
                    <a:pt x="6144" y="0"/>
                  </a:moveTo>
                  <a:cubicBezTo>
                    <a:pt x="5769" y="0"/>
                    <a:pt x="5394" y="120"/>
                    <a:pt x="5076" y="342"/>
                  </a:cubicBezTo>
                  <a:cubicBezTo>
                    <a:pt x="4414" y="850"/>
                    <a:pt x="1369" y="4491"/>
                    <a:pt x="795" y="6014"/>
                  </a:cubicBezTo>
                  <a:cubicBezTo>
                    <a:pt x="221" y="7559"/>
                    <a:pt x="0" y="9324"/>
                    <a:pt x="905" y="9788"/>
                  </a:cubicBezTo>
                  <a:cubicBezTo>
                    <a:pt x="1332" y="10007"/>
                    <a:pt x="1818" y="10137"/>
                    <a:pt x="2361" y="10137"/>
                  </a:cubicBezTo>
                  <a:cubicBezTo>
                    <a:pt x="2968" y="10137"/>
                    <a:pt x="3646" y="9974"/>
                    <a:pt x="4392" y="9589"/>
                  </a:cubicBezTo>
                  <a:cubicBezTo>
                    <a:pt x="5805" y="8861"/>
                    <a:pt x="6356" y="6764"/>
                    <a:pt x="6356" y="6698"/>
                  </a:cubicBezTo>
                  <a:cubicBezTo>
                    <a:pt x="6356" y="6610"/>
                    <a:pt x="7438" y="1070"/>
                    <a:pt x="7438" y="1070"/>
                  </a:cubicBezTo>
                  <a:cubicBezTo>
                    <a:pt x="7438" y="1070"/>
                    <a:pt x="7151" y="210"/>
                    <a:pt x="6577" y="55"/>
                  </a:cubicBezTo>
                  <a:cubicBezTo>
                    <a:pt x="6435" y="18"/>
                    <a:pt x="6289" y="0"/>
                    <a:pt x="6144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33"/>
            <p:cNvSpPr/>
            <p:nvPr/>
          </p:nvSpPr>
          <p:spPr>
            <a:xfrm>
              <a:off x="2555050" y="1430475"/>
              <a:ext cx="156175" cy="207575"/>
            </a:xfrm>
            <a:custGeom>
              <a:avLst/>
              <a:gdLst/>
              <a:ahLst/>
              <a:cxnLst/>
              <a:rect l="l" t="t" r="r" b="b"/>
              <a:pathLst>
                <a:path w="6247" h="8303" extrusionOk="0">
                  <a:moveTo>
                    <a:pt x="1860" y="1"/>
                  </a:moveTo>
                  <a:cubicBezTo>
                    <a:pt x="1807" y="1"/>
                    <a:pt x="1760" y="7"/>
                    <a:pt x="1722" y="20"/>
                  </a:cubicBezTo>
                  <a:cubicBezTo>
                    <a:pt x="1104" y="241"/>
                    <a:pt x="861" y="1102"/>
                    <a:pt x="1236" y="1344"/>
                  </a:cubicBezTo>
                  <a:cubicBezTo>
                    <a:pt x="883" y="1477"/>
                    <a:pt x="619" y="1808"/>
                    <a:pt x="574" y="2205"/>
                  </a:cubicBezTo>
                  <a:cubicBezTo>
                    <a:pt x="486" y="2602"/>
                    <a:pt x="1060" y="2911"/>
                    <a:pt x="1060" y="2911"/>
                  </a:cubicBezTo>
                  <a:cubicBezTo>
                    <a:pt x="773" y="3066"/>
                    <a:pt x="508" y="3242"/>
                    <a:pt x="265" y="3441"/>
                  </a:cubicBezTo>
                  <a:cubicBezTo>
                    <a:pt x="89" y="3684"/>
                    <a:pt x="310" y="4545"/>
                    <a:pt x="508" y="4655"/>
                  </a:cubicBezTo>
                  <a:cubicBezTo>
                    <a:pt x="243" y="5317"/>
                    <a:pt x="1" y="5648"/>
                    <a:pt x="89" y="5935"/>
                  </a:cubicBezTo>
                  <a:cubicBezTo>
                    <a:pt x="177" y="6244"/>
                    <a:pt x="1832" y="7745"/>
                    <a:pt x="2384" y="7965"/>
                  </a:cubicBezTo>
                  <a:cubicBezTo>
                    <a:pt x="2734" y="8113"/>
                    <a:pt x="3527" y="8302"/>
                    <a:pt x="4157" y="8302"/>
                  </a:cubicBezTo>
                  <a:cubicBezTo>
                    <a:pt x="4561" y="8302"/>
                    <a:pt x="4898" y="8225"/>
                    <a:pt x="5010" y="8009"/>
                  </a:cubicBezTo>
                  <a:cubicBezTo>
                    <a:pt x="5077" y="7943"/>
                    <a:pt x="5099" y="7833"/>
                    <a:pt x="5099" y="7745"/>
                  </a:cubicBezTo>
                  <a:cubicBezTo>
                    <a:pt x="5077" y="7391"/>
                    <a:pt x="4569" y="7237"/>
                    <a:pt x="4326" y="7149"/>
                  </a:cubicBezTo>
                  <a:cubicBezTo>
                    <a:pt x="3766" y="6825"/>
                    <a:pt x="3226" y="6460"/>
                    <a:pt x="2708" y="6073"/>
                  </a:cubicBezTo>
                  <a:lnTo>
                    <a:pt x="2708" y="6073"/>
                  </a:lnTo>
                  <a:cubicBezTo>
                    <a:pt x="2897" y="6150"/>
                    <a:pt x="3863" y="6701"/>
                    <a:pt x="4515" y="6701"/>
                  </a:cubicBezTo>
                  <a:cubicBezTo>
                    <a:pt x="4756" y="6701"/>
                    <a:pt x="4955" y="6625"/>
                    <a:pt x="5054" y="6420"/>
                  </a:cubicBezTo>
                  <a:cubicBezTo>
                    <a:pt x="5430" y="5626"/>
                    <a:pt x="3973" y="4831"/>
                    <a:pt x="3554" y="4589"/>
                  </a:cubicBezTo>
                  <a:cubicBezTo>
                    <a:pt x="3068" y="4236"/>
                    <a:pt x="2605" y="3860"/>
                    <a:pt x="2163" y="3441"/>
                  </a:cubicBezTo>
                  <a:lnTo>
                    <a:pt x="2163" y="3441"/>
                  </a:lnTo>
                  <a:cubicBezTo>
                    <a:pt x="2201" y="3460"/>
                    <a:pt x="3840" y="4256"/>
                    <a:pt x="4701" y="4256"/>
                  </a:cubicBezTo>
                  <a:cubicBezTo>
                    <a:pt x="4856" y="4256"/>
                    <a:pt x="4986" y="4230"/>
                    <a:pt x="5077" y="4169"/>
                  </a:cubicBezTo>
                  <a:cubicBezTo>
                    <a:pt x="5143" y="4125"/>
                    <a:pt x="5187" y="4059"/>
                    <a:pt x="5231" y="3993"/>
                  </a:cubicBezTo>
                  <a:cubicBezTo>
                    <a:pt x="5430" y="3551"/>
                    <a:pt x="4746" y="2911"/>
                    <a:pt x="4723" y="2889"/>
                  </a:cubicBezTo>
                  <a:cubicBezTo>
                    <a:pt x="4726" y="2889"/>
                    <a:pt x="4729" y="2888"/>
                    <a:pt x="4732" y="2888"/>
                  </a:cubicBezTo>
                  <a:cubicBezTo>
                    <a:pt x="4811" y="2888"/>
                    <a:pt x="5062" y="3073"/>
                    <a:pt x="5382" y="3073"/>
                  </a:cubicBezTo>
                  <a:cubicBezTo>
                    <a:pt x="5487" y="3073"/>
                    <a:pt x="5600" y="3053"/>
                    <a:pt x="5717" y="3000"/>
                  </a:cubicBezTo>
                  <a:cubicBezTo>
                    <a:pt x="6246" y="2757"/>
                    <a:pt x="6246" y="2029"/>
                    <a:pt x="5717" y="1808"/>
                  </a:cubicBezTo>
                  <a:cubicBezTo>
                    <a:pt x="5219" y="1538"/>
                    <a:pt x="2692" y="1"/>
                    <a:pt x="1860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33"/>
            <p:cNvSpPr/>
            <p:nvPr/>
          </p:nvSpPr>
          <p:spPr>
            <a:xfrm>
              <a:off x="2599750" y="1466675"/>
              <a:ext cx="91050" cy="63625"/>
            </a:xfrm>
            <a:custGeom>
              <a:avLst/>
              <a:gdLst/>
              <a:ahLst/>
              <a:cxnLst/>
              <a:rect l="l" t="t" r="r" b="b"/>
              <a:pathLst>
                <a:path w="3642" h="2545" extrusionOk="0">
                  <a:moveTo>
                    <a:pt x="112" y="1"/>
                  </a:moveTo>
                  <a:cubicBezTo>
                    <a:pt x="64" y="1"/>
                    <a:pt x="26" y="9"/>
                    <a:pt x="0" y="29"/>
                  </a:cubicBezTo>
                  <a:cubicBezTo>
                    <a:pt x="574" y="382"/>
                    <a:pt x="2538" y="1618"/>
                    <a:pt x="3443" y="2545"/>
                  </a:cubicBezTo>
                  <a:cubicBezTo>
                    <a:pt x="3642" y="2103"/>
                    <a:pt x="2958" y="1463"/>
                    <a:pt x="2935" y="1441"/>
                  </a:cubicBezTo>
                  <a:cubicBezTo>
                    <a:pt x="2935" y="1441"/>
                    <a:pt x="717" y="1"/>
                    <a:pt x="112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33"/>
            <p:cNvSpPr/>
            <p:nvPr/>
          </p:nvSpPr>
          <p:spPr>
            <a:xfrm>
              <a:off x="2578775" y="1554550"/>
              <a:ext cx="103750" cy="69550"/>
            </a:xfrm>
            <a:custGeom>
              <a:avLst/>
              <a:gdLst/>
              <a:ahLst/>
              <a:cxnLst/>
              <a:rect l="l" t="t" r="r" b="b"/>
              <a:pathLst>
                <a:path w="4150" h="2782" extrusionOk="0">
                  <a:moveTo>
                    <a:pt x="1" y="1"/>
                  </a:moveTo>
                  <a:lnTo>
                    <a:pt x="1" y="1"/>
                  </a:lnTo>
                  <a:cubicBezTo>
                    <a:pt x="332" y="464"/>
                    <a:pt x="707" y="906"/>
                    <a:pt x="1104" y="1325"/>
                  </a:cubicBezTo>
                  <a:cubicBezTo>
                    <a:pt x="1678" y="2031"/>
                    <a:pt x="3355" y="2274"/>
                    <a:pt x="4150" y="2782"/>
                  </a:cubicBezTo>
                  <a:cubicBezTo>
                    <a:pt x="4105" y="2428"/>
                    <a:pt x="3620" y="2252"/>
                    <a:pt x="3377" y="2186"/>
                  </a:cubicBezTo>
                  <a:cubicBezTo>
                    <a:pt x="2803" y="1855"/>
                    <a:pt x="2252" y="1480"/>
                    <a:pt x="1722" y="1082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33"/>
            <p:cNvSpPr/>
            <p:nvPr/>
          </p:nvSpPr>
          <p:spPr>
            <a:xfrm>
              <a:off x="1927175" y="1550150"/>
              <a:ext cx="599200" cy="366400"/>
            </a:xfrm>
            <a:custGeom>
              <a:avLst/>
              <a:gdLst/>
              <a:ahLst/>
              <a:cxnLst/>
              <a:rect l="l" t="t" r="r" b="b"/>
              <a:pathLst>
                <a:path w="23968" h="14656" extrusionOk="0">
                  <a:moveTo>
                    <a:pt x="20856" y="0"/>
                  </a:moveTo>
                  <a:cubicBezTo>
                    <a:pt x="20856" y="0"/>
                    <a:pt x="2605" y="3620"/>
                    <a:pt x="1303" y="7129"/>
                  </a:cubicBezTo>
                  <a:cubicBezTo>
                    <a:pt x="1" y="10638"/>
                    <a:pt x="1788" y="14544"/>
                    <a:pt x="6114" y="14654"/>
                  </a:cubicBezTo>
                  <a:cubicBezTo>
                    <a:pt x="6154" y="14655"/>
                    <a:pt x="6195" y="14656"/>
                    <a:pt x="6236" y="14656"/>
                  </a:cubicBezTo>
                  <a:cubicBezTo>
                    <a:pt x="10594" y="14656"/>
                    <a:pt x="19901" y="8912"/>
                    <a:pt x="23968" y="6136"/>
                  </a:cubicBezTo>
                  <a:cubicBezTo>
                    <a:pt x="23372" y="4635"/>
                    <a:pt x="20856" y="0"/>
                    <a:pt x="20856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33"/>
            <p:cNvSpPr/>
            <p:nvPr/>
          </p:nvSpPr>
          <p:spPr>
            <a:xfrm>
              <a:off x="2610225" y="499425"/>
              <a:ext cx="164450" cy="164500"/>
            </a:xfrm>
            <a:custGeom>
              <a:avLst/>
              <a:gdLst/>
              <a:ahLst/>
              <a:cxnLst/>
              <a:rect l="l" t="t" r="r" b="b"/>
              <a:pathLst>
                <a:path w="6578" h="6580" extrusionOk="0">
                  <a:moveTo>
                    <a:pt x="2434" y="0"/>
                  </a:moveTo>
                  <a:cubicBezTo>
                    <a:pt x="2195" y="0"/>
                    <a:pt x="1942" y="74"/>
                    <a:pt x="1678" y="252"/>
                  </a:cubicBezTo>
                  <a:cubicBezTo>
                    <a:pt x="1" y="1355"/>
                    <a:pt x="1281" y="3408"/>
                    <a:pt x="2207" y="4092"/>
                  </a:cubicBezTo>
                  <a:cubicBezTo>
                    <a:pt x="3323" y="4888"/>
                    <a:pt x="3984" y="6580"/>
                    <a:pt x="4794" y="6580"/>
                  </a:cubicBezTo>
                  <a:cubicBezTo>
                    <a:pt x="4994" y="6580"/>
                    <a:pt x="5203" y="6477"/>
                    <a:pt x="5430" y="6233"/>
                  </a:cubicBezTo>
                  <a:cubicBezTo>
                    <a:pt x="6577" y="5019"/>
                    <a:pt x="4503" y="1929"/>
                    <a:pt x="4503" y="1929"/>
                  </a:cubicBezTo>
                  <a:cubicBezTo>
                    <a:pt x="4503" y="1929"/>
                    <a:pt x="3654" y="0"/>
                    <a:pt x="2434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33"/>
            <p:cNvSpPr/>
            <p:nvPr/>
          </p:nvSpPr>
          <p:spPr>
            <a:xfrm>
              <a:off x="3027900" y="499425"/>
              <a:ext cx="164425" cy="164500"/>
            </a:xfrm>
            <a:custGeom>
              <a:avLst/>
              <a:gdLst/>
              <a:ahLst/>
              <a:cxnLst/>
              <a:rect l="l" t="t" r="r" b="b"/>
              <a:pathLst>
                <a:path w="6577" h="6580" extrusionOk="0">
                  <a:moveTo>
                    <a:pt x="4164" y="0"/>
                  </a:moveTo>
                  <a:cubicBezTo>
                    <a:pt x="2939" y="0"/>
                    <a:pt x="2075" y="1929"/>
                    <a:pt x="2075" y="1929"/>
                  </a:cubicBezTo>
                  <a:cubicBezTo>
                    <a:pt x="2075" y="1929"/>
                    <a:pt x="0" y="5019"/>
                    <a:pt x="1148" y="6233"/>
                  </a:cubicBezTo>
                  <a:cubicBezTo>
                    <a:pt x="1375" y="6477"/>
                    <a:pt x="1584" y="6580"/>
                    <a:pt x="1785" y="6580"/>
                  </a:cubicBezTo>
                  <a:cubicBezTo>
                    <a:pt x="2601" y="6580"/>
                    <a:pt x="3272" y="4888"/>
                    <a:pt x="4370" y="4092"/>
                  </a:cubicBezTo>
                  <a:cubicBezTo>
                    <a:pt x="5319" y="3408"/>
                    <a:pt x="6577" y="1355"/>
                    <a:pt x="4922" y="252"/>
                  </a:cubicBezTo>
                  <a:cubicBezTo>
                    <a:pt x="4658" y="74"/>
                    <a:pt x="4404" y="0"/>
                    <a:pt x="4164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33"/>
            <p:cNvSpPr/>
            <p:nvPr/>
          </p:nvSpPr>
          <p:spPr>
            <a:xfrm>
              <a:off x="2699600" y="745150"/>
              <a:ext cx="391775" cy="473975"/>
            </a:xfrm>
            <a:custGeom>
              <a:avLst/>
              <a:gdLst/>
              <a:ahLst/>
              <a:cxnLst/>
              <a:rect l="l" t="t" r="r" b="b"/>
              <a:pathLst>
                <a:path w="15671" h="18959" extrusionOk="0">
                  <a:moveTo>
                    <a:pt x="4746" y="1"/>
                  </a:moveTo>
                  <a:lnTo>
                    <a:pt x="4746" y="1"/>
                  </a:lnTo>
                  <a:cubicBezTo>
                    <a:pt x="4790" y="111"/>
                    <a:pt x="4657" y="5320"/>
                    <a:pt x="4039" y="6732"/>
                  </a:cubicBezTo>
                  <a:cubicBezTo>
                    <a:pt x="3179" y="8696"/>
                    <a:pt x="1" y="9160"/>
                    <a:pt x="1" y="9160"/>
                  </a:cubicBezTo>
                  <a:cubicBezTo>
                    <a:pt x="1" y="9160"/>
                    <a:pt x="3289" y="18076"/>
                    <a:pt x="8056" y="18959"/>
                  </a:cubicBezTo>
                  <a:cubicBezTo>
                    <a:pt x="11962" y="17392"/>
                    <a:pt x="14522" y="12713"/>
                    <a:pt x="15670" y="9535"/>
                  </a:cubicBezTo>
                  <a:cubicBezTo>
                    <a:pt x="12691" y="9116"/>
                    <a:pt x="11896" y="7681"/>
                    <a:pt x="11742" y="6335"/>
                  </a:cubicBezTo>
                  <a:cubicBezTo>
                    <a:pt x="11631" y="5187"/>
                    <a:pt x="11300" y="155"/>
                    <a:pt x="11300" y="155"/>
                  </a:cubicBezTo>
                  <a:lnTo>
                    <a:pt x="4746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33"/>
            <p:cNvSpPr/>
            <p:nvPr/>
          </p:nvSpPr>
          <p:spPr>
            <a:xfrm>
              <a:off x="2701825" y="358950"/>
              <a:ext cx="402775" cy="459625"/>
            </a:xfrm>
            <a:custGeom>
              <a:avLst/>
              <a:gdLst/>
              <a:ahLst/>
              <a:cxnLst/>
              <a:rect l="l" t="t" r="r" b="b"/>
              <a:pathLst>
                <a:path w="16111" h="18385" extrusionOk="0">
                  <a:moveTo>
                    <a:pt x="12646" y="0"/>
                  </a:moveTo>
                  <a:cubicBezTo>
                    <a:pt x="11631" y="1611"/>
                    <a:pt x="9909" y="3156"/>
                    <a:pt x="7504" y="3553"/>
                  </a:cubicBezTo>
                  <a:cubicBezTo>
                    <a:pt x="5120" y="3951"/>
                    <a:pt x="4480" y="3642"/>
                    <a:pt x="2339" y="4083"/>
                  </a:cubicBezTo>
                  <a:cubicBezTo>
                    <a:pt x="2295" y="4083"/>
                    <a:pt x="2273" y="4083"/>
                    <a:pt x="2229" y="4105"/>
                  </a:cubicBezTo>
                  <a:cubicBezTo>
                    <a:pt x="883" y="4458"/>
                    <a:pt x="0" y="5782"/>
                    <a:pt x="221" y="7173"/>
                  </a:cubicBezTo>
                  <a:cubicBezTo>
                    <a:pt x="640" y="10108"/>
                    <a:pt x="1412" y="13043"/>
                    <a:pt x="2428" y="14654"/>
                  </a:cubicBezTo>
                  <a:cubicBezTo>
                    <a:pt x="4304" y="17634"/>
                    <a:pt x="6930" y="18384"/>
                    <a:pt x="8386" y="18384"/>
                  </a:cubicBezTo>
                  <a:cubicBezTo>
                    <a:pt x="10152" y="18384"/>
                    <a:pt x="14058" y="16420"/>
                    <a:pt x="15073" y="12138"/>
                  </a:cubicBezTo>
                  <a:cubicBezTo>
                    <a:pt x="15338" y="11057"/>
                    <a:pt x="15559" y="9909"/>
                    <a:pt x="15736" y="8784"/>
                  </a:cubicBezTo>
                  <a:cubicBezTo>
                    <a:pt x="16111" y="6533"/>
                    <a:pt x="15405" y="4216"/>
                    <a:pt x="13838" y="2560"/>
                  </a:cubicBezTo>
                  <a:cubicBezTo>
                    <a:pt x="13153" y="1876"/>
                    <a:pt x="12734" y="971"/>
                    <a:pt x="12646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33"/>
            <p:cNvSpPr/>
            <p:nvPr/>
          </p:nvSpPr>
          <p:spPr>
            <a:xfrm>
              <a:off x="2816575" y="543625"/>
              <a:ext cx="39200" cy="38800"/>
            </a:xfrm>
            <a:custGeom>
              <a:avLst/>
              <a:gdLst/>
              <a:ahLst/>
              <a:cxnLst/>
              <a:rect l="l" t="t" r="r" b="b"/>
              <a:pathLst>
                <a:path w="1568" h="1552" extrusionOk="0">
                  <a:moveTo>
                    <a:pt x="843" y="1"/>
                  </a:moveTo>
                  <a:cubicBezTo>
                    <a:pt x="820" y="1"/>
                    <a:pt x="796" y="3"/>
                    <a:pt x="773" y="7"/>
                  </a:cubicBezTo>
                  <a:cubicBezTo>
                    <a:pt x="442" y="7"/>
                    <a:pt x="177" y="205"/>
                    <a:pt x="67" y="492"/>
                  </a:cubicBezTo>
                  <a:cubicBezTo>
                    <a:pt x="23" y="580"/>
                    <a:pt x="0" y="691"/>
                    <a:pt x="0" y="801"/>
                  </a:cubicBezTo>
                  <a:lnTo>
                    <a:pt x="45" y="978"/>
                  </a:lnTo>
                  <a:cubicBezTo>
                    <a:pt x="67" y="1110"/>
                    <a:pt x="155" y="1242"/>
                    <a:pt x="243" y="1331"/>
                  </a:cubicBezTo>
                  <a:cubicBezTo>
                    <a:pt x="309" y="1375"/>
                    <a:pt x="354" y="1419"/>
                    <a:pt x="420" y="1463"/>
                  </a:cubicBezTo>
                  <a:cubicBezTo>
                    <a:pt x="530" y="1529"/>
                    <a:pt x="663" y="1551"/>
                    <a:pt x="795" y="1551"/>
                  </a:cubicBezTo>
                  <a:cubicBezTo>
                    <a:pt x="905" y="1551"/>
                    <a:pt x="994" y="1529"/>
                    <a:pt x="1082" y="1485"/>
                  </a:cubicBezTo>
                  <a:cubicBezTo>
                    <a:pt x="1281" y="1397"/>
                    <a:pt x="1435" y="1242"/>
                    <a:pt x="1501" y="1044"/>
                  </a:cubicBezTo>
                  <a:cubicBezTo>
                    <a:pt x="1545" y="955"/>
                    <a:pt x="1567" y="867"/>
                    <a:pt x="1567" y="757"/>
                  </a:cubicBezTo>
                  <a:lnTo>
                    <a:pt x="1523" y="558"/>
                  </a:lnTo>
                  <a:cubicBezTo>
                    <a:pt x="1501" y="426"/>
                    <a:pt x="1413" y="315"/>
                    <a:pt x="1325" y="205"/>
                  </a:cubicBezTo>
                  <a:lnTo>
                    <a:pt x="1148" y="95"/>
                  </a:lnTo>
                  <a:cubicBezTo>
                    <a:pt x="1057" y="40"/>
                    <a:pt x="952" y="1"/>
                    <a:pt x="843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33"/>
            <p:cNvSpPr/>
            <p:nvPr/>
          </p:nvSpPr>
          <p:spPr>
            <a:xfrm>
              <a:off x="2944025" y="543625"/>
              <a:ext cx="39200" cy="38800"/>
            </a:xfrm>
            <a:custGeom>
              <a:avLst/>
              <a:gdLst/>
              <a:ahLst/>
              <a:cxnLst/>
              <a:rect l="l" t="t" r="r" b="b"/>
              <a:pathLst>
                <a:path w="1568" h="1552" extrusionOk="0">
                  <a:moveTo>
                    <a:pt x="843" y="1"/>
                  </a:moveTo>
                  <a:cubicBezTo>
                    <a:pt x="820" y="1"/>
                    <a:pt x="796" y="3"/>
                    <a:pt x="773" y="7"/>
                  </a:cubicBezTo>
                  <a:cubicBezTo>
                    <a:pt x="464" y="7"/>
                    <a:pt x="177" y="205"/>
                    <a:pt x="67" y="492"/>
                  </a:cubicBezTo>
                  <a:cubicBezTo>
                    <a:pt x="23" y="580"/>
                    <a:pt x="1" y="691"/>
                    <a:pt x="23" y="801"/>
                  </a:cubicBezTo>
                  <a:lnTo>
                    <a:pt x="45" y="978"/>
                  </a:lnTo>
                  <a:cubicBezTo>
                    <a:pt x="89" y="1110"/>
                    <a:pt x="155" y="1242"/>
                    <a:pt x="265" y="1331"/>
                  </a:cubicBezTo>
                  <a:cubicBezTo>
                    <a:pt x="310" y="1375"/>
                    <a:pt x="376" y="1419"/>
                    <a:pt x="420" y="1463"/>
                  </a:cubicBezTo>
                  <a:cubicBezTo>
                    <a:pt x="552" y="1529"/>
                    <a:pt x="685" y="1551"/>
                    <a:pt x="817" y="1551"/>
                  </a:cubicBezTo>
                  <a:cubicBezTo>
                    <a:pt x="905" y="1551"/>
                    <a:pt x="1016" y="1529"/>
                    <a:pt x="1104" y="1485"/>
                  </a:cubicBezTo>
                  <a:cubicBezTo>
                    <a:pt x="1192" y="1441"/>
                    <a:pt x="1281" y="1397"/>
                    <a:pt x="1347" y="1309"/>
                  </a:cubicBezTo>
                  <a:cubicBezTo>
                    <a:pt x="1479" y="1154"/>
                    <a:pt x="1567" y="955"/>
                    <a:pt x="1567" y="757"/>
                  </a:cubicBezTo>
                  <a:cubicBezTo>
                    <a:pt x="1567" y="691"/>
                    <a:pt x="1545" y="624"/>
                    <a:pt x="1545" y="558"/>
                  </a:cubicBezTo>
                  <a:cubicBezTo>
                    <a:pt x="1501" y="426"/>
                    <a:pt x="1435" y="315"/>
                    <a:pt x="1325" y="205"/>
                  </a:cubicBezTo>
                  <a:cubicBezTo>
                    <a:pt x="1281" y="183"/>
                    <a:pt x="1214" y="139"/>
                    <a:pt x="1170" y="95"/>
                  </a:cubicBezTo>
                  <a:cubicBezTo>
                    <a:pt x="1061" y="40"/>
                    <a:pt x="952" y="1"/>
                    <a:pt x="843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33"/>
            <p:cNvSpPr/>
            <p:nvPr/>
          </p:nvSpPr>
          <p:spPr>
            <a:xfrm>
              <a:off x="2800575" y="485275"/>
              <a:ext cx="65125" cy="31500"/>
            </a:xfrm>
            <a:custGeom>
              <a:avLst/>
              <a:gdLst/>
              <a:ahLst/>
              <a:cxnLst/>
              <a:rect l="l" t="t" r="r" b="b"/>
              <a:pathLst>
                <a:path w="2605" h="1260" extrusionOk="0">
                  <a:moveTo>
                    <a:pt x="1330" y="1"/>
                  </a:moveTo>
                  <a:cubicBezTo>
                    <a:pt x="1321" y="1"/>
                    <a:pt x="1312" y="1"/>
                    <a:pt x="1303" y="1"/>
                  </a:cubicBezTo>
                  <a:cubicBezTo>
                    <a:pt x="398" y="23"/>
                    <a:pt x="0" y="1259"/>
                    <a:pt x="0" y="1259"/>
                  </a:cubicBezTo>
                  <a:cubicBezTo>
                    <a:pt x="420" y="1016"/>
                    <a:pt x="861" y="840"/>
                    <a:pt x="1303" y="729"/>
                  </a:cubicBezTo>
                  <a:cubicBezTo>
                    <a:pt x="1436" y="716"/>
                    <a:pt x="1570" y="709"/>
                    <a:pt x="1703" y="709"/>
                  </a:cubicBezTo>
                  <a:cubicBezTo>
                    <a:pt x="2009" y="709"/>
                    <a:pt x="2312" y="747"/>
                    <a:pt x="2605" y="840"/>
                  </a:cubicBezTo>
                  <a:cubicBezTo>
                    <a:pt x="2605" y="840"/>
                    <a:pt x="2045" y="1"/>
                    <a:pt x="1330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33"/>
            <p:cNvSpPr/>
            <p:nvPr/>
          </p:nvSpPr>
          <p:spPr>
            <a:xfrm>
              <a:off x="2932450" y="485275"/>
              <a:ext cx="65125" cy="31500"/>
            </a:xfrm>
            <a:custGeom>
              <a:avLst/>
              <a:gdLst/>
              <a:ahLst/>
              <a:cxnLst/>
              <a:rect l="l" t="t" r="r" b="b"/>
              <a:pathLst>
                <a:path w="2605" h="1260" extrusionOk="0">
                  <a:moveTo>
                    <a:pt x="1275" y="1"/>
                  </a:moveTo>
                  <a:cubicBezTo>
                    <a:pt x="581" y="1"/>
                    <a:pt x="0" y="840"/>
                    <a:pt x="0" y="840"/>
                  </a:cubicBezTo>
                  <a:cubicBezTo>
                    <a:pt x="292" y="747"/>
                    <a:pt x="596" y="709"/>
                    <a:pt x="902" y="709"/>
                  </a:cubicBezTo>
                  <a:cubicBezTo>
                    <a:pt x="1035" y="709"/>
                    <a:pt x="1169" y="716"/>
                    <a:pt x="1302" y="729"/>
                  </a:cubicBezTo>
                  <a:cubicBezTo>
                    <a:pt x="1766" y="840"/>
                    <a:pt x="2207" y="1016"/>
                    <a:pt x="2604" y="1259"/>
                  </a:cubicBezTo>
                  <a:cubicBezTo>
                    <a:pt x="2604" y="1259"/>
                    <a:pt x="2207" y="23"/>
                    <a:pt x="1302" y="1"/>
                  </a:cubicBezTo>
                  <a:cubicBezTo>
                    <a:pt x="1293" y="1"/>
                    <a:pt x="1284" y="1"/>
                    <a:pt x="1275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33"/>
            <p:cNvSpPr/>
            <p:nvPr/>
          </p:nvSpPr>
          <p:spPr>
            <a:xfrm>
              <a:off x="2860725" y="657425"/>
              <a:ext cx="113125" cy="55300"/>
            </a:xfrm>
            <a:custGeom>
              <a:avLst/>
              <a:gdLst/>
              <a:ahLst/>
              <a:cxnLst/>
              <a:rect l="l" t="t" r="r" b="b"/>
              <a:pathLst>
                <a:path w="4525" h="2212" extrusionOk="0">
                  <a:moveTo>
                    <a:pt x="4524" y="1"/>
                  </a:moveTo>
                  <a:cubicBezTo>
                    <a:pt x="4524" y="1"/>
                    <a:pt x="3222" y="795"/>
                    <a:pt x="1920" y="795"/>
                  </a:cubicBezTo>
                  <a:cubicBezTo>
                    <a:pt x="1879" y="797"/>
                    <a:pt x="1837" y="797"/>
                    <a:pt x="1796" y="797"/>
                  </a:cubicBezTo>
                  <a:cubicBezTo>
                    <a:pt x="1176" y="797"/>
                    <a:pt x="559" y="642"/>
                    <a:pt x="0" y="332"/>
                  </a:cubicBezTo>
                  <a:lnTo>
                    <a:pt x="0" y="332"/>
                  </a:lnTo>
                  <a:cubicBezTo>
                    <a:pt x="127" y="1415"/>
                    <a:pt x="1031" y="2212"/>
                    <a:pt x="2082" y="2212"/>
                  </a:cubicBezTo>
                  <a:cubicBezTo>
                    <a:pt x="2123" y="2212"/>
                    <a:pt x="2165" y="2210"/>
                    <a:pt x="2207" y="2208"/>
                  </a:cubicBezTo>
                  <a:cubicBezTo>
                    <a:pt x="4237" y="2208"/>
                    <a:pt x="4524" y="1"/>
                    <a:pt x="452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33"/>
            <p:cNvSpPr/>
            <p:nvPr/>
          </p:nvSpPr>
          <p:spPr>
            <a:xfrm>
              <a:off x="2871750" y="492125"/>
              <a:ext cx="43050" cy="145025"/>
            </a:xfrm>
            <a:custGeom>
              <a:avLst/>
              <a:gdLst/>
              <a:ahLst/>
              <a:cxnLst/>
              <a:rect l="l" t="t" r="r" b="b"/>
              <a:pathLst>
                <a:path w="1722" h="5801" extrusionOk="0">
                  <a:moveTo>
                    <a:pt x="972" y="0"/>
                  </a:moveTo>
                  <a:cubicBezTo>
                    <a:pt x="922" y="0"/>
                    <a:pt x="861" y="47"/>
                    <a:pt x="861" y="102"/>
                  </a:cubicBezTo>
                  <a:cubicBezTo>
                    <a:pt x="861" y="831"/>
                    <a:pt x="1038" y="1537"/>
                    <a:pt x="1016" y="2243"/>
                  </a:cubicBezTo>
                  <a:cubicBezTo>
                    <a:pt x="1016" y="2861"/>
                    <a:pt x="883" y="3457"/>
                    <a:pt x="640" y="4009"/>
                  </a:cubicBezTo>
                  <a:cubicBezTo>
                    <a:pt x="442" y="4406"/>
                    <a:pt x="0" y="4803"/>
                    <a:pt x="199" y="5289"/>
                  </a:cubicBezTo>
                  <a:cubicBezTo>
                    <a:pt x="367" y="5692"/>
                    <a:pt x="790" y="5801"/>
                    <a:pt x="1197" y="5801"/>
                  </a:cubicBezTo>
                  <a:cubicBezTo>
                    <a:pt x="1325" y="5801"/>
                    <a:pt x="1451" y="5790"/>
                    <a:pt x="1567" y="5774"/>
                  </a:cubicBezTo>
                  <a:cubicBezTo>
                    <a:pt x="1722" y="5752"/>
                    <a:pt x="1700" y="5531"/>
                    <a:pt x="1545" y="5531"/>
                  </a:cubicBezTo>
                  <a:cubicBezTo>
                    <a:pt x="1236" y="5509"/>
                    <a:pt x="861" y="5553"/>
                    <a:pt x="618" y="5289"/>
                  </a:cubicBezTo>
                  <a:cubicBezTo>
                    <a:pt x="376" y="5068"/>
                    <a:pt x="508" y="4825"/>
                    <a:pt x="663" y="4582"/>
                  </a:cubicBezTo>
                  <a:cubicBezTo>
                    <a:pt x="927" y="4185"/>
                    <a:pt x="1126" y="3744"/>
                    <a:pt x="1214" y="3280"/>
                  </a:cubicBezTo>
                  <a:cubicBezTo>
                    <a:pt x="1325" y="2795"/>
                    <a:pt x="1347" y="2287"/>
                    <a:pt x="1325" y="1780"/>
                  </a:cubicBezTo>
                  <a:cubicBezTo>
                    <a:pt x="1303" y="1206"/>
                    <a:pt x="1214" y="632"/>
                    <a:pt x="1038" y="58"/>
                  </a:cubicBezTo>
                  <a:cubicBezTo>
                    <a:pt x="1029" y="17"/>
                    <a:pt x="1003" y="0"/>
                    <a:pt x="972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33"/>
            <p:cNvSpPr/>
            <p:nvPr/>
          </p:nvSpPr>
          <p:spPr>
            <a:xfrm>
              <a:off x="2700150" y="505800"/>
              <a:ext cx="405300" cy="327425"/>
            </a:xfrm>
            <a:custGeom>
              <a:avLst/>
              <a:gdLst/>
              <a:ahLst/>
              <a:cxnLst/>
              <a:rect l="l" t="t" r="r" b="b"/>
              <a:pathLst>
                <a:path w="16212" h="13097" extrusionOk="0">
                  <a:moveTo>
                    <a:pt x="15960" y="0"/>
                  </a:moveTo>
                  <a:cubicBezTo>
                    <a:pt x="15886" y="0"/>
                    <a:pt x="15813" y="39"/>
                    <a:pt x="15780" y="129"/>
                  </a:cubicBezTo>
                  <a:cubicBezTo>
                    <a:pt x="15185" y="1475"/>
                    <a:pt x="14699" y="2888"/>
                    <a:pt x="14191" y="4278"/>
                  </a:cubicBezTo>
                  <a:cubicBezTo>
                    <a:pt x="13927" y="4984"/>
                    <a:pt x="13684" y="5691"/>
                    <a:pt x="13463" y="6397"/>
                  </a:cubicBezTo>
                  <a:cubicBezTo>
                    <a:pt x="13353" y="6706"/>
                    <a:pt x="13243" y="7037"/>
                    <a:pt x="13154" y="7368"/>
                  </a:cubicBezTo>
                  <a:cubicBezTo>
                    <a:pt x="13110" y="7478"/>
                    <a:pt x="13088" y="7589"/>
                    <a:pt x="13044" y="7721"/>
                  </a:cubicBezTo>
                  <a:cubicBezTo>
                    <a:pt x="11631" y="8449"/>
                    <a:pt x="10065" y="8847"/>
                    <a:pt x="8453" y="8847"/>
                  </a:cubicBezTo>
                  <a:cubicBezTo>
                    <a:pt x="8414" y="8847"/>
                    <a:pt x="8374" y="8847"/>
                    <a:pt x="8335" y="8847"/>
                  </a:cubicBezTo>
                  <a:cubicBezTo>
                    <a:pt x="6325" y="8847"/>
                    <a:pt x="4381" y="8297"/>
                    <a:pt x="2649" y="7280"/>
                  </a:cubicBezTo>
                  <a:cubicBezTo>
                    <a:pt x="2362" y="6198"/>
                    <a:pt x="1987" y="5139"/>
                    <a:pt x="1656" y="4080"/>
                  </a:cubicBezTo>
                  <a:cubicBezTo>
                    <a:pt x="1457" y="3440"/>
                    <a:pt x="1237" y="2777"/>
                    <a:pt x="1038" y="2115"/>
                  </a:cubicBezTo>
                  <a:cubicBezTo>
                    <a:pt x="928" y="1784"/>
                    <a:pt x="817" y="1453"/>
                    <a:pt x="707" y="1144"/>
                  </a:cubicBezTo>
                  <a:cubicBezTo>
                    <a:pt x="619" y="857"/>
                    <a:pt x="553" y="460"/>
                    <a:pt x="310" y="306"/>
                  </a:cubicBezTo>
                  <a:cubicBezTo>
                    <a:pt x="286" y="290"/>
                    <a:pt x="257" y="283"/>
                    <a:pt x="229" y="283"/>
                  </a:cubicBezTo>
                  <a:cubicBezTo>
                    <a:pt x="177" y="283"/>
                    <a:pt x="125" y="307"/>
                    <a:pt x="111" y="350"/>
                  </a:cubicBezTo>
                  <a:cubicBezTo>
                    <a:pt x="1" y="637"/>
                    <a:pt x="155" y="946"/>
                    <a:pt x="244" y="1211"/>
                  </a:cubicBezTo>
                  <a:cubicBezTo>
                    <a:pt x="332" y="1564"/>
                    <a:pt x="442" y="1917"/>
                    <a:pt x="553" y="2270"/>
                  </a:cubicBezTo>
                  <a:cubicBezTo>
                    <a:pt x="751" y="2910"/>
                    <a:pt x="950" y="3550"/>
                    <a:pt x="1171" y="4190"/>
                  </a:cubicBezTo>
                  <a:cubicBezTo>
                    <a:pt x="1524" y="5293"/>
                    <a:pt x="1833" y="6441"/>
                    <a:pt x="2252" y="7522"/>
                  </a:cubicBezTo>
                  <a:cubicBezTo>
                    <a:pt x="2120" y="7699"/>
                    <a:pt x="1987" y="7920"/>
                    <a:pt x="1833" y="8185"/>
                  </a:cubicBezTo>
                  <a:cubicBezTo>
                    <a:pt x="1722" y="7898"/>
                    <a:pt x="1590" y="7589"/>
                    <a:pt x="1479" y="7302"/>
                  </a:cubicBezTo>
                  <a:cubicBezTo>
                    <a:pt x="1369" y="7037"/>
                    <a:pt x="1259" y="6750"/>
                    <a:pt x="1148" y="6485"/>
                  </a:cubicBezTo>
                  <a:cubicBezTo>
                    <a:pt x="1060" y="6220"/>
                    <a:pt x="972" y="5845"/>
                    <a:pt x="751" y="5647"/>
                  </a:cubicBezTo>
                  <a:cubicBezTo>
                    <a:pt x="724" y="5626"/>
                    <a:pt x="690" y="5616"/>
                    <a:pt x="656" y="5616"/>
                  </a:cubicBezTo>
                  <a:cubicBezTo>
                    <a:pt x="580" y="5616"/>
                    <a:pt x="502" y="5665"/>
                    <a:pt x="486" y="5757"/>
                  </a:cubicBezTo>
                  <a:cubicBezTo>
                    <a:pt x="486" y="6022"/>
                    <a:pt x="553" y="6287"/>
                    <a:pt x="685" y="6529"/>
                  </a:cubicBezTo>
                  <a:cubicBezTo>
                    <a:pt x="795" y="6838"/>
                    <a:pt x="928" y="7147"/>
                    <a:pt x="1038" y="7478"/>
                  </a:cubicBezTo>
                  <a:cubicBezTo>
                    <a:pt x="1193" y="7876"/>
                    <a:pt x="1347" y="8339"/>
                    <a:pt x="1524" y="8758"/>
                  </a:cubicBezTo>
                  <a:cubicBezTo>
                    <a:pt x="1391" y="8979"/>
                    <a:pt x="1281" y="9200"/>
                    <a:pt x="1193" y="9420"/>
                  </a:cubicBezTo>
                  <a:cubicBezTo>
                    <a:pt x="2610" y="11859"/>
                    <a:pt x="4460" y="13097"/>
                    <a:pt x="8231" y="13097"/>
                  </a:cubicBezTo>
                  <a:cubicBezTo>
                    <a:pt x="8453" y="13097"/>
                    <a:pt x="8681" y="13093"/>
                    <a:pt x="8917" y="13084"/>
                  </a:cubicBezTo>
                  <a:cubicBezTo>
                    <a:pt x="12956" y="12952"/>
                    <a:pt x="15449" y="9641"/>
                    <a:pt x="15405" y="9310"/>
                  </a:cubicBezTo>
                  <a:cubicBezTo>
                    <a:pt x="15251" y="8891"/>
                    <a:pt x="15074" y="8493"/>
                    <a:pt x="14854" y="8118"/>
                  </a:cubicBezTo>
                  <a:cubicBezTo>
                    <a:pt x="15074" y="7522"/>
                    <a:pt x="15251" y="6927"/>
                    <a:pt x="15405" y="6309"/>
                  </a:cubicBezTo>
                  <a:cubicBezTo>
                    <a:pt x="15431" y="6193"/>
                    <a:pt x="15337" y="6122"/>
                    <a:pt x="15241" y="6122"/>
                  </a:cubicBezTo>
                  <a:cubicBezTo>
                    <a:pt x="15172" y="6122"/>
                    <a:pt x="15102" y="6159"/>
                    <a:pt x="15074" y="6242"/>
                  </a:cubicBezTo>
                  <a:cubicBezTo>
                    <a:pt x="14942" y="6728"/>
                    <a:pt x="14787" y="7213"/>
                    <a:pt x="14633" y="7677"/>
                  </a:cubicBezTo>
                  <a:cubicBezTo>
                    <a:pt x="14412" y="7258"/>
                    <a:pt x="14236" y="6927"/>
                    <a:pt x="14236" y="6927"/>
                  </a:cubicBezTo>
                  <a:cubicBezTo>
                    <a:pt x="14015" y="7125"/>
                    <a:pt x="13772" y="7280"/>
                    <a:pt x="13529" y="7434"/>
                  </a:cubicBezTo>
                  <a:cubicBezTo>
                    <a:pt x="13618" y="7191"/>
                    <a:pt x="13706" y="6949"/>
                    <a:pt x="13794" y="6706"/>
                  </a:cubicBezTo>
                  <a:cubicBezTo>
                    <a:pt x="14037" y="5978"/>
                    <a:pt x="14302" y="5249"/>
                    <a:pt x="14545" y="4521"/>
                  </a:cubicBezTo>
                  <a:cubicBezTo>
                    <a:pt x="15074" y="3086"/>
                    <a:pt x="15648" y="1696"/>
                    <a:pt x="16156" y="262"/>
                  </a:cubicBezTo>
                  <a:cubicBezTo>
                    <a:pt x="16211" y="109"/>
                    <a:pt x="16084" y="0"/>
                    <a:pt x="159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33"/>
            <p:cNvSpPr/>
            <p:nvPr/>
          </p:nvSpPr>
          <p:spPr>
            <a:xfrm>
              <a:off x="3439475" y="5142500"/>
              <a:ext cx="760875" cy="312325"/>
            </a:xfrm>
            <a:custGeom>
              <a:avLst/>
              <a:gdLst/>
              <a:ahLst/>
              <a:cxnLst/>
              <a:rect l="l" t="t" r="r" b="b"/>
              <a:pathLst>
                <a:path w="30435" h="12493" extrusionOk="0">
                  <a:moveTo>
                    <a:pt x="18385" y="1"/>
                  </a:moveTo>
                  <a:cubicBezTo>
                    <a:pt x="18385" y="1"/>
                    <a:pt x="18517" y="3135"/>
                    <a:pt x="12691" y="5783"/>
                  </a:cubicBezTo>
                  <a:cubicBezTo>
                    <a:pt x="10749" y="6622"/>
                    <a:pt x="8696" y="7284"/>
                    <a:pt x="6600" y="7703"/>
                  </a:cubicBezTo>
                  <a:cubicBezTo>
                    <a:pt x="1722" y="8785"/>
                    <a:pt x="1" y="12492"/>
                    <a:pt x="1" y="12492"/>
                  </a:cubicBezTo>
                  <a:lnTo>
                    <a:pt x="30015" y="12492"/>
                  </a:lnTo>
                  <a:lnTo>
                    <a:pt x="30214" y="6865"/>
                  </a:lnTo>
                  <a:lnTo>
                    <a:pt x="30435" y="928"/>
                  </a:lnTo>
                  <a:lnTo>
                    <a:pt x="18385" y="1"/>
                  </a:ln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33"/>
            <p:cNvSpPr/>
            <p:nvPr/>
          </p:nvSpPr>
          <p:spPr>
            <a:xfrm>
              <a:off x="3439475" y="5287075"/>
              <a:ext cx="755350" cy="167750"/>
            </a:xfrm>
            <a:custGeom>
              <a:avLst/>
              <a:gdLst/>
              <a:ahLst/>
              <a:cxnLst/>
              <a:rect l="l" t="t" r="r" b="b"/>
              <a:pathLst>
                <a:path w="30214" h="6710" extrusionOk="0">
                  <a:moveTo>
                    <a:pt x="12691" y="0"/>
                  </a:moveTo>
                  <a:cubicBezTo>
                    <a:pt x="10749" y="839"/>
                    <a:pt x="8696" y="1501"/>
                    <a:pt x="6622" y="1920"/>
                  </a:cubicBezTo>
                  <a:cubicBezTo>
                    <a:pt x="1722" y="3002"/>
                    <a:pt x="1" y="6709"/>
                    <a:pt x="1" y="6709"/>
                  </a:cubicBezTo>
                  <a:lnTo>
                    <a:pt x="30015" y="6709"/>
                  </a:lnTo>
                  <a:lnTo>
                    <a:pt x="30214" y="1082"/>
                  </a:lnTo>
                  <a:lnTo>
                    <a:pt x="30214" y="1082"/>
                  </a:lnTo>
                  <a:cubicBezTo>
                    <a:pt x="27477" y="1920"/>
                    <a:pt x="23262" y="3796"/>
                    <a:pt x="16112" y="4436"/>
                  </a:cubicBezTo>
                  <a:cubicBezTo>
                    <a:pt x="15383" y="2847"/>
                    <a:pt x="14015" y="1280"/>
                    <a:pt x="12691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33"/>
            <p:cNvSpPr/>
            <p:nvPr/>
          </p:nvSpPr>
          <p:spPr>
            <a:xfrm>
              <a:off x="3734100" y="2547675"/>
              <a:ext cx="551225" cy="2785750"/>
            </a:xfrm>
            <a:custGeom>
              <a:avLst/>
              <a:gdLst/>
              <a:ahLst/>
              <a:cxnLst/>
              <a:rect l="l" t="t" r="r" b="b"/>
              <a:pathLst>
                <a:path w="22049" h="111430" extrusionOk="0">
                  <a:moveTo>
                    <a:pt x="1" y="1"/>
                  </a:moveTo>
                  <a:lnTo>
                    <a:pt x="178" y="7460"/>
                  </a:lnTo>
                  <a:lnTo>
                    <a:pt x="2495" y="104875"/>
                  </a:lnTo>
                  <a:lnTo>
                    <a:pt x="22048" y="111430"/>
                  </a:lnTo>
                  <a:lnTo>
                    <a:pt x="19731" y="7460"/>
                  </a:lnTo>
                  <a:lnTo>
                    <a:pt x="19554" y="20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33"/>
            <p:cNvSpPr/>
            <p:nvPr/>
          </p:nvSpPr>
          <p:spPr>
            <a:xfrm>
              <a:off x="3734100" y="2547675"/>
              <a:ext cx="493300" cy="186525"/>
            </a:xfrm>
            <a:custGeom>
              <a:avLst/>
              <a:gdLst/>
              <a:ahLst/>
              <a:cxnLst/>
              <a:rect l="l" t="t" r="r" b="b"/>
              <a:pathLst>
                <a:path w="19732" h="7461" extrusionOk="0">
                  <a:moveTo>
                    <a:pt x="1" y="1"/>
                  </a:moveTo>
                  <a:lnTo>
                    <a:pt x="178" y="7460"/>
                  </a:lnTo>
                  <a:lnTo>
                    <a:pt x="19731" y="7460"/>
                  </a:lnTo>
                  <a:lnTo>
                    <a:pt x="19554" y="20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33"/>
            <p:cNvSpPr/>
            <p:nvPr/>
          </p:nvSpPr>
          <p:spPr>
            <a:xfrm>
              <a:off x="4570550" y="5142500"/>
              <a:ext cx="792850" cy="312325"/>
            </a:xfrm>
            <a:custGeom>
              <a:avLst/>
              <a:gdLst/>
              <a:ahLst/>
              <a:cxnLst/>
              <a:rect l="l" t="t" r="r" b="b"/>
              <a:pathLst>
                <a:path w="31714" h="12493" extrusionOk="0">
                  <a:moveTo>
                    <a:pt x="11940" y="1"/>
                  </a:moveTo>
                  <a:lnTo>
                    <a:pt x="0" y="928"/>
                  </a:lnTo>
                  <a:lnTo>
                    <a:pt x="883" y="6865"/>
                  </a:lnTo>
                  <a:lnTo>
                    <a:pt x="1700" y="12492"/>
                  </a:lnTo>
                  <a:lnTo>
                    <a:pt x="31714" y="12492"/>
                  </a:lnTo>
                  <a:cubicBezTo>
                    <a:pt x="31714" y="12492"/>
                    <a:pt x="29573" y="8785"/>
                    <a:pt x="24586" y="7703"/>
                  </a:cubicBezTo>
                  <a:cubicBezTo>
                    <a:pt x="22423" y="7262"/>
                    <a:pt x="20304" y="6622"/>
                    <a:pt x="18274" y="5783"/>
                  </a:cubicBezTo>
                  <a:cubicBezTo>
                    <a:pt x="12160" y="3135"/>
                    <a:pt x="11940" y="1"/>
                    <a:pt x="11940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33"/>
            <p:cNvSpPr/>
            <p:nvPr/>
          </p:nvSpPr>
          <p:spPr>
            <a:xfrm>
              <a:off x="4592050" y="5287075"/>
              <a:ext cx="771350" cy="167750"/>
            </a:xfrm>
            <a:custGeom>
              <a:avLst/>
              <a:gdLst/>
              <a:ahLst/>
              <a:cxnLst/>
              <a:rect l="l" t="t" r="r" b="b"/>
              <a:pathLst>
                <a:path w="30854" h="6710" extrusionOk="0">
                  <a:moveTo>
                    <a:pt x="17414" y="0"/>
                  </a:moveTo>
                  <a:cubicBezTo>
                    <a:pt x="16244" y="1280"/>
                    <a:pt x="15052" y="2847"/>
                    <a:pt x="14478" y="4436"/>
                  </a:cubicBezTo>
                  <a:cubicBezTo>
                    <a:pt x="7284" y="3796"/>
                    <a:pt x="2848" y="1920"/>
                    <a:pt x="23" y="1082"/>
                  </a:cubicBezTo>
                  <a:lnTo>
                    <a:pt x="1" y="1082"/>
                  </a:lnTo>
                  <a:lnTo>
                    <a:pt x="840" y="6709"/>
                  </a:lnTo>
                  <a:lnTo>
                    <a:pt x="30854" y="6709"/>
                  </a:lnTo>
                  <a:cubicBezTo>
                    <a:pt x="30854" y="6709"/>
                    <a:pt x="28713" y="3002"/>
                    <a:pt x="23726" y="1920"/>
                  </a:cubicBezTo>
                  <a:cubicBezTo>
                    <a:pt x="21563" y="1479"/>
                    <a:pt x="19444" y="839"/>
                    <a:pt x="17414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33"/>
            <p:cNvSpPr/>
            <p:nvPr/>
          </p:nvSpPr>
          <p:spPr>
            <a:xfrm>
              <a:off x="4257700" y="2547675"/>
              <a:ext cx="717300" cy="2785750"/>
            </a:xfrm>
            <a:custGeom>
              <a:avLst/>
              <a:gdLst/>
              <a:ahLst/>
              <a:cxnLst/>
              <a:rect l="l" t="t" r="r" b="b"/>
              <a:pathLst>
                <a:path w="28692" h="111430" extrusionOk="0">
                  <a:moveTo>
                    <a:pt x="19554" y="1"/>
                  </a:moveTo>
                  <a:lnTo>
                    <a:pt x="1" y="200"/>
                  </a:lnTo>
                  <a:lnTo>
                    <a:pt x="641" y="7460"/>
                  </a:lnTo>
                  <a:lnTo>
                    <a:pt x="9844" y="111430"/>
                  </a:lnTo>
                  <a:lnTo>
                    <a:pt x="28691" y="104875"/>
                  </a:lnTo>
                  <a:lnTo>
                    <a:pt x="20194" y="7460"/>
                  </a:lnTo>
                  <a:lnTo>
                    <a:pt x="19554" y="1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33"/>
            <p:cNvSpPr/>
            <p:nvPr/>
          </p:nvSpPr>
          <p:spPr>
            <a:xfrm>
              <a:off x="4257700" y="2547675"/>
              <a:ext cx="504875" cy="186525"/>
            </a:xfrm>
            <a:custGeom>
              <a:avLst/>
              <a:gdLst/>
              <a:ahLst/>
              <a:cxnLst/>
              <a:rect l="l" t="t" r="r" b="b"/>
              <a:pathLst>
                <a:path w="20195" h="7461" extrusionOk="0">
                  <a:moveTo>
                    <a:pt x="19554" y="1"/>
                  </a:moveTo>
                  <a:lnTo>
                    <a:pt x="1" y="200"/>
                  </a:lnTo>
                  <a:lnTo>
                    <a:pt x="641" y="7460"/>
                  </a:lnTo>
                  <a:lnTo>
                    <a:pt x="20194" y="7460"/>
                  </a:lnTo>
                  <a:lnTo>
                    <a:pt x="19554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33"/>
            <p:cNvSpPr/>
            <p:nvPr/>
          </p:nvSpPr>
          <p:spPr>
            <a:xfrm>
              <a:off x="3401975" y="1086600"/>
              <a:ext cx="585950" cy="820775"/>
            </a:xfrm>
            <a:custGeom>
              <a:avLst/>
              <a:gdLst/>
              <a:ahLst/>
              <a:cxnLst/>
              <a:rect l="l" t="t" r="r" b="b"/>
              <a:pathLst>
                <a:path w="23438" h="32831" extrusionOk="0">
                  <a:moveTo>
                    <a:pt x="18307" y="0"/>
                  </a:moveTo>
                  <a:cubicBezTo>
                    <a:pt x="16189" y="0"/>
                    <a:pt x="13522" y="2385"/>
                    <a:pt x="9336" y="8103"/>
                  </a:cubicBezTo>
                  <a:cubicBezTo>
                    <a:pt x="3884" y="15563"/>
                    <a:pt x="111" y="26554"/>
                    <a:pt x="111" y="26554"/>
                  </a:cubicBezTo>
                  <a:cubicBezTo>
                    <a:pt x="111" y="26554"/>
                    <a:pt x="0" y="30217"/>
                    <a:pt x="3774" y="32115"/>
                  </a:cubicBezTo>
                  <a:cubicBezTo>
                    <a:pt x="4793" y="32621"/>
                    <a:pt x="5771" y="32830"/>
                    <a:pt x="6681" y="32830"/>
                  </a:cubicBezTo>
                  <a:cubicBezTo>
                    <a:pt x="9142" y="32830"/>
                    <a:pt x="11104" y="31302"/>
                    <a:pt x="12006" y="29996"/>
                  </a:cubicBezTo>
                  <a:cubicBezTo>
                    <a:pt x="13220" y="28231"/>
                    <a:pt x="22555" y="10995"/>
                    <a:pt x="22997" y="7000"/>
                  </a:cubicBezTo>
                  <a:cubicBezTo>
                    <a:pt x="23438" y="3005"/>
                    <a:pt x="20878" y="114"/>
                    <a:pt x="18450" y="4"/>
                  </a:cubicBezTo>
                  <a:cubicBezTo>
                    <a:pt x="18403" y="1"/>
                    <a:pt x="18355" y="0"/>
                    <a:pt x="18307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33"/>
            <p:cNvSpPr/>
            <p:nvPr/>
          </p:nvSpPr>
          <p:spPr>
            <a:xfrm>
              <a:off x="5342925" y="1130400"/>
              <a:ext cx="157325" cy="106825"/>
            </a:xfrm>
            <a:custGeom>
              <a:avLst/>
              <a:gdLst/>
              <a:ahLst/>
              <a:cxnLst/>
              <a:rect l="l" t="t" r="r" b="b"/>
              <a:pathLst>
                <a:path w="6293" h="4273" extrusionOk="0">
                  <a:moveTo>
                    <a:pt x="5375" y="1"/>
                  </a:moveTo>
                  <a:cubicBezTo>
                    <a:pt x="4175" y="1"/>
                    <a:pt x="47" y="2931"/>
                    <a:pt x="47" y="2931"/>
                  </a:cubicBezTo>
                  <a:cubicBezTo>
                    <a:pt x="0" y="4014"/>
                    <a:pt x="466" y="4273"/>
                    <a:pt x="921" y="4273"/>
                  </a:cubicBezTo>
                  <a:cubicBezTo>
                    <a:pt x="1338" y="4273"/>
                    <a:pt x="1746" y="4056"/>
                    <a:pt x="1746" y="4056"/>
                  </a:cubicBezTo>
                  <a:cubicBezTo>
                    <a:pt x="1746" y="4056"/>
                    <a:pt x="4438" y="2776"/>
                    <a:pt x="5211" y="1915"/>
                  </a:cubicBezTo>
                  <a:cubicBezTo>
                    <a:pt x="5961" y="1055"/>
                    <a:pt x="6292" y="724"/>
                    <a:pt x="5630" y="84"/>
                  </a:cubicBezTo>
                  <a:cubicBezTo>
                    <a:pt x="5575" y="27"/>
                    <a:pt x="5488" y="1"/>
                    <a:pt x="5375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33"/>
            <p:cNvSpPr/>
            <p:nvPr/>
          </p:nvSpPr>
          <p:spPr>
            <a:xfrm>
              <a:off x="5516875" y="1063900"/>
              <a:ext cx="78275" cy="169675"/>
            </a:xfrm>
            <a:custGeom>
              <a:avLst/>
              <a:gdLst/>
              <a:ahLst/>
              <a:cxnLst/>
              <a:rect l="l" t="t" r="r" b="b"/>
              <a:pathLst>
                <a:path w="3131" h="6787" extrusionOk="0">
                  <a:moveTo>
                    <a:pt x="2318" y="1"/>
                  </a:moveTo>
                  <a:cubicBezTo>
                    <a:pt x="2057" y="1"/>
                    <a:pt x="1674" y="159"/>
                    <a:pt x="1519" y="360"/>
                  </a:cubicBezTo>
                  <a:cubicBezTo>
                    <a:pt x="1298" y="647"/>
                    <a:pt x="1188" y="1795"/>
                    <a:pt x="1387" y="3141"/>
                  </a:cubicBezTo>
                  <a:cubicBezTo>
                    <a:pt x="1276" y="3538"/>
                    <a:pt x="129" y="5061"/>
                    <a:pt x="40" y="6032"/>
                  </a:cubicBezTo>
                  <a:cubicBezTo>
                    <a:pt x="1" y="6597"/>
                    <a:pt x="197" y="6787"/>
                    <a:pt x="562" y="6787"/>
                  </a:cubicBezTo>
                  <a:cubicBezTo>
                    <a:pt x="810" y="6787"/>
                    <a:pt x="1136" y="6700"/>
                    <a:pt x="1519" y="6584"/>
                  </a:cubicBezTo>
                  <a:cubicBezTo>
                    <a:pt x="2490" y="6275"/>
                    <a:pt x="2887" y="4333"/>
                    <a:pt x="3020" y="3317"/>
                  </a:cubicBezTo>
                  <a:cubicBezTo>
                    <a:pt x="3130" y="2324"/>
                    <a:pt x="2711" y="316"/>
                    <a:pt x="2556" y="95"/>
                  </a:cubicBezTo>
                  <a:cubicBezTo>
                    <a:pt x="2517" y="30"/>
                    <a:pt x="2428" y="1"/>
                    <a:pt x="2318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33"/>
            <p:cNvSpPr/>
            <p:nvPr/>
          </p:nvSpPr>
          <p:spPr>
            <a:xfrm>
              <a:off x="5196775" y="1089475"/>
              <a:ext cx="458050" cy="327725"/>
            </a:xfrm>
            <a:custGeom>
              <a:avLst/>
              <a:gdLst/>
              <a:ahLst/>
              <a:cxnLst/>
              <a:rect l="l" t="t" r="r" b="b"/>
              <a:pathLst>
                <a:path w="18322" h="13109" extrusionOk="0">
                  <a:moveTo>
                    <a:pt x="17346" y="0"/>
                  </a:moveTo>
                  <a:cubicBezTo>
                    <a:pt x="17233" y="0"/>
                    <a:pt x="17115" y="14"/>
                    <a:pt x="16993" y="43"/>
                  </a:cubicBezTo>
                  <a:cubicBezTo>
                    <a:pt x="16287" y="198"/>
                    <a:pt x="14522" y="4568"/>
                    <a:pt x="14522" y="4568"/>
                  </a:cubicBezTo>
                  <a:cubicBezTo>
                    <a:pt x="14522" y="4568"/>
                    <a:pt x="11275" y="4411"/>
                    <a:pt x="8718" y="4411"/>
                  </a:cubicBezTo>
                  <a:cubicBezTo>
                    <a:pt x="7440" y="4411"/>
                    <a:pt x="6334" y="4450"/>
                    <a:pt x="5893" y="4568"/>
                  </a:cubicBezTo>
                  <a:cubicBezTo>
                    <a:pt x="4546" y="4899"/>
                    <a:pt x="0" y="9445"/>
                    <a:pt x="0" y="9445"/>
                  </a:cubicBezTo>
                  <a:lnTo>
                    <a:pt x="4436" y="13109"/>
                  </a:lnTo>
                  <a:lnTo>
                    <a:pt x="9004" y="8275"/>
                  </a:lnTo>
                  <a:cubicBezTo>
                    <a:pt x="9004" y="8275"/>
                    <a:pt x="9964" y="8325"/>
                    <a:pt x="11093" y="8325"/>
                  </a:cubicBezTo>
                  <a:cubicBezTo>
                    <a:pt x="12221" y="8325"/>
                    <a:pt x="13518" y="8275"/>
                    <a:pt x="14191" y="8077"/>
                  </a:cubicBezTo>
                  <a:cubicBezTo>
                    <a:pt x="15515" y="7679"/>
                    <a:pt x="18119" y="1147"/>
                    <a:pt x="18229" y="705"/>
                  </a:cubicBezTo>
                  <a:cubicBezTo>
                    <a:pt x="18321" y="338"/>
                    <a:pt x="17908" y="0"/>
                    <a:pt x="17346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33"/>
            <p:cNvSpPr/>
            <p:nvPr/>
          </p:nvSpPr>
          <p:spPr>
            <a:xfrm>
              <a:off x="4420125" y="1093700"/>
              <a:ext cx="974725" cy="754850"/>
            </a:xfrm>
            <a:custGeom>
              <a:avLst/>
              <a:gdLst/>
              <a:ahLst/>
              <a:cxnLst/>
              <a:rect l="l" t="t" r="r" b="b"/>
              <a:pathLst>
                <a:path w="38989" h="30194" extrusionOk="0">
                  <a:moveTo>
                    <a:pt x="6588" y="0"/>
                  </a:moveTo>
                  <a:cubicBezTo>
                    <a:pt x="3456" y="0"/>
                    <a:pt x="1" y="3830"/>
                    <a:pt x="897" y="7157"/>
                  </a:cubicBezTo>
                  <a:cubicBezTo>
                    <a:pt x="2157" y="11750"/>
                    <a:pt x="17248" y="30194"/>
                    <a:pt x="22919" y="30194"/>
                  </a:cubicBezTo>
                  <a:cubicBezTo>
                    <a:pt x="23108" y="30194"/>
                    <a:pt x="23285" y="30174"/>
                    <a:pt x="23452" y="30132"/>
                  </a:cubicBezTo>
                  <a:cubicBezTo>
                    <a:pt x="28638" y="28830"/>
                    <a:pt x="38989" y="12432"/>
                    <a:pt x="38989" y="12432"/>
                  </a:cubicBezTo>
                  <a:lnTo>
                    <a:pt x="32633" y="5966"/>
                  </a:lnTo>
                  <a:lnTo>
                    <a:pt x="23121" y="16206"/>
                  </a:lnTo>
                  <a:cubicBezTo>
                    <a:pt x="23121" y="16206"/>
                    <a:pt x="10939" y="1110"/>
                    <a:pt x="7584" y="139"/>
                  </a:cubicBezTo>
                  <a:cubicBezTo>
                    <a:pt x="7260" y="45"/>
                    <a:pt x="6926" y="0"/>
                    <a:pt x="6588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33"/>
            <p:cNvSpPr/>
            <p:nvPr/>
          </p:nvSpPr>
          <p:spPr>
            <a:xfrm>
              <a:off x="3670650" y="1042000"/>
              <a:ext cx="1140475" cy="1548750"/>
            </a:xfrm>
            <a:custGeom>
              <a:avLst/>
              <a:gdLst/>
              <a:ahLst/>
              <a:cxnLst/>
              <a:rect l="l" t="t" r="r" b="b"/>
              <a:pathLst>
                <a:path w="45619" h="61950" extrusionOk="0">
                  <a:moveTo>
                    <a:pt x="13927" y="0"/>
                  </a:moveTo>
                  <a:cubicBezTo>
                    <a:pt x="13927" y="0"/>
                    <a:pt x="13243" y="111"/>
                    <a:pt x="12227" y="287"/>
                  </a:cubicBezTo>
                  <a:cubicBezTo>
                    <a:pt x="9822" y="751"/>
                    <a:pt x="5562" y="1722"/>
                    <a:pt x="4503" y="3178"/>
                  </a:cubicBezTo>
                  <a:cubicBezTo>
                    <a:pt x="3002" y="5231"/>
                    <a:pt x="7725" y="28735"/>
                    <a:pt x="7725" y="28735"/>
                  </a:cubicBezTo>
                  <a:cubicBezTo>
                    <a:pt x="7725" y="28735"/>
                    <a:pt x="1" y="54225"/>
                    <a:pt x="1060" y="61949"/>
                  </a:cubicBezTo>
                  <a:lnTo>
                    <a:pt x="45552" y="61949"/>
                  </a:lnTo>
                  <a:cubicBezTo>
                    <a:pt x="45618" y="60493"/>
                    <a:pt x="45508" y="59014"/>
                    <a:pt x="45287" y="57558"/>
                  </a:cubicBezTo>
                  <a:cubicBezTo>
                    <a:pt x="44890" y="55284"/>
                    <a:pt x="38380" y="34230"/>
                    <a:pt x="37056" y="30721"/>
                  </a:cubicBezTo>
                  <a:cubicBezTo>
                    <a:pt x="38954" y="21055"/>
                    <a:pt x="39505" y="5827"/>
                    <a:pt x="39174" y="4061"/>
                  </a:cubicBezTo>
                  <a:cubicBezTo>
                    <a:pt x="38843" y="2273"/>
                    <a:pt x="35400" y="1391"/>
                    <a:pt x="33789" y="1060"/>
                  </a:cubicBezTo>
                  <a:cubicBezTo>
                    <a:pt x="32995" y="905"/>
                    <a:pt x="31847" y="729"/>
                    <a:pt x="30876" y="596"/>
                  </a:cubicBezTo>
                  <a:cubicBezTo>
                    <a:pt x="29817" y="442"/>
                    <a:pt x="28956" y="331"/>
                    <a:pt x="28956" y="331"/>
                  </a:cubicBezTo>
                  <a:lnTo>
                    <a:pt x="13927" y="0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33"/>
            <p:cNvSpPr/>
            <p:nvPr/>
          </p:nvSpPr>
          <p:spPr>
            <a:xfrm>
              <a:off x="4386825" y="2190725"/>
              <a:ext cx="231750" cy="265775"/>
            </a:xfrm>
            <a:custGeom>
              <a:avLst/>
              <a:gdLst/>
              <a:ahLst/>
              <a:cxnLst/>
              <a:rect l="l" t="t" r="r" b="b"/>
              <a:pathLst>
                <a:path w="9270" h="10631" extrusionOk="0">
                  <a:moveTo>
                    <a:pt x="0" y="0"/>
                  </a:moveTo>
                  <a:lnTo>
                    <a:pt x="0" y="7415"/>
                  </a:lnTo>
                  <a:cubicBezTo>
                    <a:pt x="0" y="7415"/>
                    <a:pt x="221" y="9578"/>
                    <a:pt x="3090" y="10395"/>
                  </a:cubicBezTo>
                  <a:cubicBezTo>
                    <a:pt x="3668" y="10558"/>
                    <a:pt x="4238" y="10630"/>
                    <a:pt x="4783" y="10630"/>
                  </a:cubicBezTo>
                  <a:cubicBezTo>
                    <a:pt x="6962" y="10630"/>
                    <a:pt x="8731" y="9472"/>
                    <a:pt x="8960" y="8342"/>
                  </a:cubicBezTo>
                  <a:cubicBezTo>
                    <a:pt x="9269" y="6797"/>
                    <a:pt x="9093" y="353"/>
                    <a:pt x="9071" y="19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33"/>
            <p:cNvSpPr/>
            <p:nvPr/>
          </p:nvSpPr>
          <p:spPr>
            <a:xfrm>
              <a:off x="3851075" y="2190725"/>
              <a:ext cx="231750" cy="265775"/>
            </a:xfrm>
            <a:custGeom>
              <a:avLst/>
              <a:gdLst/>
              <a:ahLst/>
              <a:cxnLst/>
              <a:rect l="l" t="t" r="r" b="b"/>
              <a:pathLst>
                <a:path w="9270" h="10631" extrusionOk="0">
                  <a:moveTo>
                    <a:pt x="1" y="0"/>
                  </a:moveTo>
                  <a:lnTo>
                    <a:pt x="1" y="7415"/>
                  </a:lnTo>
                  <a:cubicBezTo>
                    <a:pt x="1" y="7415"/>
                    <a:pt x="199" y="9578"/>
                    <a:pt x="3090" y="10395"/>
                  </a:cubicBezTo>
                  <a:cubicBezTo>
                    <a:pt x="3664" y="10558"/>
                    <a:pt x="4232" y="10630"/>
                    <a:pt x="4775" y="10630"/>
                  </a:cubicBezTo>
                  <a:cubicBezTo>
                    <a:pt x="6948" y="10630"/>
                    <a:pt x="8731" y="9472"/>
                    <a:pt x="8961" y="8342"/>
                  </a:cubicBezTo>
                  <a:cubicBezTo>
                    <a:pt x="9270" y="6797"/>
                    <a:pt x="9071" y="353"/>
                    <a:pt x="9049" y="199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33"/>
            <p:cNvSpPr/>
            <p:nvPr/>
          </p:nvSpPr>
          <p:spPr>
            <a:xfrm>
              <a:off x="3976325" y="1042000"/>
              <a:ext cx="466250" cy="295200"/>
            </a:xfrm>
            <a:custGeom>
              <a:avLst/>
              <a:gdLst/>
              <a:ahLst/>
              <a:cxnLst/>
              <a:rect l="l" t="t" r="r" b="b"/>
              <a:pathLst>
                <a:path w="18650" h="11808" extrusionOk="0">
                  <a:moveTo>
                    <a:pt x="1700" y="0"/>
                  </a:moveTo>
                  <a:cubicBezTo>
                    <a:pt x="1700" y="0"/>
                    <a:pt x="1016" y="111"/>
                    <a:pt x="0" y="287"/>
                  </a:cubicBezTo>
                  <a:cubicBezTo>
                    <a:pt x="376" y="2891"/>
                    <a:pt x="4260" y="10638"/>
                    <a:pt x="9358" y="11807"/>
                  </a:cubicBezTo>
                  <a:cubicBezTo>
                    <a:pt x="15008" y="9556"/>
                    <a:pt x="18208" y="4414"/>
                    <a:pt x="18649" y="596"/>
                  </a:cubicBezTo>
                  <a:cubicBezTo>
                    <a:pt x="17590" y="442"/>
                    <a:pt x="16707" y="331"/>
                    <a:pt x="16707" y="331"/>
                  </a:cubicBezTo>
                  <a:lnTo>
                    <a:pt x="1700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33"/>
            <p:cNvSpPr/>
            <p:nvPr/>
          </p:nvSpPr>
          <p:spPr>
            <a:xfrm>
              <a:off x="3718675" y="2228775"/>
              <a:ext cx="232300" cy="231725"/>
            </a:xfrm>
            <a:custGeom>
              <a:avLst/>
              <a:gdLst/>
              <a:ahLst/>
              <a:cxnLst/>
              <a:rect l="l" t="t" r="r" b="b"/>
              <a:pathLst>
                <a:path w="9292" h="9269" extrusionOk="0">
                  <a:moveTo>
                    <a:pt x="5915" y="1"/>
                  </a:moveTo>
                  <a:lnTo>
                    <a:pt x="0" y="3995"/>
                  </a:lnTo>
                  <a:cubicBezTo>
                    <a:pt x="0" y="3995"/>
                    <a:pt x="2626" y="8122"/>
                    <a:pt x="4105" y="8917"/>
                  </a:cubicBezTo>
                  <a:cubicBezTo>
                    <a:pt x="4574" y="9180"/>
                    <a:pt x="5106" y="9269"/>
                    <a:pt x="5613" y="9269"/>
                  </a:cubicBezTo>
                  <a:cubicBezTo>
                    <a:pt x="6682" y="9269"/>
                    <a:pt x="7636" y="8873"/>
                    <a:pt x="7636" y="8873"/>
                  </a:cubicBezTo>
                  <a:lnTo>
                    <a:pt x="9291" y="7372"/>
                  </a:lnTo>
                  <a:cubicBezTo>
                    <a:pt x="9291" y="7372"/>
                    <a:pt x="7393" y="1722"/>
                    <a:pt x="5915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33"/>
            <p:cNvSpPr/>
            <p:nvPr/>
          </p:nvSpPr>
          <p:spPr>
            <a:xfrm>
              <a:off x="3397550" y="1657575"/>
              <a:ext cx="523625" cy="762700"/>
            </a:xfrm>
            <a:custGeom>
              <a:avLst/>
              <a:gdLst/>
              <a:ahLst/>
              <a:cxnLst/>
              <a:rect l="l" t="t" r="r" b="b"/>
              <a:pathLst>
                <a:path w="20945" h="30508" extrusionOk="0">
                  <a:moveTo>
                    <a:pt x="4870" y="0"/>
                  </a:moveTo>
                  <a:cubicBezTo>
                    <a:pt x="3945" y="0"/>
                    <a:pt x="3028" y="213"/>
                    <a:pt x="2208" y="691"/>
                  </a:cubicBezTo>
                  <a:cubicBezTo>
                    <a:pt x="1" y="1971"/>
                    <a:pt x="45" y="5590"/>
                    <a:pt x="707" y="7819"/>
                  </a:cubicBezTo>
                  <a:cubicBezTo>
                    <a:pt x="2053" y="13712"/>
                    <a:pt x="3510" y="17707"/>
                    <a:pt x="6489" y="22452"/>
                  </a:cubicBezTo>
                  <a:cubicBezTo>
                    <a:pt x="6884" y="23088"/>
                    <a:pt x="11554" y="30508"/>
                    <a:pt x="11739" y="30508"/>
                  </a:cubicBezTo>
                  <a:cubicBezTo>
                    <a:pt x="11740" y="30508"/>
                    <a:pt x="11741" y="30507"/>
                    <a:pt x="11742" y="30507"/>
                  </a:cubicBezTo>
                  <a:lnTo>
                    <a:pt x="20944" y="24173"/>
                  </a:lnTo>
                  <a:cubicBezTo>
                    <a:pt x="19841" y="21370"/>
                    <a:pt x="14589" y="10313"/>
                    <a:pt x="13331" y="7665"/>
                  </a:cubicBezTo>
                  <a:cubicBezTo>
                    <a:pt x="12271" y="5480"/>
                    <a:pt x="11168" y="3229"/>
                    <a:pt x="9314" y="1662"/>
                  </a:cubicBezTo>
                  <a:cubicBezTo>
                    <a:pt x="9115" y="1486"/>
                    <a:pt x="8895" y="1331"/>
                    <a:pt x="8674" y="1177"/>
                  </a:cubicBezTo>
                  <a:cubicBezTo>
                    <a:pt x="7565" y="446"/>
                    <a:pt x="6208" y="0"/>
                    <a:pt x="4870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33"/>
            <p:cNvSpPr/>
            <p:nvPr/>
          </p:nvSpPr>
          <p:spPr>
            <a:xfrm>
              <a:off x="3982400" y="2327050"/>
              <a:ext cx="158375" cy="142450"/>
            </a:xfrm>
            <a:custGeom>
              <a:avLst/>
              <a:gdLst/>
              <a:ahLst/>
              <a:cxnLst/>
              <a:rect l="l" t="t" r="r" b="b"/>
              <a:pathLst>
                <a:path w="6335" h="5698" extrusionOk="0">
                  <a:moveTo>
                    <a:pt x="2731" y="0"/>
                  </a:moveTo>
                  <a:cubicBezTo>
                    <a:pt x="1626" y="0"/>
                    <a:pt x="186" y="448"/>
                    <a:pt x="0" y="572"/>
                  </a:cubicBezTo>
                  <a:cubicBezTo>
                    <a:pt x="0" y="572"/>
                    <a:pt x="2671" y="4059"/>
                    <a:pt x="3421" y="4898"/>
                  </a:cubicBezTo>
                  <a:cubicBezTo>
                    <a:pt x="3877" y="5407"/>
                    <a:pt x="4676" y="5697"/>
                    <a:pt x="5287" y="5697"/>
                  </a:cubicBezTo>
                  <a:cubicBezTo>
                    <a:pt x="5680" y="5697"/>
                    <a:pt x="5996" y="5577"/>
                    <a:pt x="6091" y="5317"/>
                  </a:cubicBezTo>
                  <a:cubicBezTo>
                    <a:pt x="6334" y="4655"/>
                    <a:pt x="4767" y="3728"/>
                    <a:pt x="4767" y="3728"/>
                  </a:cubicBezTo>
                  <a:cubicBezTo>
                    <a:pt x="4767" y="3728"/>
                    <a:pt x="4591" y="1058"/>
                    <a:pt x="3840" y="307"/>
                  </a:cubicBezTo>
                  <a:cubicBezTo>
                    <a:pt x="3615" y="82"/>
                    <a:pt x="3204" y="0"/>
                    <a:pt x="2731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33"/>
            <p:cNvSpPr/>
            <p:nvPr/>
          </p:nvSpPr>
          <p:spPr>
            <a:xfrm>
              <a:off x="3810550" y="2318975"/>
              <a:ext cx="287175" cy="217825"/>
            </a:xfrm>
            <a:custGeom>
              <a:avLst/>
              <a:gdLst/>
              <a:ahLst/>
              <a:cxnLst/>
              <a:rect l="l" t="t" r="r" b="b"/>
              <a:pathLst>
                <a:path w="11487" h="8713" extrusionOk="0">
                  <a:moveTo>
                    <a:pt x="7529" y="1"/>
                  </a:moveTo>
                  <a:cubicBezTo>
                    <a:pt x="5651" y="1"/>
                    <a:pt x="0" y="3575"/>
                    <a:pt x="165" y="4338"/>
                  </a:cubicBezTo>
                  <a:cubicBezTo>
                    <a:pt x="320" y="5132"/>
                    <a:pt x="3144" y="8421"/>
                    <a:pt x="3696" y="8597"/>
                  </a:cubicBezTo>
                  <a:cubicBezTo>
                    <a:pt x="3909" y="8672"/>
                    <a:pt x="4122" y="8712"/>
                    <a:pt x="4335" y="8712"/>
                  </a:cubicBezTo>
                  <a:cubicBezTo>
                    <a:pt x="4497" y="8712"/>
                    <a:pt x="4660" y="8689"/>
                    <a:pt x="4822" y="8641"/>
                  </a:cubicBezTo>
                  <a:cubicBezTo>
                    <a:pt x="5109" y="8553"/>
                    <a:pt x="5396" y="8399"/>
                    <a:pt x="5638" y="8222"/>
                  </a:cubicBezTo>
                  <a:cubicBezTo>
                    <a:pt x="5938" y="8402"/>
                    <a:pt x="6215" y="8518"/>
                    <a:pt x="6504" y="8518"/>
                  </a:cubicBezTo>
                  <a:cubicBezTo>
                    <a:pt x="6854" y="8518"/>
                    <a:pt x="7222" y="8348"/>
                    <a:pt x="7669" y="7913"/>
                  </a:cubicBezTo>
                  <a:cubicBezTo>
                    <a:pt x="7867" y="8068"/>
                    <a:pt x="8088" y="8200"/>
                    <a:pt x="8331" y="8288"/>
                  </a:cubicBezTo>
                  <a:cubicBezTo>
                    <a:pt x="8472" y="8335"/>
                    <a:pt x="8601" y="8356"/>
                    <a:pt x="8718" y="8356"/>
                  </a:cubicBezTo>
                  <a:cubicBezTo>
                    <a:pt x="9478" y="8356"/>
                    <a:pt x="9743" y="7494"/>
                    <a:pt x="9743" y="7494"/>
                  </a:cubicBezTo>
                  <a:cubicBezTo>
                    <a:pt x="9826" y="7503"/>
                    <a:pt x="9908" y="7508"/>
                    <a:pt x="9988" y="7508"/>
                  </a:cubicBezTo>
                  <a:cubicBezTo>
                    <a:pt x="10103" y="7508"/>
                    <a:pt x="10214" y="7498"/>
                    <a:pt x="10317" y="7472"/>
                  </a:cubicBezTo>
                  <a:cubicBezTo>
                    <a:pt x="10825" y="7383"/>
                    <a:pt x="11487" y="7097"/>
                    <a:pt x="11376" y="6148"/>
                  </a:cubicBezTo>
                  <a:cubicBezTo>
                    <a:pt x="11222" y="4625"/>
                    <a:pt x="8949" y="476"/>
                    <a:pt x="7867" y="56"/>
                  </a:cubicBezTo>
                  <a:cubicBezTo>
                    <a:pt x="7776" y="19"/>
                    <a:pt x="7662" y="1"/>
                    <a:pt x="7529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33"/>
            <p:cNvSpPr/>
            <p:nvPr/>
          </p:nvSpPr>
          <p:spPr>
            <a:xfrm>
              <a:off x="3968050" y="2363950"/>
              <a:ext cx="100450" cy="142750"/>
            </a:xfrm>
            <a:custGeom>
              <a:avLst/>
              <a:gdLst/>
              <a:ahLst/>
              <a:cxnLst/>
              <a:rect l="l" t="t" r="r" b="b"/>
              <a:pathLst>
                <a:path w="4018" h="5710" extrusionOk="0">
                  <a:moveTo>
                    <a:pt x="0" y="1"/>
                  </a:moveTo>
                  <a:lnTo>
                    <a:pt x="0" y="1"/>
                  </a:lnTo>
                  <a:cubicBezTo>
                    <a:pt x="67" y="89"/>
                    <a:pt x="2340" y="3024"/>
                    <a:pt x="2715" y="3731"/>
                  </a:cubicBezTo>
                  <a:cubicBezTo>
                    <a:pt x="3090" y="4437"/>
                    <a:pt x="3487" y="5298"/>
                    <a:pt x="3443" y="5695"/>
                  </a:cubicBezTo>
                  <a:cubicBezTo>
                    <a:pt x="3526" y="5704"/>
                    <a:pt x="3608" y="5709"/>
                    <a:pt x="3688" y="5709"/>
                  </a:cubicBezTo>
                  <a:cubicBezTo>
                    <a:pt x="3803" y="5709"/>
                    <a:pt x="3914" y="5699"/>
                    <a:pt x="4017" y="5673"/>
                  </a:cubicBezTo>
                  <a:cubicBezTo>
                    <a:pt x="3951" y="4393"/>
                    <a:pt x="3443" y="3157"/>
                    <a:pt x="2583" y="2186"/>
                  </a:cubicBezTo>
                  <a:cubicBezTo>
                    <a:pt x="1920" y="1502"/>
                    <a:pt x="67" y="45"/>
                    <a:pt x="0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33"/>
            <p:cNvSpPr/>
            <p:nvPr/>
          </p:nvSpPr>
          <p:spPr>
            <a:xfrm>
              <a:off x="3927225" y="2409200"/>
              <a:ext cx="91600" cy="117000"/>
            </a:xfrm>
            <a:custGeom>
              <a:avLst/>
              <a:gdLst/>
              <a:ahLst/>
              <a:cxnLst/>
              <a:rect l="l" t="t" r="r" b="b"/>
              <a:pathLst>
                <a:path w="3664" h="4680" extrusionOk="0">
                  <a:moveTo>
                    <a:pt x="0" y="1"/>
                  </a:moveTo>
                  <a:lnTo>
                    <a:pt x="3002" y="4304"/>
                  </a:lnTo>
                  <a:cubicBezTo>
                    <a:pt x="3200" y="4459"/>
                    <a:pt x="3421" y="4591"/>
                    <a:pt x="3664" y="4679"/>
                  </a:cubicBezTo>
                  <a:cubicBezTo>
                    <a:pt x="3509" y="4061"/>
                    <a:pt x="3289" y="3465"/>
                    <a:pt x="3002" y="2892"/>
                  </a:cubicBezTo>
                  <a:cubicBezTo>
                    <a:pt x="2362" y="1656"/>
                    <a:pt x="66" y="67"/>
                    <a:pt x="0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33"/>
            <p:cNvSpPr/>
            <p:nvPr/>
          </p:nvSpPr>
          <p:spPr>
            <a:xfrm>
              <a:off x="3886400" y="2457200"/>
              <a:ext cx="65125" cy="77825"/>
            </a:xfrm>
            <a:custGeom>
              <a:avLst/>
              <a:gdLst/>
              <a:ahLst/>
              <a:cxnLst/>
              <a:rect l="l" t="t" r="r" b="b"/>
              <a:pathLst>
                <a:path w="2605" h="3113" extrusionOk="0"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905" y="2075"/>
                    <a:pt x="1788" y="3112"/>
                  </a:cubicBezTo>
                  <a:cubicBezTo>
                    <a:pt x="2075" y="3024"/>
                    <a:pt x="2362" y="2870"/>
                    <a:pt x="2604" y="2693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33"/>
            <p:cNvSpPr/>
            <p:nvPr/>
          </p:nvSpPr>
          <p:spPr>
            <a:xfrm>
              <a:off x="3796450" y="238100"/>
              <a:ext cx="850250" cy="748000"/>
            </a:xfrm>
            <a:custGeom>
              <a:avLst/>
              <a:gdLst/>
              <a:ahLst/>
              <a:cxnLst/>
              <a:rect l="l" t="t" r="r" b="b"/>
              <a:pathLst>
                <a:path w="34010" h="29920" extrusionOk="0">
                  <a:moveTo>
                    <a:pt x="23773" y="0"/>
                  </a:moveTo>
                  <a:cubicBezTo>
                    <a:pt x="23131" y="0"/>
                    <a:pt x="22484" y="130"/>
                    <a:pt x="21872" y="398"/>
                  </a:cubicBezTo>
                  <a:cubicBezTo>
                    <a:pt x="21077" y="773"/>
                    <a:pt x="20746" y="1480"/>
                    <a:pt x="20062" y="2053"/>
                  </a:cubicBezTo>
                  <a:cubicBezTo>
                    <a:pt x="19007" y="1106"/>
                    <a:pt x="17667" y="603"/>
                    <a:pt x="16298" y="603"/>
                  </a:cubicBezTo>
                  <a:cubicBezTo>
                    <a:pt x="15690" y="603"/>
                    <a:pt x="15076" y="702"/>
                    <a:pt x="14478" y="906"/>
                  </a:cubicBezTo>
                  <a:cubicBezTo>
                    <a:pt x="12558" y="1568"/>
                    <a:pt x="11168" y="3223"/>
                    <a:pt x="10815" y="5231"/>
                  </a:cubicBezTo>
                  <a:cubicBezTo>
                    <a:pt x="10127" y="4518"/>
                    <a:pt x="9134" y="4160"/>
                    <a:pt x="8138" y="4160"/>
                  </a:cubicBezTo>
                  <a:cubicBezTo>
                    <a:pt x="7376" y="4160"/>
                    <a:pt x="6613" y="4369"/>
                    <a:pt x="5982" y="4790"/>
                  </a:cubicBezTo>
                  <a:cubicBezTo>
                    <a:pt x="4481" y="5827"/>
                    <a:pt x="3686" y="7615"/>
                    <a:pt x="3929" y="9425"/>
                  </a:cubicBezTo>
                  <a:cubicBezTo>
                    <a:pt x="2362" y="9623"/>
                    <a:pt x="1082" y="10749"/>
                    <a:pt x="685" y="12294"/>
                  </a:cubicBezTo>
                  <a:cubicBezTo>
                    <a:pt x="332" y="13772"/>
                    <a:pt x="1126" y="15538"/>
                    <a:pt x="2428" y="16355"/>
                  </a:cubicBezTo>
                  <a:cubicBezTo>
                    <a:pt x="994" y="17392"/>
                    <a:pt x="1" y="20018"/>
                    <a:pt x="1082" y="21629"/>
                  </a:cubicBezTo>
                  <a:cubicBezTo>
                    <a:pt x="2029" y="23069"/>
                    <a:pt x="4332" y="23662"/>
                    <a:pt x="6055" y="23662"/>
                  </a:cubicBezTo>
                  <a:cubicBezTo>
                    <a:pt x="6261" y="23662"/>
                    <a:pt x="6458" y="23654"/>
                    <a:pt x="6644" y="23637"/>
                  </a:cubicBezTo>
                  <a:lnTo>
                    <a:pt x="6644" y="23637"/>
                  </a:lnTo>
                  <a:cubicBezTo>
                    <a:pt x="6224" y="25447"/>
                    <a:pt x="7637" y="26970"/>
                    <a:pt x="9380" y="27301"/>
                  </a:cubicBezTo>
                  <a:cubicBezTo>
                    <a:pt x="9586" y="27335"/>
                    <a:pt x="9793" y="27352"/>
                    <a:pt x="10000" y="27352"/>
                  </a:cubicBezTo>
                  <a:cubicBezTo>
                    <a:pt x="10858" y="27352"/>
                    <a:pt x="11706" y="27062"/>
                    <a:pt x="12382" y="26529"/>
                  </a:cubicBezTo>
                  <a:cubicBezTo>
                    <a:pt x="12470" y="26705"/>
                    <a:pt x="12580" y="26860"/>
                    <a:pt x="12691" y="27036"/>
                  </a:cubicBezTo>
                  <a:cubicBezTo>
                    <a:pt x="13562" y="28271"/>
                    <a:pt x="14670" y="28947"/>
                    <a:pt x="15889" y="28947"/>
                  </a:cubicBezTo>
                  <a:cubicBezTo>
                    <a:pt x="16740" y="28947"/>
                    <a:pt x="17645" y="28618"/>
                    <a:pt x="18561" y="27919"/>
                  </a:cubicBezTo>
                  <a:cubicBezTo>
                    <a:pt x="19152" y="29158"/>
                    <a:pt x="20385" y="29919"/>
                    <a:pt x="21705" y="29919"/>
                  </a:cubicBezTo>
                  <a:cubicBezTo>
                    <a:pt x="21913" y="29919"/>
                    <a:pt x="22124" y="29900"/>
                    <a:pt x="22335" y="29861"/>
                  </a:cubicBezTo>
                  <a:cubicBezTo>
                    <a:pt x="23836" y="29574"/>
                    <a:pt x="25337" y="28603"/>
                    <a:pt x="25381" y="27080"/>
                  </a:cubicBezTo>
                  <a:cubicBezTo>
                    <a:pt x="25875" y="27282"/>
                    <a:pt x="26392" y="27379"/>
                    <a:pt x="26902" y="27379"/>
                  </a:cubicBezTo>
                  <a:cubicBezTo>
                    <a:pt x="28237" y="27379"/>
                    <a:pt x="29530" y="26717"/>
                    <a:pt x="30280" y="25535"/>
                  </a:cubicBezTo>
                  <a:cubicBezTo>
                    <a:pt x="31273" y="23946"/>
                    <a:pt x="31052" y="21673"/>
                    <a:pt x="29596" y="20482"/>
                  </a:cubicBezTo>
                  <a:lnTo>
                    <a:pt x="29596" y="20482"/>
                  </a:lnTo>
                  <a:cubicBezTo>
                    <a:pt x="29691" y="20489"/>
                    <a:pt x="29786" y="20492"/>
                    <a:pt x="29881" y="20492"/>
                  </a:cubicBezTo>
                  <a:cubicBezTo>
                    <a:pt x="31553" y="20492"/>
                    <a:pt x="33023" y="19398"/>
                    <a:pt x="33524" y="17789"/>
                  </a:cubicBezTo>
                  <a:cubicBezTo>
                    <a:pt x="34010" y="16134"/>
                    <a:pt x="33237" y="13794"/>
                    <a:pt x="31693" y="13044"/>
                  </a:cubicBezTo>
                  <a:cubicBezTo>
                    <a:pt x="32973" y="11764"/>
                    <a:pt x="33259" y="9778"/>
                    <a:pt x="32377" y="8189"/>
                  </a:cubicBezTo>
                  <a:cubicBezTo>
                    <a:pt x="31679" y="7014"/>
                    <a:pt x="30534" y="6325"/>
                    <a:pt x="29277" y="6325"/>
                  </a:cubicBezTo>
                  <a:cubicBezTo>
                    <a:pt x="28905" y="6325"/>
                    <a:pt x="28523" y="6385"/>
                    <a:pt x="28139" y="6512"/>
                  </a:cubicBezTo>
                  <a:cubicBezTo>
                    <a:pt x="28846" y="4724"/>
                    <a:pt x="28448" y="2693"/>
                    <a:pt x="27080" y="1325"/>
                  </a:cubicBezTo>
                  <a:cubicBezTo>
                    <a:pt x="26172" y="460"/>
                    <a:pt x="24982" y="0"/>
                    <a:pt x="23773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33"/>
            <p:cNvSpPr/>
            <p:nvPr/>
          </p:nvSpPr>
          <p:spPr>
            <a:xfrm>
              <a:off x="3928875" y="563025"/>
              <a:ext cx="162225" cy="162000"/>
            </a:xfrm>
            <a:custGeom>
              <a:avLst/>
              <a:gdLst/>
              <a:ahLst/>
              <a:cxnLst/>
              <a:rect l="l" t="t" r="r" b="b"/>
              <a:pathLst>
                <a:path w="6489" h="6480" extrusionOk="0">
                  <a:moveTo>
                    <a:pt x="2399" y="0"/>
                  </a:moveTo>
                  <a:cubicBezTo>
                    <a:pt x="2164" y="0"/>
                    <a:pt x="1915" y="73"/>
                    <a:pt x="1656" y="246"/>
                  </a:cubicBezTo>
                  <a:cubicBezTo>
                    <a:pt x="0" y="1327"/>
                    <a:pt x="1258" y="3358"/>
                    <a:pt x="2185" y="4020"/>
                  </a:cubicBezTo>
                  <a:cubicBezTo>
                    <a:pt x="3265" y="4816"/>
                    <a:pt x="3919" y="6479"/>
                    <a:pt x="4728" y="6479"/>
                  </a:cubicBezTo>
                  <a:cubicBezTo>
                    <a:pt x="4928" y="6479"/>
                    <a:pt x="5136" y="6378"/>
                    <a:pt x="5363" y="6138"/>
                  </a:cubicBezTo>
                  <a:cubicBezTo>
                    <a:pt x="6489" y="4924"/>
                    <a:pt x="4436" y="1901"/>
                    <a:pt x="4436" y="1901"/>
                  </a:cubicBezTo>
                  <a:cubicBezTo>
                    <a:pt x="4436" y="1901"/>
                    <a:pt x="3602" y="0"/>
                    <a:pt x="2399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33"/>
            <p:cNvSpPr/>
            <p:nvPr/>
          </p:nvSpPr>
          <p:spPr>
            <a:xfrm>
              <a:off x="4341575" y="574650"/>
              <a:ext cx="162225" cy="162450"/>
            </a:xfrm>
            <a:custGeom>
              <a:avLst/>
              <a:gdLst/>
              <a:ahLst/>
              <a:cxnLst/>
              <a:rect l="l" t="t" r="r" b="b"/>
              <a:pathLst>
                <a:path w="6489" h="6498" extrusionOk="0">
                  <a:moveTo>
                    <a:pt x="4116" y="0"/>
                  </a:moveTo>
                  <a:cubicBezTo>
                    <a:pt x="2905" y="0"/>
                    <a:pt x="2053" y="1921"/>
                    <a:pt x="2053" y="1921"/>
                  </a:cubicBezTo>
                  <a:cubicBezTo>
                    <a:pt x="2053" y="1921"/>
                    <a:pt x="0" y="4945"/>
                    <a:pt x="1148" y="6159"/>
                  </a:cubicBezTo>
                  <a:cubicBezTo>
                    <a:pt x="1369" y="6397"/>
                    <a:pt x="1574" y="6498"/>
                    <a:pt x="1769" y="6498"/>
                  </a:cubicBezTo>
                  <a:cubicBezTo>
                    <a:pt x="2569" y="6498"/>
                    <a:pt x="3227" y="4820"/>
                    <a:pt x="4326" y="4040"/>
                  </a:cubicBezTo>
                  <a:cubicBezTo>
                    <a:pt x="5231" y="3378"/>
                    <a:pt x="6489" y="1348"/>
                    <a:pt x="4856" y="244"/>
                  </a:cubicBezTo>
                  <a:cubicBezTo>
                    <a:pt x="4598" y="72"/>
                    <a:pt x="4350" y="0"/>
                    <a:pt x="4116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33"/>
            <p:cNvSpPr/>
            <p:nvPr/>
          </p:nvSpPr>
          <p:spPr>
            <a:xfrm>
              <a:off x="4018800" y="816875"/>
              <a:ext cx="385150" cy="466800"/>
            </a:xfrm>
            <a:custGeom>
              <a:avLst/>
              <a:gdLst/>
              <a:ahLst/>
              <a:cxnLst/>
              <a:rect l="l" t="t" r="r" b="b"/>
              <a:pathLst>
                <a:path w="15406" h="18672" extrusionOk="0">
                  <a:moveTo>
                    <a:pt x="4657" y="1"/>
                  </a:moveTo>
                  <a:lnTo>
                    <a:pt x="4657" y="1"/>
                  </a:lnTo>
                  <a:cubicBezTo>
                    <a:pt x="4702" y="111"/>
                    <a:pt x="4591" y="5231"/>
                    <a:pt x="3951" y="6644"/>
                  </a:cubicBezTo>
                  <a:cubicBezTo>
                    <a:pt x="3113" y="8564"/>
                    <a:pt x="1" y="9005"/>
                    <a:pt x="1" y="9005"/>
                  </a:cubicBezTo>
                  <a:cubicBezTo>
                    <a:pt x="1" y="9005"/>
                    <a:pt x="3223" y="17811"/>
                    <a:pt x="7924" y="18672"/>
                  </a:cubicBezTo>
                  <a:cubicBezTo>
                    <a:pt x="11786" y="17127"/>
                    <a:pt x="14302" y="12536"/>
                    <a:pt x="15405" y="9380"/>
                  </a:cubicBezTo>
                  <a:cubicBezTo>
                    <a:pt x="12470" y="8983"/>
                    <a:pt x="11698" y="7571"/>
                    <a:pt x="11565" y="6225"/>
                  </a:cubicBezTo>
                  <a:cubicBezTo>
                    <a:pt x="11433" y="5121"/>
                    <a:pt x="11102" y="155"/>
                    <a:pt x="11102" y="155"/>
                  </a:cubicBezTo>
                  <a:lnTo>
                    <a:pt x="4657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33"/>
            <p:cNvSpPr/>
            <p:nvPr/>
          </p:nvSpPr>
          <p:spPr>
            <a:xfrm>
              <a:off x="4027075" y="488050"/>
              <a:ext cx="387350" cy="401150"/>
            </a:xfrm>
            <a:custGeom>
              <a:avLst/>
              <a:gdLst/>
              <a:ahLst/>
              <a:cxnLst/>
              <a:rect l="l" t="t" r="r" b="b"/>
              <a:pathLst>
                <a:path w="15494" h="16046" extrusionOk="0">
                  <a:moveTo>
                    <a:pt x="8564" y="0"/>
                  </a:moveTo>
                  <a:cubicBezTo>
                    <a:pt x="8445" y="1610"/>
                    <a:pt x="7107" y="2646"/>
                    <a:pt x="5708" y="2646"/>
                  </a:cubicBezTo>
                  <a:cubicBezTo>
                    <a:pt x="5035" y="2646"/>
                    <a:pt x="4348" y="2407"/>
                    <a:pt x="3775" y="1876"/>
                  </a:cubicBezTo>
                  <a:cubicBezTo>
                    <a:pt x="3245" y="2494"/>
                    <a:pt x="2627" y="3686"/>
                    <a:pt x="1788" y="3730"/>
                  </a:cubicBezTo>
                  <a:cubicBezTo>
                    <a:pt x="1780" y="3731"/>
                    <a:pt x="1771" y="3731"/>
                    <a:pt x="1761" y="3731"/>
                  </a:cubicBezTo>
                  <a:cubicBezTo>
                    <a:pt x="1140" y="3731"/>
                    <a:pt x="111" y="2992"/>
                    <a:pt x="133" y="2318"/>
                  </a:cubicBezTo>
                  <a:lnTo>
                    <a:pt x="133" y="2318"/>
                  </a:lnTo>
                  <a:cubicBezTo>
                    <a:pt x="1" y="5694"/>
                    <a:pt x="244" y="9402"/>
                    <a:pt x="2119" y="12359"/>
                  </a:cubicBezTo>
                  <a:cubicBezTo>
                    <a:pt x="3995" y="15317"/>
                    <a:pt x="6555" y="16045"/>
                    <a:pt x="8012" y="16045"/>
                  </a:cubicBezTo>
                  <a:cubicBezTo>
                    <a:pt x="9756" y="16045"/>
                    <a:pt x="13596" y="14125"/>
                    <a:pt x="14589" y="9888"/>
                  </a:cubicBezTo>
                  <a:cubicBezTo>
                    <a:pt x="15074" y="7857"/>
                    <a:pt x="15185" y="5783"/>
                    <a:pt x="15494" y="3708"/>
                  </a:cubicBezTo>
                  <a:lnTo>
                    <a:pt x="15494" y="3708"/>
                  </a:lnTo>
                  <a:cubicBezTo>
                    <a:pt x="15385" y="3722"/>
                    <a:pt x="15277" y="3729"/>
                    <a:pt x="15172" y="3729"/>
                  </a:cubicBezTo>
                  <a:cubicBezTo>
                    <a:pt x="13441" y="3729"/>
                    <a:pt x="12230" y="1910"/>
                    <a:pt x="13000" y="287"/>
                  </a:cubicBezTo>
                  <a:lnTo>
                    <a:pt x="13000" y="287"/>
                  </a:lnTo>
                  <a:lnTo>
                    <a:pt x="13000" y="309"/>
                  </a:lnTo>
                  <a:cubicBezTo>
                    <a:pt x="13044" y="221"/>
                    <a:pt x="13066" y="155"/>
                    <a:pt x="13110" y="89"/>
                  </a:cubicBezTo>
                  <a:lnTo>
                    <a:pt x="13110" y="89"/>
                  </a:lnTo>
                  <a:cubicBezTo>
                    <a:pt x="12467" y="646"/>
                    <a:pt x="11678" y="923"/>
                    <a:pt x="10889" y="923"/>
                  </a:cubicBezTo>
                  <a:cubicBezTo>
                    <a:pt x="10055" y="923"/>
                    <a:pt x="9222" y="613"/>
                    <a:pt x="8564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33"/>
            <p:cNvSpPr/>
            <p:nvPr/>
          </p:nvSpPr>
          <p:spPr>
            <a:xfrm>
              <a:off x="4133575" y="607775"/>
              <a:ext cx="38650" cy="38650"/>
            </a:xfrm>
            <a:custGeom>
              <a:avLst/>
              <a:gdLst/>
              <a:ahLst/>
              <a:cxnLst/>
              <a:rect l="l" t="t" r="r" b="b"/>
              <a:pathLst>
                <a:path w="1546" h="1546" extrusionOk="0">
                  <a:moveTo>
                    <a:pt x="751" y="1"/>
                  </a:moveTo>
                  <a:cubicBezTo>
                    <a:pt x="552" y="23"/>
                    <a:pt x="375" y="111"/>
                    <a:pt x="221" y="243"/>
                  </a:cubicBezTo>
                  <a:cubicBezTo>
                    <a:pt x="155" y="310"/>
                    <a:pt x="89" y="398"/>
                    <a:pt x="66" y="508"/>
                  </a:cubicBezTo>
                  <a:cubicBezTo>
                    <a:pt x="22" y="596"/>
                    <a:pt x="0" y="685"/>
                    <a:pt x="0" y="795"/>
                  </a:cubicBezTo>
                  <a:cubicBezTo>
                    <a:pt x="22" y="861"/>
                    <a:pt x="22" y="905"/>
                    <a:pt x="44" y="972"/>
                  </a:cubicBezTo>
                  <a:cubicBezTo>
                    <a:pt x="66" y="1104"/>
                    <a:pt x="155" y="1236"/>
                    <a:pt x="243" y="1325"/>
                  </a:cubicBezTo>
                  <a:cubicBezTo>
                    <a:pt x="309" y="1369"/>
                    <a:pt x="353" y="1413"/>
                    <a:pt x="420" y="1435"/>
                  </a:cubicBezTo>
                  <a:cubicBezTo>
                    <a:pt x="530" y="1501"/>
                    <a:pt x="662" y="1545"/>
                    <a:pt x="795" y="1545"/>
                  </a:cubicBezTo>
                  <a:cubicBezTo>
                    <a:pt x="1104" y="1523"/>
                    <a:pt x="1369" y="1325"/>
                    <a:pt x="1479" y="1038"/>
                  </a:cubicBezTo>
                  <a:cubicBezTo>
                    <a:pt x="1523" y="950"/>
                    <a:pt x="1545" y="861"/>
                    <a:pt x="1545" y="751"/>
                  </a:cubicBezTo>
                  <a:lnTo>
                    <a:pt x="1501" y="552"/>
                  </a:lnTo>
                  <a:cubicBezTo>
                    <a:pt x="1479" y="420"/>
                    <a:pt x="1391" y="310"/>
                    <a:pt x="1302" y="221"/>
                  </a:cubicBezTo>
                  <a:lnTo>
                    <a:pt x="1126" y="89"/>
                  </a:lnTo>
                  <a:cubicBezTo>
                    <a:pt x="1015" y="45"/>
                    <a:pt x="883" y="1"/>
                    <a:pt x="751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33"/>
            <p:cNvSpPr/>
            <p:nvPr/>
          </p:nvSpPr>
          <p:spPr>
            <a:xfrm>
              <a:off x="4266525" y="609425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1524" h="1524" extrusionOk="0">
                  <a:moveTo>
                    <a:pt x="751" y="1"/>
                  </a:moveTo>
                  <a:cubicBezTo>
                    <a:pt x="641" y="1"/>
                    <a:pt x="553" y="23"/>
                    <a:pt x="464" y="67"/>
                  </a:cubicBezTo>
                  <a:cubicBezTo>
                    <a:pt x="354" y="89"/>
                    <a:pt x="266" y="155"/>
                    <a:pt x="200" y="221"/>
                  </a:cubicBezTo>
                  <a:cubicBezTo>
                    <a:pt x="133" y="310"/>
                    <a:pt x="89" y="398"/>
                    <a:pt x="45" y="486"/>
                  </a:cubicBezTo>
                  <a:cubicBezTo>
                    <a:pt x="1" y="575"/>
                    <a:pt x="1" y="685"/>
                    <a:pt x="1" y="773"/>
                  </a:cubicBezTo>
                  <a:cubicBezTo>
                    <a:pt x="1" y="839"/>
                    <a:pt x="23" y="906"/>
                    <a:pt x="23" y="972"/>
                  </a:cubicBezTo>
                  <a:cubicBezTo>
                    <a:pt x="67" y="1104"/>
                    <a:pt x="133" y="1215"/>
                    <a:pt x="222" y="1303"/>
                  </a:cubicBezTo>
                  <a:lnTo>
                    <a:pt x="398" y="1435"/>
                  </a:lnTo>
                  <a:cubicBezTo>
                    <a:pt x="509" y="1502"/>
                    <a:pt x="641" y="1524"/>
                    <a:pt x="773" y="1524"/>
                  </a:cubicBezTo>
                  <a:cubicBezTo>
                    <a:pt x="884" y="1524"/>
                    <a:pt x="972" y="1502"/>
                    <a:pt x="1060" y="1457"/>
                  </a:cubicBezTo>
                  <a:cubicBezTo>
                    <a:pt x="1259" y="1391"/>
                    <a:pt x="1413" y="1215"/>
                    <a:pt x="1480" y="1038"/>
                  </a:cubicBezTo>
                  <a:cubicBezTo>
                    <a:pt x="1524" y="950"/>
                    <a:pt x="1524" y="839"/>
                    <a:pt x="1524" y="751"/>
                  </a:cubicBezTo>
                  <a:cubicBezTo>
                    <a:pt x="1524" y="685"/>
                    <a:pt x="1502" y="619"/>
                    <a:pt x="1502" y="553"/>
                  </a:cubicBezTo>
                  <a:cubicBezTo>
                    <a:pt x="1458" y="420"/>
                    <a:pt x="1391" y="310"/>
                    <a:pt x="1281" y="199"/>
                  </a:cubicBezTo>
                  <a:lnTo>
                    <a:pt x="1127" y="89"/>
                  </a:lnTo>
                  <a:cubicBezTo>
                    <a:pt x="1016" y="23"/>
                    <a:pt x="884" y="1"/>
                    <a:pt x="751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33"/>
            <p:cNvSpPr/>
            <p:nvPr/>
          </p:nvSpPr>
          <p:spPr>
            <a:xfrm>
              <a:off x="4177150" y="730275"/>
              <a:ext cx="111475" cy="54725"/>
            </a:xfrm>
            <a:custGeom>
              <a:avLst/>
              <a:gdLst/>
              <a:ahLst/>
              <a:cxnLst/>
              <a:rect l="l" t="t" r="r" b="b"/>
              <a:pathLst>
                <a:path w="4459" h="2189" extrusionOk="0">
                  <a:moveTo>
                    <a:pt x="4459" y="0"/>
                  </a:moveTo>
                  <a:cubicBezTo>
                    <a:pt x="4459" y="0"/>
                    <a:pt x="3179" y="795"/>
                    <a:pt x="1899" y="795"/>
                  </a:cubicBezTo>
                  <a:cubicBezTo>
                    <a:pt x="1857" y="796"/>
                    <a:pt x="1816" y="797"/>
                    <a:pt x="1775" y="797"/>
                  </a:cubicBezTo>
                  <a:cubicBezTo>
                    <a:pt x="1154" y="797"/>
                    <a:pt x="539" y="641"/>
                    <a:pt x="1" y="331"/>
                  </a:cubicBezTo>
                  <a:lnTo>
                    <a:pt x="1" y="331"/>
                  </a:lnTo>
                  <a:cubicBezTo>
                    <a:pt x="107" y="1393"/>
                    <a:pt x="1010" y="2189"/>
                    <a:pt x="2041" y="2189"/>
                  </a:cubicBezTo>
                  <a:cubicBezTo>
                    <a:pt x="2082" y="2189"/>
                    <a:pt x="2122" y="2187"/>
                    <a:pt x="2164" y="2185"/>
                  </a:cubicBezTo>
                  <a:cubicBezTo>
                    <a:pt x="4172" y="2185"/>
                    <a:pt x="4459" y="0"/>
                    <a:pt x="44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33"/>
            <p:cNvSpPr/>
            <p:nvPr/>
          </p:nvSpPr>
          <p:spPr>
            <a:xfrm>
              <a:off x="4188200" y="567700"/>
              <a:ext cx="41950" cy="142850"/>
            </a:xfrm>
            <a:custGeom>
              <a:avLst/>
              <a:gdLst/>
              <a:ahLst/>
              <a:cxnLst/>
              <a:rect l="l" t="t" r="r" b="b"/>
              <a:pathLst>
                <a:path w="1678" h="5714" extrusionOk="0">
                  <a:moveTo>
                    <a:pt x="950" y="1"/>
                  </a:moveTo>
                  <a:cubicBezTo>
                    <a:pt x="899" y="1"/>
                    <a:pt x="839" y="48"/>
                    <a:pt x="839" y="103"/>
                  </a:cubicBezTo>
                  <a:cubicBezTo>
                    <a:pt x="839" y="809"/>
                    <a:pt x="1015" y="1515"/>
                    <a:pt x="993" y="2222"/>
                  </a:cubicBezTo>
                  <a:cubicBezTo>
                    <a:pt x="993" y="2817"/>
                    <a:pt x="861" y="3413"/>
                    <a:pt x="618" y="3965"/>
                  </a:cubicBezTo>
                  <a:cubicBezTo>
                    <a:pt x="419" y="4340"/>
                    <a:pt x="0" y="4737"/>
                    <a:pt x="199" y="5201"/>
                  </a:cubicBezTo>
                  <a:cubicBezTo>
                    <a:pt x="367" y="5604"/>
                    <a:pt x="777" y="5713"/>
                    <a:pt x="1178" y="5713"/>
                  </a:cubicBezTo>
                  <a:cubicBezTo>
                    <a:pt x="1304" y="5713"/>
                    <a:pt x="1429" y="5702"/>
                    <a:pt x="1545" y="5686"/>
                  </a:cubicBezTo>
                  <a:cubicBezTo>
                    <a:pt x="1677" y="5664"/>
                    <a:pt x="1655" y="5444"/>
                    <a:pt x="1523" y="5444"/>
                  </a:cubicBezTo>
                  <a:cubicBezTo>
                    <a:pt x="1214" y="5422"/>
                    <a:pt x="839" y="5466"/>
                    <a:pt x="596" y="5223"/>
                  </a:cubicBezTo>
                  <a:cubicBezTo>
                    <a:pt x="353" y="4980"/>
                    <a:pt x="486" y="4760"/>
                    <a:pt x="640" y="4517"/>
                  </a:cubicBezTo>
                  <a:cubicBezTo>
                    <a:pt x="905" y="4119"/>
                    <a:pt x="1104" y="3678"/>
                    <a:pt x="1192" y="3215"/>
                  </a:cubicBezTo>
                  <a:cubicBezTo>
                    <a:pt x="1302" y="2751"/>
                    <a:pt x="1324" y="2244"/>
                    <a:pt x="1280" y="1758"/>
                  </a:cubicBezTo>
                  <a:cubicBezTo>
                    <a:pt x="1280" y="1184"/>
                    <a:pt x="1192" y="610"/>
                    <a:pt x="1015" y="59"/>
                  </a:cubicBezTo>
                  <a:cubicBezTo>
                    <a:pt x="1007" y="17"/>
                    <a:pt x="980" y="1"/>
                    <a:pt x="950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33"/>
            <p:cNvSpPr/>
            <p:nvPr/>
          </p:nvSpPr>
          <p:spPr>
            <a:xfrm>
              <a:off x="4017750" y="552600"/>
              <a:ext cx="407725" cy="146900"/>
            </a:xfrm>
            <a:custGeom>
              <a:avLst/>
              <a:gdLst/>
              <a:ahLst/>
              <a:cxnLst/>
              <a:rect l="l" t="t" r="r" b="b"/>
              <a:pathLst>
                <a:path w="16309" h="5876" extrusionOk="0">
                  <a:moveTo>
                    <a:pt x="5034" y="795"/>
                  </a:moveTo>
                  <a:cubicBezTo>
                    <a:pt x="5048" y="795"/>
                    <a:pt x="5061" y="795"/>
                    <a:pt x="5075" y="795"/>
                  </a:cubicBezTo>
                  <a:cubicBezTo>
                    <a:pt x="6156" y="817"/>
                    <a:pt x="7237" y="1810"/>
                    <a:pt x="7193" y="2914"/>
                  </a:cubicBezTo>
                  <a:cubicBezTo>
                    <a:pt x="7127" y="4061"/>
                    <a:pt x="6178" y="4966"/>
                    <a:pt x="5008" y="4988"/>
                  </a:cubicBezTo>
                  <a:cubicBezTo>
                    <a:pt x="3861" y="4966"/>
                    <a:pt x="2934" y="3995"/>
                    <a:pt x="2956" y="2848"/>
                  </a:cubicBezTo>
                  <a:cubicBezTo>
                    <a:pt x="2978" y="1713"/>
                    <a:pt x="3905" y="795"/>
                    <a:pt x="5034" y="795"/>
                  </a:cubicBezTo>
                  <a:close/>
                  <a:moveTo>
                    <a:pt x="11169" y="905"/>
                  </a:moveTo>
                  <a:cubicBezTo>
                    <a:pt x="11183" y="905"/>
                    <a:pt x="11196" y="905"/>
                    <a:pt x="11210" y="905"/>
                  </a:cubicBezTo>
                  <a:cubicBezTo>
                    <a:pt x="12358" y="905"/>
                    <a:pt x="13284" y="1877"/>
                    <a:pt x="13262" y="3024"/>
                  </a:cubicBezTo>
                  <a:cubicBezTo>
                    <a:pt x="13241" y="4158"/>
                    <a:pt x="12313" y="5077"/>
                    <a:pt x="11184" y="5077"/>
                  </a:cubicBezTo>
                  <a:cubicBezTo>
                    <a:pt x="11170" y="5077"/>
                    <a:pt x="11157" y="5077"/>
                    <a:pt x="11144" y="5077"/>
                  </a:cubicBezTo>
                  <a:cubicBezTo>
                    <a:pt x="9974" y="5055"/>
                    <a:pt x="9069" y="4106"/>
                    <a:pt x="9091" y="2958"/>
                  </a:cubicBezTo>
                  <a:cubicBezTo>
                    <a:pt x="9091" y="1802"/>
                    <a:pt x="10039" y="905"/>
                    <a:pt x="11169" y="905"/>
                  </a:cubicBezTo>
                  <a:close/>
                  <a:moveTo>
                    <a:pt x="5097" y="1"/>
                  </a:moveTo>
                  <a:cubicBezTo>
                    <a:pt x="3905" y="1"/>
                    <a:pt x="2824" y="729"/>
                    <a:pt x="2404" y="1832"/>
                  </a:cubicBezTo>
                  <a:cubicBezTo>
                    <a:pt x="1808" y="1568"/>
                    <a:pt x="1190" y="1325"/>
                    <a:pt x="595" y="1060"/>
                  </a:cubicBezTo>
                  <a:cubicBezTo>
                    <a:pt x="548" y="1042"/>
                    <a:pt x="504" y="1034"/>
                    <a:pt x="463" y="1034"/>
                  </a:cubicBezTo>
                  <a:cubicBezTo>
                    <a:pt x="149" y="1034"/>
                    <a:pt x="1" y="1500"/>
                    <a:pt x="352" y="1656"/>
                  </a:cubicBezTo>
                  <a:cubicBezTo>
                    <a:pt x="970" y="1921"/>
                    <a:pt x="1588" y="2186"/>
                    <a:pt x="2228" y="2450"/>
                  </a:cubicBezTo>
                  <a:cubicBezTo>
                    <a:pt x="2073" y="3289"/>
                    <a:pt x="2316" y="4150"/>
                    <a:pt x="2890" y="4790"/>
                  </a:cubicBezTo>
                  <a:cubicBezTo>
                    <a:pt x="3483" y="5465"/>
                    <a:pt x="4266" y="5775"/>
                    <a:pt x="5039" y="5775"/>
                  </a:cubicBezTo>
                  <a:cubicBezTo>
                    <a:pt x="6336" y="5775"/>
                    <a:pt x="7601" y="4902"/>
                    <a:pt x="7877" y="3421"/>
                  </a:cubicBezTo>
                  <a:cubicBezTo>
                    <a:pt x="7877" y="3281"/>
                    <a:pt x="7989" y="3209"/>
                    <a:pt x="8100" y="3209"/>
                  </a:cubicBezTo>
                  <a:cubicBezTo>
                    <a:pt x="8215" y="3209"/>
                    <a:pt x="8330" y="3286"/>
                    <a:pt x="8319" y="3443"/>
                  </a:cubicBezTo>
                  <a:cubicBezTo>
                    <a:pt x="8560" y="4959"/>
                    <a:pt x="9856" y="5875"/>
                    <a:pt x="11185" y="5875"/>
                  </a:cubicBezTo>
                  <a:cubicBezTo>
                    <a:pt x="11926" y="5875"/>
                    <a:pt x="12678" y="5590"/>
                    <a:pt x="13262" y="4966"/>
                  </a:cubicBezTo>
                  <a:cubicBezTo>
                    <a:pt x="13902" y="4304"/>
                    <a:pt x="14145" y="3377"/>
                    <a:pt x="13969" y="2494"/>
                  </a:cubicBezTo>
                  <a:cubicBezTo>
                    <a:pt x="14631" y="2230"/>
                    <a:pt x="15315" y="1943"/>
                    <a:pt x="15977" y="1656"/>
                  </a:cubicBezTo>
                  <a:cubicBezTo>
                    <a:pt x="16308" y="1500"/>
                    <a:pt x="16158" y="1034"/>
                    <a:pt x="15859" y="1034"/>
                  </a:cubicBezTo>
                  <a:cubicBezTo>
                    <a:pt x="15820" y="1034"/>
                    <a:pt x="15778" y="1042"/>
                    <a:pt x="15734" y="1060"/>
                  </a:cubicBezTo>
                  <a:cubicBezTo>
                    <a:pt x="15072" y="1325"/>
                    <a:pt x="14432" y="1612"/>
                    <a:pt x="13770" y="1899"/>
                  </a:cubicBezTo>
                  <a:cubicBezTo>
                    <a:pt x="13373" y="839"/>
                    <a:pt x="12358" y="133"/>
                    <a:pt x="11232" y="111"/>
                  </a:cubicBezTo>
                  <a:cubicBezTo>
                    <a:pt x="11216" y="111"/>
                    <a:pt x="11200" y="111"/>
                    <a:pt x="11185" y="111"/>
                  </a:cubicBezTo>
                  <a:cubicBezTo>
                    <a:pt x="9815" y="111"/>
                    <a:pt x="8647" y="1053"/>
                    <a:pt x="8363" y="2362"/>
                  </a:cubicBezTo>
                  <a:cubicBezTo>
                    <a:pt x="8352" y="2514"/>
                    <a:pt x="8240" y="2586"/>
                    <a:pt x="8127" y="2586"/>
                  </a:cubicBezTo>
                  <a:cubicBezTo>
                    <a:pt x="8009" y="2586"/>
                    <a:pt x="7889" y="2508"/>
                    <a:pt x="7877" y="2362"/>
                  </a:cubicBezTo>
                  <a:cubicBezTo>
                    <a:pt x="7635" y="1016"/>
                    <a:pt x="6465" y="23"/>
                    <a:pt x="5097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Subtitle 3">
            <a:extLst>
              <a:ext uri="{FF2B5EF4-FFF2-40B4-BE49-F238E27FC236}">
                <a16:creationId xmlns:a16="http://schemas.microsoft.com/office/drawing/2014/main" id="{86993088-3B8E-4922-B7AA-9A7AC0DC218F}"/>
              </a:ext>
            </a:extLst>
          </p:cNvPr>
          <p:cNvSpPr>
            <a:spLocks noGrp="1"/>
          </p:cNvSpPr>
          <p:nvPr>
            <p:ph type="subTitle" idx="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B59A8E48-97CE-4FFB-B21F-6FD51E116E2C}"/>
              </a:ext>
            </a:extLst>
          </p:cNvPr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29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" grpId="0" animBg="1"/>
      <p:bldP spid="261" grpId="0" animBg="1"/>
      <p:bldP spid="26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3"/>
          <p:cNvSpPr/>
          <p:nvPr/>
        </p:nvSpPr>
        <p:spPr>
          <a:xfrm>
            <a:off x="926302" y="2317255"/>
            <a:ext cx="2270700" cy="14190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33"/>
          <p:cNvSpPr/>
          <p:nvPr/>
        </p:nvSpPr>
        <p:spPr>
          <a:xfrm>
            <a:off x="3439765" y="2317255"/>
            <a:ext cx="2270700" cy="14190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33"/>
          <p:cNvSpPr/>
          <p:nvPr/>
        </p:nvSpPr>
        <p:spPr>
          <a:xfrm>
            <a:off x="4471667" y="4025268"/>
            <a:ext cx="207000" cy="1635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62" name="Google Shape;262;p33"/>
          <p:cNvCxnSpPr/>
          <p:nvPr/>
        </p:nvCxnSpPr>
        <p:spPr>
          <a:xfrm>
            <a:off x="4575175" y="3736375"/>
            <a:ext cx="0" cy="373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5" name="Google Shape;265;p33"/>
          <p:cNvSpPr/>
          <p:nvPr/>
        </p:nvSpPr>
        <p:spPr>
          <a:xfrm>
            <a:off x="1958204" y="4025268"/>
            <a:ext cx="207000" cy="1635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66" name="Google Shape;266;p33"/>
          <p:cNvCxnSpPr/>
          <p:nvPr/>
        </p:nvCxnSpPr>
        <p:spPr>
          <a:xfrm>
            <a:off x="2061713" y="3736298"/>
            <a:ext cx="0" cy="373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7" name="Google Shape;267;p33"/>
          <p:cNvSpPr txBox="1">
            <a:spLocks noGrp="1"/>
          </p:cNvSpPr>
          <p:nvPr>
            <p:ph type="title"/>
          </p:nvPr>
        </p:nvSpPr>
        <p:spPr>
          <a:xfrm>
            <a:off x="857550" y="1719075"/>
            <a:ext cx="7435200" cy="24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2"/>
                </a:solidFill>
              </a:rPr>
              <a:t>UHB and  (JBDS) Update:</a:t>
            </a:r>
            <a:endParaRPr dirty="0">
              <a:solidFill>
                <a:schemeClr val="dk2"/>
              </a:solidFill>
            </a:endParaRPr>
          </a:p>
        </p:txBody>
      </p:sp>
      <p:sp>
        <p:nvSpPr>
          <p:cNvPr id="268" name="Google Shape;268;p33"/>
          <p:cNvSpPr txBox="1">
            <a:spLocks noGrp="1"/>
          </p:cNvSpPr>
          <p:nvPr>
            <p:ph type="subTitle" idx="1"/>
          </p:nvPr>
        </p:nvSpPr>
        <p:spPr>
          <a:xfrm>
            <a:off x="926302" y="2538318"/>
            <a:ext cx="2270700" cy="36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 dirty="0">
                <a:solidFill>
                  <a:schemeClr val="accent3"/>
                </a:solidFill>
              </a:rPr>
              <a:t>(1) once blood glucose levels reach ≤14mmol/l (1).</a:t>
            </a:r>
            <a:endParaRPr sz="1900" b="1" dirty="0">
              <a:solidFill>
                <a:schemeClr val="accent3"/>
              </a:solidFill>
            </a:endParaRPr>
          </a:p>
        </p:txBody>
      </p:sp>
      <p:sp>
        <p:nvSpPr>
          <p:cNvPr id="269" name="Google Shape;269;p33"/>
          <p:cNvSpPr txBox="1">
            <a:spLocks noGrp="1"/>
          </p:cNvSpPr>
          <p:nvPr>
            <p:ph type="subTitle" idx="3"/>
          </p:nvPr>
        </p:nvSpPr>
        <p:spPr>
          <a:xfrm>
            <a:off x="3439777" y="2623435"/>
            <a:ext cx="2270700" cy="36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chemeClr val="accent3"/>
                </a:solidFill>
              </a:rPr>
              <a:t>(2) reduce the insulin infusion rate from 0.1 units/kg/hr to 0.05 units/kg/hr </a:t>
            </a:r>
            <a:endParaRPr sz="1800" b="1" dirty="0">
              <a:solidFill>
                <a:schemeClr val="accent3"/>
              </a:solidFill>
            </a:endParaRPr>
          </a:p>
        </p:txBody>
      </p:sp>
      <p:grpSp>
        <p:nvGrpSpPr>
          <p:cNvPr id="272" name="Google Shape;272;p33"/>
          <p:cNvGrpSpPr/>
          <p:nvPr/>
        </p:nvGrpSpPr>
        <p:grpSpPr>
          <a:xfrm>
            <a:off x="4377479" y="3314765"/>
            <a:ext cx="395210" cy="384568"/>
            <a:chOff x="4358955" y="2203011"/>
            <a:chExt cx="443957" cy="546805"/>
          </a:xfrm>
        </p:grpSpPr>
        <p:sp>
          <p:nvSpPr>
            <p:cNvPr id="273" name="Google Shape;273;p33"/>
            <p:cNvSpPr/>
            <p:nvPr/>
          </p:nvSpPr>
          <p:spPr>
            <a:xfrm>
              <a:off x="4649200" y="2596105"/>
              <a:ext cx="126950" cy="134418"/>
            </a:xfrm>
            <a:custGeom>
              <a:avLst/>
              <a:gdLst/>
              <a:ahLst/>
              <a:cxnLst/>
              <a:rect l="l" t="t" r="r" b="b"/>
              <a:pathLst>
                <a:path w="3961" h="4194" extrusionOk="0">
                  <a:moveTo>
                    <a:pt x="1070" y="0"/>
                  </a:moveTo>
                  <a:cubicBezTo>
                    <a:pt x="485" y="0"/>
                    <a:pt x="0" y="485"/>
                    <a:pt x="0" y="1069"/>
                  </a:cubicBezTo>
                  <a:lnTo>
                    <a:pt x="0" y="4160"/>
                  </a:lnTo>
                  <a:lnTo>
                    <a:pt x="67" y="4194"/>
                  </a:lnTo>
                  <a:lnTo>
                    <a:pt x="3960" y="317"/>
                  </a:lnTo>
                  <a:lnTo>
                    <a:pt x="3944" y="317"/>
                  </a:lnTo>
                  <a:lnTo>
                    <a:pt x="3827" y="0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33"/>
            <p:cNvSpPr/>
            <p:nvPr/>
          </p:nvSpPr>
          <p:spPr>
            <a:xfrm>
              <a:off x="4358955" y="2203011"/>
              <a:ext cx="443957" cy="546805"/>
            </a:xfrm>
            <a:custGeom>
              <a:avLst/>
              <a:gdLst/>
              <a:ahLst/>
              <a:cxnLst/>
              <a:rect l="l" t="t" r="r" b="b"/>
              <a:pathLst>
                <a:path w="13852" h="17061" extrusionOk="0">
                  <a:moveTo>
                    <a:pt x="12248" y="1070"/>
                  </a:moveTo>
                  <a:cubicBezTo>
                    <a:pt x="12548" y="1070"/>
                    <a:pt x="12782" y="1304"/>
                    <a:pt x="12782" y="1605"/>
                  </a:cubicBezTo>
                  <a:lnTo>
                    <a:pt x="12782" y="11831"/>
                  </a:lnTo>
                  <a:cubicBezTo>
                    <a:pt x="12782" y="11964"/>
                    <a:pt x="12732" y="12098"/>
                    <a:pt x="12632" y="12198"/>
                  </a:cubicBezTo>
                  <a:lnTo>
                    <a:pt x="8990" y="15841"/>
                  </a:lnTo>
                  <a:cubicBezTo>
                    <a:pt x="8889" y="15941"/>
                    <a:pt x="8756" y="15991"/>
                    <a:pt x="8622" y="15991"/>
                  </a:cubicBezTo>
                  <a:lnTo>
                    <a:pt x="1588" y="15991"/>
                  </a:lnTo>
                  <a:cubicBezTo>
                    <a:pt x="1304" y="15991"/>
                    <a:pt x="1053" y="15757"/>
                    <a:pt x="1053" y="15473"/>
                  </a:cubicBezTo>
                  <a:lnTo>
                    <a:pt x="1053" y="1605"/>
                  </a:lnTo>
                  <a:cubicBezTo>
                    <a:pt x="1053" y="1304"/>
                    <a:pt x="1304" y="1070"/>
                    <a:pt x="1588" y="1070"/>
                  </a:cubicBezTo>
                  <a:close/>
                  <a:moveTo>
                    <a:pt x="1588" y="1"/>
                  </a:moveTo>
                  <a:cubicBezTo>
                    <a:pt x="702" y="1"/>
                    <a:pt x="0" y="719"/>
                    <a:pt x="0" y="1605"/>
                  </a:cubicBezTo>
                  <a:lnTo>
                    <a:pt x="0" y="15473"/>
                  </a:lnTo>
                  <a:cubicBezTo>
                    <a:pt x="0" y="16342"/>
                    <a:pt x="702" y="17060"/>
                    <a:pt x="1588" y="17060"/>
                  </a:cubicBezTo>
                  <a:lnTo>
                    <a:pt x="8622" y="17060"/>
                  </a:lnTo>
                  <a:cubicBezTo>
                    <a:pt x="9040" y="17060"/>
                    <a:pt x="9441" y="16893"/>
                    <a:pt x="9741" y="16593"/>
                  </a:cubicBezTo>
                  <a:lnTo>
                    <a:pt x="13384" y="12950"/>
                  </a:lnTo>
                  <a:cubicBezTo>
                    <a:pt x="13685" y="12649"/>
                    <a:pt x="13852" y="12248"/>
                    <a:pt x="13852" y="11831"/>
                  </a:cubicBezTo>
                  <a:lnTo>
                    <a:pt x="13852" y="1605"/>
                  </a:lnTo>
                  <a:cubicBezTo>
                    <a:pt x="13852" y="719"/>
                    <a:pt x="13133" y="1"/>
                    <a:pt x="12248" y="1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33"/>
            <p:cNvSpPr/>
            <p:nvPr/>
          </p:nvSpPr>
          <p:spPr>
            <a:xfrm>
              <a:off x="4426965" y="2544696"/>
              <a:ext cx="170859" cy="34294"/>
            </a:xfrm>
            <a:custGeom>
              <a:avLst/>
              <a:gdLst/>
              <a:ahLst/>
              <a:cxnLst/>
              <a:rect l="l" t="t" r="r" b="b"/>
              <a:pathLst>
                <a:path w="5331" h="1070" extrusionOk="0">
                  <a:moveTo>
                    <a:pt x="0" y="0"/>
                  </a:moveTo>
                  <a:lnTo>
                    <a:pt x="0" y="1069"/>
                  </a:lnTo>
                  <a:lnTo>
                    <a:pt x="5330" y="1069"/>
                  </a:lnTo>
                  <a:lnTo>
                    <a:pt x="5330" y="0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33"/>
            <p:cNvSpPr/>
            <p:nvPr/>
          </p:nvSpPr>
          <p:spPr>
            <a:xfrm>
              <a:off x="4426965" y="2476686"/>
              <a:ext cx="307936" cy="34294"/>
            </a:xfrm>
            <a:custGeom>
              <a:avLst/>
              <a:gdLst/>
              <a:ahLst/>
              <a:cxnLst/>
              <a:rect l="l" t="t" r="r" b="b"/>
              <a:pathLst>
                <a:path w="9608" h="1070" extrusionOk="0">
                  <a:moveTo>
                    <a:pt x="0" y="0"/>
                  </a:moveTo>
                  <a:lnTo>
                    <a:pt x="0" y="1069"/>
                  </a:lnTo>
                  <a:lnTo>
                    <a:pt x="9608" y="1069"/>
                  </a:lnTo>
                  <a:lnTo>
                    <a:pt x="9608" y="0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33"/>
            <p:cNvSpPr/>
            <p:nvPr/>
          </p:nvSpPr>
          <p:spPr>
            <a:xfrm>
              <a:off x="4426965" y="2613219"/>
              <a:ext cx="170859" cy="34326"/>
            </a:xfrm>
            <a:custGeom>
              <a:avLst/>
              <a:gdLst/>
              <a:ahLst/>
              <a:cxnLst/>
              <a:rect l="l" t="t" r="r" b="b"/>
              <a:pathLst>
                <a:path w="5331" h="1071" extrusionOk="0">
                  <a:moveTo>
                    <a:pt x="0" y="1"/>
                  </a:moveTo>
                  <a:lnTo>
                    <a:pt x="0" y="1070"/>
                  </a:lnTo>
                  <a:lnTo>
                    <a:pt x="5330" y="1070"/>
                  </a:lnTo>
                  <a:lnTo>
                    <a:pt x="5330" y="1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33"/>
            <p:cNvSpPr/>
            <p:nvPr/>
          </p:nvSpPr>
          <p:spPr>
            <a:xfrm>
              <a:off x="4495520" y="2271566"/>
              <a:ext cx="170859" cy="170859"/>
            </a:xfrm>
            <a:custGeom>
              <a:avLst/>
              <a:gdLst/>
              <a:ahLst/>
              <a:cxnLst/>
              <a:rect l="l" t="t" r="r" b="b"/>
              <a:pathLst>
                <a:path w="5331" h="5331" extrusionOk="0">
                  <a:moveTo>
                    <a:pt x="2139" y="1"/>
                  </a:moveTo>
                  <a:lnTo>
                    <a:pt x="2139" y="2139"/>
                  </a:lnTo>
                  <a:lnTo>
                    <a:pt x="0" y="2139"/>
                  </a:lnTo>
                  <a:lnTo>
                    <a:pt x="0" y="3192"/>
                  </a:lnTo>
                  <a:lnTo>
                    <a:pt x="2139" y="3192"/>
                  </a:lnTo>
                  <a:lnTo>
                    <a:pt x="2139" y="5331"/>
                  </a:lnTo>
                  <a:lnTo>
                    <a:pt x="3191" y="5331"/>
                  </a:lnTo>
                  <a:lnTo>
                    <a:pt x="3191" y="3192"/>
                  </a:lnTo>
                  <a:lnTo>
                    <a:pt x="5330" y="3192"/>
                  </a:lnTo>
                  <a:lnTo>
                    <a:pt x="5330" y="2139"/>
                  </a:lnTo>
                  <a:lnTo>
                    <a:pt x="3191" y="2139"/>
                  </a:lnTo>
                  <a:lnTo>
                    <a:pt x="3191" y="1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7" name="Google Shape;297;p33"/>
          <p:cNvSpPr/>
          <p:nvPr/>
        </p:nvSpPr>
        <p:spPr>
          <a:xfrm flipH="1">
            <a:off x="1697719" y="3032340"/>
            <a:ext cx="728100" cy="575100"/>
          </a:xfrm>
          <a:prstGeom prst="pie">
            <a:avLst>
              <a:gd name="adj1" fmla="val 2131457"/>
              <a:gd name="adj2" fmla="val 16200000"/>
            </a:avLst>
          </a:prstGeom>
          <a:gradFill>
            <a:gsLst>
              <a:gs pos="0">
                <a:srgbClr val="E3FFD5"/>
              </a:gs>
              <a:gs pos="100000">
                <a:srgbClr val="90EBBA"/>
              </a:gs>
            </a:gsLst>
            <a:lin ang="2698631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3"/>
          <p:cNvSpPr/>
          <p:nvPr/>
        </p:nvSpPr>
        <p:spPr>
          <a:xfrm>
            <a:off x="1797818" y="3111473"/>
            <a:ext cx="527700" cy="4170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9" name="Google Shape;299;p33"/>
          <p:cNvGrpSpPr/>
          <p:nvPr/>
        </p:nvGrpSpPr>
        <p:grpSpPr>
          <a:xfrm>
            <a:off x="1964464" y="3220372"/>
            <a:ext cx="194373" cy="198825"/>
            <a:chOff x="4881711" y="2781350"/>
            <a:chExt cx="201402" cy="260823"/>
          </a:xfrm>
        </p:grpSpPr>
        <p:sp>
          <p:nvSpPr>
            <p:cNvPr id="300" name="Google Shape;300;p33"/>
            <p:cNvSpPr/>
            <p:nvPr/>
          </p:nvSpPr>
          <p:spPr>
            <a:xfrm>
              <a:off x="4881711" y="2781350"/>
              <a:ext cx="201402" cy="260823"/>
            </a:xfrm>
            <a:custGeom>
              <a:avLst/>
              <a:gdLst/>
              <a:ahLst/>
              <a:cxnLst/>
              <a:rect l="l" t="t" r="r" b="b"/>
              <a:pathLst>
                <a:path w="6284" h="8138" extrusionOk="0">
                  <a:moveTo>
                    <a:pt x="3142" y="689"/>
                  </a:moveTo>
                  <a:lnTo>
                    <a:pt x="3142" y="689"/>
                  </a:lnTo>
                  <a:cubicBezTo>
                    <a:pt x="3431" y="1078"/>
                    <a:pt x="3696" y="1425"/>
                    <a:pt x="3927" y="1738"/>
                  </a:cubicBezTo>
                  <a:cubicBezTo>
                    <a:pt x="4763" y="2807"/>
                    <a:pt x="5214" y="3425"/>
                    <a:pt x="5465" y="3860"/>
                  </a:cubicBezTo>
                  <a:cubicBezTo>
                    <a:pt x="5665" y="4211"/>
                    <a:pt x="5765" y="4612"/>
                    <a:pt x="5749" y="5029"/>
                  </a:cubicBezTo>
                  <a:cubicBezTo>
                    <a:pt x="5732" y="6466"/>
                    <a:pt x="4579" y="7619"/>
                    <a:pt x="3142" y="7619"/>
                  </a:cubicBezTo>
                  <a:cubicBezTo>
                    <a:pt x="1705" y="7619"/>
                    <a:pt x="552" y="6466"/>
                    <a:pt x="535" y="5029"/>
                  </a:cubicBezTo>
                  <a:cubicBezTo>
                    <a:pt x="519" y="4612"/>
                    <a:pt x="619" y="4211"/>
                    <a:pt x="820" y="3860"/>
                  </a:cubicBezTo>
                  <a:cubicBezTo>
                    <a:pt x="1070" y="3425"/>
                    <a:pt x="1521" y="2807"/>
                    <a:pt x="2357" y="1738"/>
                  </a:cubicBezTo>
                  <a:cubicBezTo>
                    <a:pt x="2588" y="1425"/>
                    <a:pt x="2853" y="1078"/>
                    <a:pt x="3142" y="689"/>
                  </a:cubicBezTo>
                  <a:close/>
                  <a:moveTo>
                    <a:pt x="3142" y="0"/>
                  </a:moveTo>
                  <a:cubicBezTo>
                    <a:pt x="3067" y="0"/>
                    <a:pt x="2992" y="33"/>
                    <a:pt x="2942" y="100"/>
                  </a:cubicBezTo>
                  <a:cubicBezTo>
                    <a:pt x="2557" y="602"/>
                    <a:pt x="2223" y="1036"/>
                    <a:pt x="1939" y="1420"/>
                  </a:cubicBezTo>
                  <a:cubicBezTo>
                    <a:pt x="1120" y="2506"/>
                    <a:pt x="652" y="3108"/>
                    <a:pt x="368" y="3609"/>
                  </a:cubicBezTo>
                  <a:cubicBezTo>
                    <a:pt x="118" y="4043"/>
                    <a:pt x="1" y="4528"/>
                    <a:pt x="18" y="5029"/>
                  </a:cubicBezTo>
                  <a:cubicBezTo>
                    <a:pt x="18" y="6750"/>
                    <a:pt x="1421" y="8137"/>
                    <a:pt x="3142" y="8137"/>
                  </a:cubicBezTo>
                  <a:cubicBezTo>
                    <a:pt x="4863" y="8137"/>
                    <a:pt x="6267" y="6750"/>
                    <a:pt x="6267" y="5029"/>
                  </a:cubicBezTo>
                  <a:cubicBezTo>
                    <a:pt x="6283" y="4528"/>
                    <a:pt x="6166" y="4043"/>
                    <a:pt x="5916" y="3609"/>
                  </a:cubicBezTo>
                  <a:cubicBezTo>
                    <a:pt x="5632" y="3108"/>
                    <a:pt x="5164" y="2506"/>
                    <a:pt x="4345" y="1420"/>
                  </a:cubicBezTo>
                  <a:cubicBezTo>
                    <a:pt x="4061" y="1036"/>
                    <a:pt x="3727" y="602"/>
                    <a:pt x="3343" y="100"/>
                  </a:cubicBezTo>
                  <a:cubicBezTo>
                    <a:pt x="3292" y="33"/>
                    <a:pt x="3217" y="0"/>
                    <a:pt x="314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33"/>
            <p:cNvSpPr/>
            <p:nvPr/>
          </p:nvSpPr>
          <p:spPr>
            <a:xfrm>
              <a:off x="4971675" y="2934485"/>
              <a:ext cx="77144" cy="74484"/>
            </a:xfrm>
            <a:custGeom>
              <a:avLst/>
              <a:gdLst/>
              <a:ahLst/>
              <a:cxnLst/>
              <a:rect l="l" t="t" r="r" b="b"/>
              <a:pathLst>
                <a:path w="2407" h="2324" extrusionOk="0">
                  <a:moveTo>
                    <a:pt x="2154" y="1"/>
                  </a:moveTo>
                  <a:cubicBezTo>
                    <a:pt x="2027" y="1"/>
                    <a:pt x="1897" y="84"/>
                    <a:pt x="1889" y="251"/>
                  </a:cubicBezTo>
                  <a:cubicBezTo>
                    <a:pt x="1889" y="1103"/>
                    <a:pt x="1204" y="1805"/>
                    <a:pt x="335" y="1805"/>
                  </a:cubicBezTo>
                  <a:cubicBezTo>
                    <a:pt x="1" y="1822"/>
                    <a:pt x="1" y="2323"/>
                    <a:pt x="335" y="2323"/>
                  </a:cubicBezTo>
                  <a:cubicBezTo>
                    <a:pt x="1488" y="2323"/>
                    <a:pt x="2407" y="1387"/>
                    <a:pt x="2407" y="251"/>
                  </a:cubicBezTo>
                  <a:cubicBezTo>
                    <a:pt x="2407" y="84"/>
                    <a:pt x="2282" y="1"/>
                    <a:pt x="215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2" name="Google Shape;302;p33"/>
          <p:cNvSpPr txBox="1">
            <a:spLocks noGrp="1"/>
          </p:cNvSpPr>
          <p:nvPr>
            <p:ph type="ctrTitle" idx="4294967295"/>
          </p:nvPr>
        </p:nvSpPr>
        <p:spPr>
          <a:xfrm>
            <a:off x="1631325" y="550600"/>
            <a:ext cx="4292400" cy="92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800" b="1"/>
              <a:t>Did you know?</a:t>
            </a:r>
            <a:endParaRPr sz="6800" b="1"/>
          </a:p>
        </p:txBody>
      </p:sp>
      <p:sp>
        <p:nvSpPr>
          <p:cNvPr id="303" name="Google Shape;303;p33"/>
          <p:cNvSpPr txBox="1"/>
          <p:nvPr/>
        </p:nvSpPr>
        <p:spPr>
          <a:xfrm>
            <a:off x="5923725" y="671967"/>
            <a:ext cx="3000000" cy="9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 dirty="0">
                <a:solidFill>
                  <a:schemeClr val="accent1"/>
                </a:solidFill>
                <a:latin typeface="Hind"/>
                <a:ea typeface="Hind"/>
                <a:cs typeface="Hind"/>
                <a:sym typeface="Hind"/>
              </a:rPr>
              <a:t>There’s been a change in the Diabetic Ketoacidosis (DKA) guidelines!</a:t>
            </a:r>
            <a:endParaRPr sz="1700" b="1" dirty="0">
              <a:solidFill>
                <a:schemeClr val="accent1"/>
              </a:solidFill>
              <a:latin typeface="Hind"/>
              <a:ea typeface="Hind"/>
              <a:cs typeface="Hind"/>
              <a:sym typeface="Hind"/>
            </a:endParaRPr>
          </a:p>
        </p:txBody>
      </p:sp>
      <p:grpSp>
        <p:nvGrpSpPr>
          <p:cNvPr id="304" name="Google Shape;304;p33"/>
          <p:cNvGrpSpPr/>
          <p:nvPr/>
        </p:nvGrpSpPr>
        <p:grpSpPr>
          <a:xfrm>
            <a:off x="8223913" y="3072626"/>
            <a:ext cx="934563" cy="2068792"/>
            <a:chOff x="2507125" y="238100"/>
            <a:chExt cx="2588100" cy="5238775"/>
          </a:xfrm>
        </p:grpSpPr>
        <p:sp>
          <p:nvSpPr>
            <p:cNvPr id="305" name="Google Shape;305;p33"/>
            <p:cNvSpPr/>
            <p:nvPr/>
          </p:nvSpPr>
          <p:spPr>
            <a:xfrm>
              <a:off x="3798025" y="260400"/>
              <a:ext cx="689850" cy="1216925"/>
            </a:xfrm>
            <a:custGeom>
              <a:avLst/>
              <a:gdLst/>
              <a:ahLst/>
              <a:cxnLst/>
              <a:rect l="l" t="t" r="r" b="b"/>
              <a:pathLst>
                <a:path w="27594" h="48677" extrusionOk="0">
                  <a:moveTo>
                    <a:pt x="12485" y="1"/>
                  </a:moveTo>
                  <a:cubicBezTo>
                    <a:pt x="8453" y="1"/>
                    <a:pt x="4728" y="2644"/>
                    <a:pt x="3322" y="6638"/>
                  </a:cubicBezTo>
                  <a:cubicBezTo>
                    <a:pt x="2799" y="8185"/>
                    <a:pt x="2458" y="9800"/>
                    <a:pt x="2321" y="11461"/>
                  </a:cubicBezTo>
                  <a:cubicBezTo>
                    <a:pt x="2162" y="13258"/>
                    <a:pt x="1843" y="15010"/>
                    <a:pt x="547" y="16420"/>
                  </a:cubicBezTo>
                  <a:cubicBezTo>
                    <a:pt x="342" y="16647"/>
                    <a:pt x="183" y="16898"/>
                    <a:pt x="69" y="17171"/>
                  </a:cubicBezTo>
                  <a:cubicBezTo>
                    <a:pt x="1" y="17421"/>
                    <a:pt x="183" y="17694"/>
                    <a:pt x="456" y="17694"/>
                  </a:cubicBezTo>
                  <a:cubicBezTo>
                    <a:pt x="797" y="17648"/>
                    <a:pt x="1138" y="17580"/>
                    <a:pt x="1479" y="17512"/>
                  </a:cubicBezTo>
                  <a:cubicBezTo>
                    <a:pt x="1810" y="17441"/>
                    <a:pt x="2038" y="17393"/>
                    <a:pt x="2203" y="17393"/>
                  </a:cubicBezTo>
                  <a:cubicBezTo>
                    <a:pt x="2570" y="17393"/>
                    <a:pt x="2619" y="17636"/>
                    <a:pt x="2776" y="18422"/>
                  </a:cubicBezTo>
                  <a:cubicBezTo>
                    <a:pt x="2981" y="19445"/>
                    <a:pt x="3208" y="20469"/>
                    <a:pt x="3413" y="21493"/>
                  </a:cubicBezTo>
                  <a:cubicBezTo>
                    <a:pt x="3686" y="22766"/>
                    <a:pt x="4050" y="23381"/>
                    <a:pt x="5074" y="24154"/>
                  </a:cubicBezTo>
                  <a:cubicBezTo>
                    <a:pt x="5910" y="24790"/>
                    <a:pt x="6673" y="24823"/>
                    <a:pt x="7580" y="24823"/>
                  </a:cubicBezTo>
                  <a:cubicBezTo>
                    <a:pt x="7683" y="24823"/>
                    <a:pt x="7789" y="24822"/>
                    <a:pt x="7896" y="24822"/>
                  </a:cubicBezTo>
                  <a:cubicBezTo>
                    <a:pt x="8127" y="24822"/>
                    <a:pt x="8368" y="24824"/>
                    <a:pt x="8622" y="24836"/>
                  </a:cubicBezTo>
                  <a:cubicBezTo>
                    <a:pt x="8736" y="24859"/>
                    <a:pt x="8827" y="24859"/>
                    <a:pt x="8918" y="24859"/>
                  </a:cubicBezTo>
                  <a:cubicBezTo>
                    <a:pt x="9737" y="24950"/>
                    <a:pt x="9759" y="24927"/>
                    <a:pt x="9850" y="25701"/>
                  </a:cubicBezTo>
                  <a:cubicBezTo>
                    <a:pt x="9964" y="26633"/>
                    <a:pt x="9987" y="29295"/>
                    <a:pt x="10123" y="30228"/>
                  </a:cubicBezTo>
                  <a:cubicBezTo>
                    <a:pt x="10237" y="30978"/>
                    <a:pt x="10078" y="31501"/>
                    <a:pt x="9373" y="31820"/>
                  </a:cubicBezTo>
                  <a:cubicBezTo>
                    <a:pt x="8986" y="32002"/>
                    <a:pt x="8941" y="32343"/>
                    <a:pt x="9077" y="32730"/>
                  </a:cubicBezTo>
                  <a:cubicBezTo>
                    <a:pt x="9145" y="32957"/>
                    <a:pt x="9214" y="33208"/>
                    <a:pt x="9282" y="33435"/>
                  </a:cubicBezTo>
                  <a:cubicBezTo>
                    <a:pt x="10123" y="36142"/>
                    <a:pt x="10942" y="38872"/>
                    <a:pt x="11830" y="41579"/>
                  </a:cubicBezTo>
                  <a:cubicBezTo>
                    <a:pt x="12489" y="43671"/>
                    <a:pt x="13217" y="45741"/>
                    <a:pt x="13945" y="47811"/>
                  </a:cubicBezTo>
                  <a:cubicBezTo>
                    <a:pt x="14059" y="48153"/>
                    <a:pt x="14104" y="48676"/>
                    <a:pt x="14605" y="48676"/>
                  </a:cubicBezTo>
                  <a:cubicBezTo>
                    <a:pt x="14615" y="48676"/>
                    <a:pt x="14625" y="48677"/>
                    <a:pt x="14635" y="48677"/>
                  </a:cubicBezTo>
                  <a:cubicBezTo>
                    <a:pt x="15020" y="48677"/>
                    <a:pt x="15133" y="48259"/>
                    <a:pt x="15310" y="47993"/>
                  </a:cubicBezTo>
                  <a:cubicBezTo>
                    <a:pt x="17198" y="45036"/>
                    <a:pt x="19313" y="42261"/>
                    <a:pt x="21611" y="39622"/>
                  </a:cubicBezTo>
                  <a:cubicBezTo>
                    <a:pt x="22111" y="39076"/>
                    <a:pt x="22589" y="38508"/>
                    <a:pt x="23067" y="37916"/>
                  </a:cubicBezTo>
                  <a:cubicBezTo>
                    <a:pt x="24318" y="36301"/>
                    <a:pt x="25546" y="34663"/>
                    <a:pt x="26797" y="33048"/>
                  </a:cubicBezTo>
                  <a:cubicBezTo>
                    <a:pt x="27025" y="32753"/>
                    <a:pt x="27594" y="31729"/>
                    <a:pt x="27252" y="31547"/>
                  </a:cubicBezTo>
                  <a:cubicBezTo>
                    <a:pt x="26934" y="31388"/>
                    <a:pt x="26160" y="30819"/>
                    <a:pt x="25842" y="30705"/>
                  </a:cubicBezTo>
                  <a:cubicBezTo>
                    <a:pt x="24773" y="30273"/>
                    <a:pt x="23271" y="30910"/>
                    <a:pt x="22999" y="29841"/>
                  </a:cubicBezTo>
                  <a:cubicBezTo>
                    <a:pt x="22862" y="29363"/>
                    <a:pt x="22453" y="28635"/>
                    <a:pt x="22430" y="28135"/>
                  </a:cubicBezTo>
                  <a:cubicBezTo>
                    <a:pt x="22225" y="25291"/>
                    <a:pt x="22020" y="22721"/>
                    <a:pt x="21861" y="19900"/>
                  </a:cubicBezTo>
                  <a:cubicBezTo>
                    <a:pt x="21702" y="17512"/>
                    <a:pt x="22635" y="14828"/>
                    <a:pt x="22544" y="12416"/>
                  </a:cubicBezTo>
                  <a:cubicBezTo>
                    <a:pt x="22475" y="10233"/>
                    <a:pt x="22043" y="8049"/>
                    <a:pt x="21224" y="6001"/>
                  </a:cubicBezTo>
                  <a:cubicBezTo>
                    <a:pt x="19905" y="2703"/>
                    <a:pt x="17471" y="656"/>
                    <a:pt x="13900" y="110"/>
                  </a:cubicBezTo>
                  <a:cubicBezTo>
                    <a:pt x="13426" y="36"/>
                    <a:pt x="12953" y="1"/>
                    <a:pt x="12485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33"/>
            <p:cNvSpPr/>
            <p:nvPr/>
          </p:nvSpPr>
          <p:spPr>
            <a:xfrm>
              <a:off x="3780975" y="238100"/>
              <a:ext cx="660825" cy="533125"/>
            </a:xfrm>
            <a:custGeom>
              <a:avLst/>
              <a:gdLst/>
              <a:ahLst/>
              <a:cxnLst/>
              <a:rect l="l" t="t" r="r" b="b"/>
              <a:pathLst>
                <a:path w="26433" h="21325" extrusionOk="0">
                  <a:moveTo>
                    <a:pt x="16077" y="1"/>
                  </a:moveTo>
                  <a:cubicBezTo>
                    <a:pt x="16049" y="1"/>
                    <a:pt x="16020" y="1"/>
                    <a:pt x="15992" y="1"/>
                  </a:cubicBezTo>
                  <a:cubicBezTo>
                    <a:pt x="12966" y="24"/>
                    <a:pt x="9918" y="69"/>
                    <a:pt x="6893" y="92"/>
                  </a:cubicBezTo>
                  <a:cubicBezTo>
                    <a:pt x="6837" y="91"/>
                    <a:pt x="6781" y="91"/>
                    <a:pt x="6725" y="91"/>
                  </a:cubicBezTo>
                  <a:cubicBezTo>
                    <a:pt x="5327" y="91"/>
                    <a:pt x="3952" y="364"/>
                    <a:pt x="2662" y="911"/>
                  </a:cubicBezTo>
                  <a:cubicBezTo>
                    <a:pt x="1001" y="1639"/>
                    <a:pt x="114" y="2913"/>
                    <a:pt x="46" y="4732"/>
                  </a:cubicBezTo>
                  <a:cubicBezTo>
                    <a:pt x="0" y="5961"/>
                    <a:pt x="410" y="7144"/>
                    <a:pt x="1183" y="8054"/>
                  </a:cubicBezTo>
                  <a:cubicBezTo>
                    <a:pt x="2457" y="9623"/>
                    <a:pt x="4186" y="10328"/>
                    <a:pt x="6165" y="10397"/>
                  </a:cubicBezTo>
                  <a:cubicBezTo>
                    <a:pt x="6240" y="10398"/>
                    <a:pt x="6315" y="10399"/>
                    <a:pt x="6389" y="10399"/>
                  </a:cubicBezTo>
                  <a:cubicBezTo>
                    <a:pt x="7657" y="10399"/>
                    <a:pt x="8921" y="10217"/>
                    <a:pt x="10146" y="9873"/>
                  </a:cubicBezTo>
                  <a:cubicBezTo>
                    <a:pt x="10350" y="9822"/>
                    <a:pt x="10568" y="9720"/>
                    <a:pt x="10798" y="9720"/>
                  </a:cubicBezTo>
                  <a:cubicBezTo>
                    <a:pt x="10875" y="9720"/>
                    <a:pt x="10953" y="9731"/>
                    <a:pt x="11033" y="9760"/>
                  </a:cubicBezTo>
                  <a:cubicBezTo>
                    <a:pt x="11306" y="10192"/>
                    <a:pt x="11283" y="10715"/>
                    <a:pt x="11351" y="11193"/>
                  </a:cubicBezTo>
                  <a:cubicBezTo>
                    <a:pt x="11488" y="12080"/>
                    <a:pt x="11579" y="12967"/>
                    <a:pt x="11693" y="13854"/>
                  </a:cubicBezTo>
                  <a:cubicBezTo>
                    <a:pt x="11715" y="14104"/>
                    <a:pt x="11761" y="14355"/>
                    <a:pt x="11829" y="14582"/>
                  </a:cubicBezTo>
                  <a:cubicBezTo>
                    <a:pt x="11870" y="14906"/>
                    <a:pt x="12162" y="15139"/>
                    <a:pt x="12482" y="15139"/>
                  </a:cubicBezTo>
                  <a:cubicBezTo>
                    <a:pt x="12522" y="15139"/>
                    <a:pt x="12562" y="15136"/>
                    <a:pt x="12602" y="15128"/>
                  </a:cubicBezTo>
                  <a:cubicBezTo>
                    <a:pt x="12739" y="15105"/>
                    <a:pt x="12898" y="15083"/>
                    <a:pt x="13035" y="15060"/>
                  </a:cubicBezTo>
                  <a:cubicBezTo>
                    <a:pt x="14331" y="14832"/>
                    <a:pt x="14582" y="14855"/>
                    <a:pt x="14718" y="13445"/>
                  </a:cubicBezTo>
                  <a:cubicBezTo>
                    <a:pt x="14741" y="13149"/>
                    <a:pt x="14786" y="12853"/>
                    <a:pt x="14900" y="12580"/>
                  </a:cubicBezTo>
                  <a:cubicBezTo>
                    <a:pt x="14991" y="12239"/>
                    <a:pt x="15150" y="11921"/>
                    <a:pt x="15378" y="11648"/>
                  </a:cubicBezTo>
                  <a:cubicBezTo>
                    <a:pt x="15669" y="11303"/>
                    <a:pt x="16011" y="11132"/>
                    <a:pt x="16346" y="11132"/>
                  </a:cubicBezTo>
                  <a:cubicBezTo>
                    <a:pt x="16718" y="11132"/>
                    <a:pt x="17081" y="11343"/>
                    <a:pt x="17357" y="11761"/>
                  </a:cubicBezTo>
                  <a:cubicBezTo>
                    <a:pt x="17630" y="12125"/>
                    <a:pt x="17789" y="12535"/>
                    <a:pt x="17880" y="12990"/>
                  </a:cubicBezTo>
                  <a:cubicBezTo>
                    <a:pt x="17994" y="13627"/>
                    <a:pt x="18130" y="14264"/>
                    <a:pt x="18221" y="14901"/>
                  </a:cubicBezTo>
                  <a:cubicBezTo>
                    <a:pt x="18358" y="15742"/>
                    <a:pt x="18426" y="16584"/>
                    <a:pt x="18585" y="17403"/>
                  </a:cubicBezTo>
                  <a:cubicBezTo>
                    <a:pt x="18835" y="18540"/>
                    <a:pt x="19222" y="19609"/>
                    <a:pt x="20064" y="20474"/>
                  </a:cubicBezTo>
                  <a:cubicBezTo>
                    <a:pt x="20581" y="21030"/>
                    <a:pt x="21291" y="21325"/>
                    <a:pt x="22005" y="21325"/>
                  </a:cubicBezTo>
                  <a:cubicBezTo>
                    <a:pt x="22516" y="21325"/>
                    <a:pt x="23030" y="21174"/>
                    <a:pt x="23476" y="20860"/>
                  </a:cubicBezTo>
                  <a:cubicBezTo>
                    <a:pt x="23863" y="20610"/>
                    <a:pt x="24181" y="20315"/>
                    <a:pt x="24454" y="19951"/>
                  </a:cubicBezTo>
                  <a:cubicBezTo>
                    <a:pt x="25159" y="19086"/>
                    <a:pt x="25614" y="18085"/>
                    <a:pt x="25819" y="16993"/>
                  </a:cubicBezTo>
                  <a:cubicBezTo>
                    <a:pt x="26001" y="15924"/>
                    <a:pt x="26137" y="14832"/>
                    <a:pt x="26205" y="13740"/>
                  </a:cubicBezTo>
                  <a:cubicBezTo>
                    <a:pt x="26433" y="10055"/>
                    <a:pt x="25318" y="6439"/>
                    <a:pt x="23089" y="3504"/>
                  </a:cubicBezTo>
                  <a:cubicBezTo>
                    <a:pt x="21354" y="1161"/>
                    <a:pt x="18995" y="1"/>
                    <a:pt x="16077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33"/>
            <p:cNvSpPr/>
            <p:nvPr/>
          </p:nvSpPr>
          <p:spPr>
            <a:xfrm>
              <a:off x="3907225" y="603625"/>
              <a:ext cx="39825" cy="39975"/>
            </a:xfrm>
            <a:custGeom>
              <a:avLst/>
              <a:gdLst/>
              <a:ahLst/>
              <a:cxnLst/>
              <a:rect l="l" t="t" r="r" b="b"/>
              <a:pathLst>
                <a:path w="1593" h="1599" extrusionOk="0">
                  <a:moveTo>
                    <a:pt x="848" y="1"/>
                  </a:moveTo>
                  <a:cubicBezTo>
                    <a:pt x="823" y="1"/>
                    <a:pt x="798" y="3"/>
                    <a:pt x="774" y="7"/>
                  </a:cubicBezTo>
                  <a:cubicBezTo>
                    <a:pt x="569" y="7"/>
                    <a:pt x="364" y="98"/>
                    <a:pt x="228" y="234"/>
                  </a:cubicBezTo>
                  <a:cubicBezTo>
                    <a:pt x="137" y="325"/>
                    <a:pt x="91" y="416"/>
                    <a:pt x="69" y="507"/>
                  </a:cubicBezTo>
                  <a:cubicBezTo>
                    <a:pt x="23" y="598"/>
                    <a:pt x="0" y="712"/>
                    <a:pt x="0" y="826"/>
                  </a:cubicBezTo>
                  <a:lnTo>
                    <a:pt x="23" y="1008"/>
                  </a:lnTo>
                  <a:cubicBezTo>
                    <a:pt x="69" y="1144"/>
                    <a:pt x="137" y="1281"/>
                    <a:pt x="251" y="1371"/>
                  </a:cubicBezTo>
                  <a:lnTo>
                    <a:pt x="433" y="1508"/>
                  </a:lnTo>
                  <a:cubicBezTo>
                    <a:pt x="546" y="1576"/>
                    <a:pt x="683" y="1599"/>
                    <a:pt x="819" y="1599"/>
                  </a:cubicBezTo>
                  <a:cubicBezTo>
                    <a:pt x="933" y="1599"/>
                    <a:pt x="1024" y="1576"/>
                    <a:pt x="1115" y="1531"/>
                  </a:cubicBezTo>
                  <a:cubicBezTo>
                    <a:pt x="1229" y="1485"/>
                    <a:pt x="1320" y="1440"/>
                    <a:pt x="1388" y="1349"/>
                  </a:cubicBezTo>
                  <a:cubicBezTo>
                    <a:pt x="1524" y="1190"/>
                    <a:pt x="1593" y="985"/>
                    <a:pt x="1593" y="780"/>
                  </a:cubicBezTo>
                  <a:lnTo>
                    <a:pt x="1570" y="575"/>
                  </a:lnTo>
                  <a:cubicBezTo>
                    <a:pt x="1524" y="439"/>
                    <a:pt x="1456" y="325"/>
                    <a:pt x="1342" y="211"/>
                  </a:cubicBezTo>
                  <a:lnTo>
                    <a:pt x="1183" y="98"/>
                  </a:lnTo>
                  <a:cubicBezTo>
                    <a:pt x="1090" y="41"/>
                    <a:pt x="965" y="1"/>
                    <a:pt x="848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33"/>
            <p:cNvSpPr/>
            <p:nvPr/>
          </p:nvSpPr>
          <p:spPr>
            <a:xfrm>
              <a:off x="3906075" y="736275"/>
              <a:ext cx="81925" cy="39075"/>
            </a:xfrm>
            <a:custGeom>
              <a:avLst/>
              <a:gdLst/>
              <a:ahLst/>
              <a:cxnLst/>
              <a:rect l="l" t="t" r="r" b="b"/>
              <a:pathLst>
                <a:path w="3277" h="1563" extrusionOk="0">
                  <a:moveTo>
                    <a:pt x="3276" y="1"/>
                  </a:moveTo>
                  <a:lnTo>
                    <a:pt x="3276" y="1"/>
                  </a:lnTo>
                  <a:cubicBezTo>
                    <a:pt x="2776" y="206"/>
                    <a:pt x="2230" y="365"/>
                    <a:pt x="1707" y="410"/>
                  </a:cubicBezTo>
                  <a:cubicBezTo>
                    <a:pt x="729" y="547"/>
                    <a:pt x="1" y="570"/>
                    <a:pt x="1" y="570"/>
                  </a:cubicBezTo>
                  <a:cubicBezTo>
                    <a:pt x="1" y="570"/>
                    <a:pt x="676" y="1563"/>
                    <a:pt x="1600" y="1563"/>
                  </a:cubicBezTo>
                  <a:cubicBezTo>
                    <a:pt x="1665" y="1563"/>
                    <a:pt x="1731" y="1558"/>
                    <a:pt x="1798" y="1548"/>
                  </a:cubicBezTo>
                  <a:cubicBezTo>
                    <a:pt x="3163" y="1366"/>
                    <a:pt x="3276" y="1"/>
                    <a:pt x="327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33"/>
            <p:cNvSpPr/>
            <p:nvPr/>
          </p:nvSpPr>
          <p:spPr>
            <a:xfrm>
              <a:off x="3903250" y="563400"/>
              <a:ext cx="63700" cy="31300"/>
            </a:xfrm>
            <a:custGeom>
              <a:avLst/>
              <a:gdLst/>
              <a:ahLst/>
              <a:cxnLst/>
              <a:rect l="l" t="t" r="r" b="b"/>
              <a:pathLst>
                <a:path w="2548" h="1252" extrusionOk="0">
                  <a:moveTo>
                    <a:pt x="1274" y="1"/>
                  </a:moveTo>
                  <a:cubicBezTo>
                    <a:pt x="569" y="1"/>
                    <a:pt x="0" y="842"/>
                    <a:pt x="0" y="842"/>
                  </a:cubicBezTo>
                  <a:cubicBezTo>
                    <a:pt x="283" y="748"/>
                    <a:pt x="576" y="697"/>
                    <a:pt x="873" y="697"/>
                  </a:cubicBezTo>
                  <a:cubicBezTo>
                    <a:pt x="1006" y="697"/>
                    <a:pt x="1140" y="707"/>
                    <a:pt x="1274" y="728"/>
                  </a:cubicBezTo>
                  <a:cubicBezTo>
                    <a:pt x="1729" y="842"/>
                    <a:pt x="2161" y="1024"/>
                    <a:pt x="2548" y="1252"/>
                  </a:cubicBezTo>
                  <a:cubicBezTo>
                    <a:pt x="2548" y="1252"/>
                    <a:pt x="2161" y="23"/>
                    <a:pt x="1274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33"/>
            <p:cNvSpPr/>
            <p:nvPr/>
          </p:nvSpPr>
          <p:spPr>
            <a:xfrm>
              <a:off x="3893000" y="4814350"/>
              <a:ext cx="604550" cy="662525"/>
            </a:xfrm>
            <a:custGeom>
              <a:avLst/>
              <a:gdLst/>
              <a:ahLst/>
              <a:cxnLst/>
              <a:rect l="l" t="t" r="r" b="b"/>
              <a:pathLst>
                <a:path w="24182" h="26501" extrusionOk="0">
                  <a:moveTo>
                    <a:pt x="18881" y="0"/>
                  </a:moveTo>
                  <a:lnTo>
                    <a:pt x="10828" y="3185"/>
                  </a:lnTo>
                  <a:cubicBezTo>
                    <a:pt x="10828" y="3185"/>
                    <a:pt x="12080" y="8690"/>
                    <a:pt x="10192" y="13353"/>
                  </a:cubicBezTo>
                  <a:cubicBezTo>
                    <a:pt x="8281" y="18016"/>
                    <a:pt x="7007" y="20132"/>
                    <a:pt x="4050" y="22247"/>
                  </a:cubicBezTo>
                  <a:lnTo>
                    <a:pt x="4027" y="22247"/>
                  </a:lnTo>
                  <a:cubicBezTo>
                    <a:pt x="1070" y="24363"/>
                    <a:pt x="1" y="26501"/>
                    <a:pt x="1" y="26501"/>
                  </a:cubicBezTo>
                  <a:lnTo>
                    <a:pt x="14423" y="26501"/>
                  </a:lnTo>
                  <a:cubicBezTo>
                    <a:pt x="14423" y="26501"/>
                    <a:pt x="21201" y="15468"/>
                    <a:pt x="24181" y="9531"/>
                  </a:cubicBezTo>
                  <a:cubicBezTo>
                    <a:pt x="24045" y="8621"/>
                    <a:pt x="22088" y="5255"/>
                    <a:pt x="20587" y="2775"/>
                  </a:cubicBezTo>
                  <a:cubicBezTo>
                    <a:pt x="19632" y="1206"/>
                    <a:pt x="18881" y="0"/>
                    <a:pt x="18881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33"/>
            <p:cNvSpPr/>
            <p:nvPr/>
          </p:nvSpPr>
          <p:spPr>
            <a:xfrm>
              <a:off x="3893000" y="4883725"/>
              <a:ext cx="604550" cy="593150"/>
            </a:xfrm>
            <a:custGeom>
              <a:avLst/>
              <a:gdLst/>
              <a:ahLst/>
              <a:cxnLst/>
              <a:rect l="l" t="t" r="r" b="b"/>
              <a:pathLst>
                <a:path w="24182" h="23726" extrusionOk="0">
                  <a:moveTo>
                    <a:pt x="20587" y="0"/>
                  </a:moveTo>
                  <a:cubicBezTo>
                    <a:pt x="19018" y="1934"/>
                    <a:pt x="19632" y="5505"/>
                    <a:pt x="19245" y="8144"/>
                  </a:cubicBezTo>
                  <a:cubicBezTo>
                    <a:pt x="18813" y="11215"/>
                    <a:pt x="14718" y="19017"/>
                    <a:pt x="14718" y="19017"/>
                  </a:cubicBezTo>
                  <a:cubicBezTo>
                    <a:pt x="14718" y="19017"/>
                    <a:pt x="10851" y="18858"/>
                    <a:pt x="8235" y="18858"/>
                  </a:cubicBezTo>
                  <a:cubicBezTo>
                    <a:pt x="5710" y="18858"/>
                    <a:pt x="4163" y="19381"/>
                    <a:pt x="4050" y="19472"/>
                  </a:cubicBezTo>
                  <a:lnTo>
                    <a:pt x="4027" y="19472"/>
                  </a:lnTo>
                  <a:cubicBezTo>
                    <a:pt x="1070" y="21588"/>
                    <a:pt x="1" y="23726"/>
                    <a:pt x="1" y="23726"/>
                  </a:cubicBezTo>
                  <a:lnTo>
                    <a:pt x="14423" y="23726"/>
                  </a:lnTo>
                  <a:cubicBezTo>
                    <a:pt x="14423" y="23726"/>
                    <a:pt x="21201" y="12693"/>
                    <a:pt x="24181" y="6756"/>
                  </a:cubicBezTo>
                  <a:cubicBezTo>
                    <a:pt x="24045" y="5846"/>
                    <a:pt x="22088" y="2480"/>
                    <a:pt x="20587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33"/>
            <p:cNvSpPr/>
            <p:nvPr/>
          </p:nvSpPr>
          <p:spPr>
            <a:xfrm>
              <a:off x="3691125" y="2599875"/>
              <a:ext cx="786525" cy="2416950"/>
            </a:xfrm>
            <a:custGeom>
              <a:avLst/>
              <a:gdLst/>
              <a:ahLst/>
              <a:cxnLst/>
              <a:rect l="l" t="t" r="r" b="b"/>
              <a:pathLst>
                <a:path w="31461" h="96678" extrusionOk="0">
                  <a:moveTo>
                    <a:pt x="1274" y="0"/>
                  </a:moveTo>
                  <a:cubicBezTo>
                    <a:pt x="1274" y="0"/>
                    <a:pt x="1138" y="3867"/>
                    <a:pt x="978" y="9623"/>
                  </a:cubicBezTo>
                  <a:cubicBezTo>
                    <a:pt x="569" y="24795"/>
                    <a:pt x="0" y="53070"/>
                    <a:pt x="1274" y="58621"/>
                  </a:cubicBezTo>
                  <a:cubicBezTo>
                    <a:pt x="3026" y="66264"/>
                    <a:pt x="17903" y="96677"/>
                    <a:pt x="17903" y="96677"/>
                  </a:cubicBezTo>
                  <a:lnTo>
                    <a:pt x="31460" y="91423"/>
                  </a:lnTo>
                  <a:lnTo>
                    <a:pt x="19654" y="45928"/>
                  </a:lnTo>
                  <a:cubicBezTo>
                    <a:pt x="19654" y="45928"/>
                    <a:pt x="21360" y="23226"/>
                    <a:pt x="21588" y="9623"/>
                  </a:cubicBezTo>
                  <a:cubicBezTo>
                    <a:pt x="21656" y="5073"/>
                    <a:pt x="21565" y="1547"/>
                    <a:pt x="21178" y="228"/>
                  </a:cubicBezTo>
                  <a:lnTo>
                    <a:pt x="1274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33"/>
            <p:cNvSpPr/>
            <p:nvPr/>
          </p:nvSpPr>
          <p:spPr>
            <a:xfrm>
              <a:off x="3896975" y="5165225"/>
              <a:ext cx="747850" cy="311650"/>
            </a:xfrm>
            <a:custGeom>
              <a:avLst/>
              <a:gdLst/>
              <a:ahLst/>
              <a:cxnLst/>
              <a:rect l="l" t="t" r="r" b="b"/>
              <a:pathLst>
                <a:path w="29914" h="12466" extrusionOk="0">
                  <a:moveTo>
                    <a:pt x="17198" y="0"/>
                  </a:moveTo>
                  <a:lnTo>
                    <a:pt x="17198" y="0"/>
                  </a:lnTo>
                  <a:cubicBezTo>
                    <a:pt x="17198" y="0"/>
                    <a:pt x="17630" y="3140"/>
                    <a:pt x="12057" y="5755"/>
                  </a:cubicBezTo>
                  <a:cubicBezTo>
                    <a:pt x="10169" y="6620"/>
                    <a:pt x="8190" y="7257"/>
                    <a:pt x="6165" y="7689"/>
                  </a:cubicBezTo>
                  <a:cubicBezTo>
                    <a:pt x="1388" y="8758"/>
                    <a:pt x="1" y="12466"/>
                    <a:pt x="1" y="12466"/>
                  </a:cubicBezTo>
                  <a:lnTo>
                    <a:pt x="29914" y="12466"/>
                  </a:lnTo>
                  <a:lnTo>
                    <a:pt x="29618" y="6847"/>
                  </a:lnTo>
                  <a:lnTo>
                    <a:pt x="29322" y="910"/>
                  </a:lnTo>
                  <a:lnTo>
                    <a:pt x="17198" y="0"/>
                  </a:ln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33"/>
            <p:cNvSpPr/>
            <p:nvPr/>
          </p:nvSpPr>
          <p:spPr>
            <a:xfrm>
              <a:off x="4108525" y="2488975"/>
              <a:ext cx="606825" cy="2785450"/>
            </a:xfrm>
            <a:custGeom>
              <a:avLst/>
              <a:gdLst/>
              <a:ahLst/>
              <a:cxnLst/>
              <a:rect l="l" t="t" r="r" b="b"/>
              <a:pathLst>
                <a:path w="24273" h="111418" extrusionOk="0">
                  <a:moveTo>
                    <a:pt x="22680" y="1"/>
                  </a:moveTo>
                  <a:lnTo>
                    <a:pt x="2776" y="638"/>
                  </a:lnTo>
                  <a:cubicBezTo>
                    <a:pt x="2776" y="638"/>
                    <a:pt x="2435" y="5324"/>
                    <a:pt x="2003" y="11989"/>
                  </a:cubicBezTo>
                  <a:cubicBezTo>
                    <a:pt x="1161" y="25228"/>
                    <a:pt x="1" y="46269"/>
                    <a:pt x="524" y="54276"/>
                  </a:cubicBezTo>
                  <a:cubicBezTo>
                    <a:pt x="1320" y="66355"/>
                    <a:pt x="6188" y="107301"/>
                    <a:pt x="6188" y="107301"/>
                  </a:cubicBezTo>
                  <a:lnTo>
                    <a:pt x="24273" y="111418"/>
                  </a:lnTo>
                  <a:cubicBezTo>
                    <a:pt x="24273" y="111418"/>
                    <a:pt x="22066" y="67288"/>
                    <a:pt x="21156" y="57142"/>
                  </a:cubicBezTo>
                  <a:cubicBezTo>
                    <a:pt x="21315" y="50068"/>
                    <a:pt x="21998" y="26570"/>
                    <a:pt x="22430" y="11989"/>
                  </a:cubicBezTo>
                  <a:cubicBezTo>
                    <a:pt x="22635" y="4960"/>
                    <a:pt x="22794" y="1"/>
                    <a:pt x="22794" y="1"/>
                  </a:cubicBez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33"/>
            <p:cNvSpPr/>
            <p:nvPr/>
          </p:nvSpPr>
          <p:spPr>
            <a:xfrm>
              <a:off x="3896975" y="5309100"/>
              <a:ext cx="747850" cy="167775"/>
            </a:xfrm>
            <a:custGeom>
              <a:avLst/>
              <a:gdLst/>
              <a:ahLst/>
              <a:cxnLst/>
              <a:rect l="l" t="t" r="r" b="b"/>
              <a:pathLst>
                <a:path w="29914" h="6711" extrusionOk="0">
                  <a:moveTo>
                    <a:pt x="12057" y="0"/>
                  </a:moveTo>
                  <a:cubicBezTo>
                    <a:pt x="10169" y="865"/>
                    <a:pt x="8190" y="1502"/>
                    <a:pt x="6165" y="1934"/>
                  </a:cubicBezTo>
                  <a:cubicBezTo>
                    <a:pt x="1388" y="3003"/>
                    <a:pt x="1" y="6711"/>
                    <a:pt x="1" y="6711"/>
                  </a:cubicBezTo>
                  <a:lnTo>
                    <a:pt x="29914" y="6711"/>
                  </a:lnTo>
                  <a:lnTo>
                    <a:pt x="29618" y="1092"/>
                  </a:lnTo>
                  <a:cubicBezTo>
                    <a:pt x="26957" y="1911"/>
                    <a:pt x="22930" y="3777"/>
                    <a:pt x="15856" y="4414"/>
                  </a:cubicBezTo>
                  <a:cubicBezTo>
                    <a:pt x="14991" y="2844"/>
                    <a:pt x="13490" y="1274"/>
                    <a:pt x="12057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33"/>
            <p:cNvSpPr/>
            <p:nvPr/>
          </p:nvSpPr>
          <p:spPr>
            <a:xfrm>
              <a:off x="4734650" y="1938700"/>
              <a:ext cx="360575" cy="1374225"/>
            </a:xfrm>
            <a:custGeom>
              <a:avLst/>
              <a:gdLst/>
              <a:ahLst/>
              <a:cxnLst/>
              <a:rect l="l" t="t" r="r" b="b"/>
              <a:pathLst>
                <a:path w="14423" h="54969" extrusionOk="0">
                  <a:moveTo>
                    <a:pt x="8862" y="1"/>
                  </a:moveTo>
                  <a:cubicBezTo>
                    <a:pt x="8776" y="1"/>
                    <a:pt x="8681" y="6"/>
                    <a:pt x="8577" y="15"/>
                  </a:cubicBezTo>
                  <a:cubicBezTo>
                    <a:pt x="7917" y="83"/>
                    <a:pt x="7280" y="151"/>
                    <a:pt x="6643" y="242"/>
                  </a:cubicBezTo>
                  <a:cubicBezTo>
                    <a:pt x="4664" y="538"/>
                    <a:pt x="2708" y="834"/>
                    <a:pt x="729" y="1152"/>
                  </a:cubicBezTo>
                  <a:cubicBezTo>
                    <a:pt x="115" y="1243"/>
                    <a:pt x="1" y="1425"/>
                    <a:pt x="92" y="2085"/>
                  </a:cubicBezTo>
                  <a:cubicBezTo>
                    <a:pt x="228" y="3063"/>
                    <a:pt x="342" y="4064"/>
                    <a:pt x="547" y="5042"/>
                  </a:cubicBezTo>
                  <a:cubicBezTo>
                    <a:pt x="1138" y="8022"/>
                    <a:pt x="1843" y="10979"/>
                    <a:pt x="2367" y="13982"/>
                  </a:cubicBezTo>
                  <a:cubicBezTo>
                    <a:pt x="2822" y="16529"/>
                    <a:pt x="3095" y="19100"/>
                    <a:pt x="3436" y="21670"/>
                  </a:cubicBezTo>
                  <a:cubicBezTo>
                    <a:pt x="3913" y="25333"/>
                    <a:pt x="4027" y="29018"/>
                    <a:pt x="3459" y="32703"/>
                  </a:cubicBezTo>
                  <a:cubicBezTo>
                    <a:pt x="2958" y="35546"/>
                    <a:pt x="2753" y="38435"/>
                    <a:pt x="2799" y="41324"/>
                  </a:cubicBezTo>
                  <a:cubicBezTo>
                    <a:pt x="2822" y="42371"/>
                    <a:pt x="2822" y="43417"/>
                    <a:pt x="2844" y="44463"/>
                  </a:cubicBezTo>
                  <a:cubicBezTo>
                    <a:pt x="2913" y="45806"/>
                    <a:pt x="2981" y="47148"/>
                    <a:pt x="3049" y="48490"/>
                  </a:cubicBezTo>
                  <a:cubicBezTo>
                    <a:pt x="3026" y="48899"/>
                    <a:pt x="3117" y="49286"/>
                    <a:pt x="3299" y="49650"/>
                  </a:cubicBezTo>
                  <a:cubicBezTo>
                    <a:pt x="3394" y="49893"/>
                    <a:pt x="3616" y="50023"/>
                    <a:pt x="3843" y="50023"/>
                  </a:cubicBezTo>
                  <a:cubicBezTo>
                    <a:pt x="3999" y="50023"/>
                    <a:pt x="4157" y="49962"/>
                    <a:pt x="4277" y="49832"/>
                  </a:cubicBezTo>
                  <a:cubicBezTo>
                    <a:pt x="4596" y="49491"/>
                    <a:pt x="4801" y="49081"/>
                    <a:pt x="4869" y="48626"/>
                  </a:cubicBezTo>
                  <a:cubicBezTo>
                    <a:pt x="5074" y="47512"/>
                    <a:pt x="5256" y="46374"/>
                    <a:pt x="5506" y="45260"/>
                  </a:cubicBezTo>
                  <a:cubicBezTo>
                    <a:pt x="5597" y="44850"/>
                    <a:pt x="5551" y="44190"/>
                    <a:pt x="5961" y="44099"/>
                  </a:cubicBezTo>
                  <a:cubicBezTo>
                    <a:pt x="6006" y="44088"/>
                    <a:pt x="6048" y="44082"/>
                    <a:pt x="6086" y="44082"/>
                  </a:cubicBezTo>
                  <a:cubicBezTo>
                    <a:pt x="6493" y="44082"/>
                    <a:pt x="6549" y="44698"/>
                    <a:pt x="6757" y="45009"/>
                  </a:cubicBezTo>
                  <a:cubicBezTo>
                    <a:pt x="6871" y="45169"/>
                    <a:pt x="6984" y="45351"/>
                    <a:pt x="7053" y="45533"/>
                  </a:cubicBezTo>
                  <a:cubicBezTo>
                    <a:pt x="7712" y="47034"/>
                    <a:pt x="8281" y="48581"/>
                    <a:pt x="8167" y="50287"/>
                  </a:cubicBezTo>
                  <a:cubicBezTo>
                    <a:pt x="8099" y="51265"/>
                    <a:pt x="8145" y="52266"/>
                    <a:pt x="8145" y="53267"/>
                  </a:cubicBezTo>
                  <a:cubicBezTo>
                    <a:pt x="8122" y="53767"/>
                    <a:pt x="8236" y="54268"/>
                    <a:pt x="8440" y="54723"/>
                  </a:cubicBezTo>
                  <a:cubicBezTo>
                    <a:pt x="8532" y="54879"/>
                    <a:pt x="8721" y="54969"/>
                    <a:pt x="8896" y="54969"/>
                  </a:cubicBezTo>
                  <a:cubicBezTo>
                    <a:pt x="9025" y="54969"/>
                    <a:pt x="9146" y="54920"/>
                    <a:pt x="9214" y="54814"/>
                  </a:cubicBezTo>
                  <a:cubicBezTo>
                    <a:pt x="9418" y="54495"/>
                    <a:pt x="9600" y="54131"/>
                    <a:pt x="9782" y="53767"/>
                  </a:cubicBezTo>
                  <a:cubicBezTo>
                    <a:pt x="9828" y="53767"/>
                    <a:pt x="9873" y="53767"/>
                    <a:pt x="9919" y="53790"/>
                  </a:cubicBezTo>
                  <a:cubicBezTo>
                    <a:pt x="10242" y="53915"/>
                    <a:pt x="10462" y="53988"/>
                    <a:pt x="10624" y="53988"/>
                  </a:cubicBezTo>
                  <a:cubicBezTo>
                    <a:pt x="10874" y="53988"/>
                    <a:pt x="10987" y="53817"/>
                    <a:pt x="11124" y="53403"/>
                  </a:cubicBezTo>
                  <a:cubicBezTo>
                    <a:pt x="11284" y="52948"/>
                    <a:pt x="11420" y="52471"/>
                    <a:pt x="11534" y="51993"/>
                  </a:cubicBezTo>
                  <a:cubicBezTo>
                    <a:pt x="11966" y="52152"/>
                    <a:pt x="11852" y="52516"/>
                    <a:pt x="12012" y="52766"/>
                  </a:cubicBezTo>
                  <a:cubicBezTo>
                    <a:pt x="12197" y="53056"/>
                    <a:pt x="12454" y="53204"/>
                    <a:pt x="12703" y="53204"/>
                  </a:cubicBezTo>
                  <a:cubicBezTo>
                    <a:pt x="12942" y="53204"/>
                    <a:pt x="13175" y="53068"/>
                    <a:pt x="13331" y="52789"/>
                  </a:cubicBezTo>
                  <a:cubicBezTo>
                    <a:pt x="13604" y="52334"/>
                    <a:pt x="13786" y="51811"/>
                    <a:pt x="13877" y="51265"/>
                  </a:cubicBezTo>
                  <a:cubicBezTo>
                    <a:pt x="14423" y="48103"/>
                    <a:pt x="14377" y="44873"/>
                    <a:pt x="13740" y="41756"/>
                  </a:cubicBezTo>
                  <a:cubicBezTo>
                    <a:pt x="13513" y="40687"/>
                    <a:pt x="13217" y="39618"/>
                    <a:pt x="12967" y="38549"/>
                  </a:cubicBezTo>
                  <a:cubicBezTo>
                    <a:pt x="12831" y="37980"/>
                    <a:pt x="12694" y="37389"/>
                    <a:pt x="12580" y="36797"/>
                  </a:cubicBezTo>
                  <a:cubicBezTo>
                    <a:pt x="11989" y="33545"/>
                    <a:pt x="11898" y="30269"/>
                    <a:pt x="11852" y="26971"/>
                  </a:cubicBezTo>
                  <a:cubicBezTo>
                    <a:pt x="11807" y="24241"/>
                    <a:pt x="11943" y="21488"/>
                    <a:pt x="12012" y="18759"/>
                  </a:cubicBezTo>
                  <a:cubicBezTo>
                    <a:pt x="12080" y="16325"/>
                    <a:pt x="11943" y="13868"/>
                    <a:pt x="11579" y="11457"/>
                  </a:cubicBezTo>
                  <a:cubicBezTo>
                    <a:pt x="11193" y="8932"/>
                    <a:pt x="10647" y="6452"/>
                    <a:pt x="10146" y="3973"/>
                  </a:cubicBezTo>
                  <a:cubicBezTo>
                    <a:pt x="9896" y="2949"/>
                    <a:pt x="9737" y="1903"/>
                    <a:pt x="9646" y="879"/>
                  </a:cubicBezTo>
                  <a:cubicBezTo>
                    <a:pt x="9626" y="210"/>
                    <a:pt x="9419" y="1"/>
                    <a:pt x="8862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33"/>
            <p:cNvSpPr/>
            <p:nvPr/>
          </p:nvSpPr>
          <p:spPr>
            <a:xfrm>
              <a:off x="3151425" y="1827975"/>
              <a:ext cx="409500" cy="448500"/>
            </a:xfrm>
            <a:custGeom>
              <a:avLst/>
              <a:gdLst/>
              <a:ahLst/>
              <a:cxnLst/>
              <a:rect l="l" t="t" r="r" b="b"/>
              <a:pathLst>
                <a:path w="16380" h="17940" extrusionOk="0">
                  <a:moveTo>
                    <a:pt x="7552" y="1"/>
                  </a:moveTo>
                  <a:cubicBezTo>
                    <a:pt x="7245" y="1"/>
                    <a:pt x="7028" y="368"/>
                    <a:pt x="6507" y="1168"/>
                  </a:cubicBezTo>
                  <a:cubicBezTo>
                    <a:pt x="5574" y="2647"/>
                    <a:pt x="4687" y="4148"/>
                    <a:pt x="3572" y="5513"/>
                  </a:cubicBezTo>
                  <a:cubicBezTo>
                    <a:pt x="2526" y="6764"/>
                    <a:pt x="1502" y="8061"/>
                    <a:pt x="479" y="9357"/>
                  </a:cubicBezTo>
                  <a:cubicBezTo>
                    <a:pt x="1" y="9926"/>
                    <a:pt x="1" y="10108"/>
                    <a:pt x="433" y="10654"/>
                  </a:cubicBezTo>
                  <a:cubicBezTo>
                    <a:pt x="865" y="11200"/>
                    <a:pt x="1343" y="11723"/>
                    <a:pt x="1821" y="12223"/>
                  </a:cubicBezTo>
                  <a:cubicBezTo>
                    <a:pt x="3299" y="13725"/>
                    <a:pt x="4710" y="15249"/>
                    <a:pt x="6052" y="16864"/>
                  </a:cubicBezTo>
                  <a:cubicBezTo>
                    <a:pt x="6653" y="17593"/>
                    <a:pt x="6919" y="17939"/>
                    <a:pt x="7203" y="17939"/>
                  </a:cubicBezTo>
                  <a:cubicBezTo>
                    <a:pt x="7478" y="17939"/>
                    <a:pt x="7769" y="17615"/>
                    <a:pt x="8395" y="17000"/>
                  </a:cubicBezTo>
                  <a:cubicBezTo>
                    <a:pt x="11329" y="14111"/>
                    <a:pt x="13649" y="10745"/>
                    <a:pt x="16197" y="7537"/>
                  </a:cubicBezTo>
                  <a:cubicBezTo>
                    <a:pt x="16265" y="7401"/>
                    <a:pt x="16334" y="7264"/>
                    <a:pt x="16379" y="7128"/>
                  </a:cubicBezTo>
                  <a:cubicBezTo>
                    <a:pt x="16334" y="6992"/>
                    <a:pt x="16265" y="6855"/>
                    <a:pt x="16174" y="6741"/>
                  </a:cubicBezTo>
                  <a:cubicBezTo>
                    <a:pt x="15879" y="6446"/>
                    <a:pt x="15583" y="6195"/>
                    <a:pt x="15287" y="5945"/>
                  </a:cubicBezTo>
                  <a:cubicBezTo>
                    <a:pt x="13126" y="4216"/>
                    <a:pt x="10988" y="2510"/>
                    <a:pt x="8827" y="804"/>
                  </a:cubicBezTo>
                  <a:cubicBezTo>
                    <a:pt x="8157" y="283"/>
                    <a:pt x="7821" y="1"/>
                    <a:pt x="7552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33"/>
            <p:cNvSpPr/>
            <p:nvPr/>
          </p:nvSpPr>
          <p:spPr>
            <a:xfrm>
              <a:off x="3309525" y="1024650"/>
              <a:ext cx="1699825" cy="1956950"/>
            </a:xfrm>
            <a:custGeom>
              <a:avLst/>
              <a:gdLst/>
              <a:ahLst/>
              <a:cxnLst/>
              <a:rect l="l" t="t" r="r" b="b"/>
              <a:pathLst>
                <a:path w="67993" h="78278" extrusionOk="0">
                  <a:moveTo>
                    <a:pt x="44406" y="1"/>
                  </a:moveTo>
                  <a:cubicBezTo>
                    <a:pt x="43930" y="1"/>
                    <a:pt x="43695" y="324"/>
                    <a:pt x="43107" y="1500"/>
                  </a:cubicBezTo>
                  <a:cubicBezTo>
                    <a:pt x="40923" y="5936"/>
                    <a:pt x="39035" y="8370"/>
                    <a:pt x="36670" y="12715"/>
                  </a:cubicBezTo>
                  <a:cubicBezTo>
                    <a:pt x="36465" y="13101"/>
                    <a:pt x="36237" y="13488"/>
                    <a:pt x="36010" y="13875"/>
                  </a:cubicBezTo>
                  <a:cubicBezTo>
                    <a:pt x="35975" y="13944"/>
                    <a:pt x="35897" y="13974"/>
                    <a:pt x="35808" y="13974"/>
                  </a:cubicBezTo>
                  <a:cubicBezTo>
                    <a:pt x="35663" y="13974"/>
                    <a:pt x="35489" y="13896"/>
                    <a:pt x="35419" y="13784"/>
                  </a:cubicBezTo>
                  <a:cubicBezTo>
                    <a:pt x="35146" y="13215"/>
                    <a:pt x="34804" y="12783"/>
                    <a:pt x="34577" y="12351"/>
                  </a:cubicBezTo>
                  <a:cubicBezTo>
                    <a:pt x="32803" y="9098"/>
                    <a:pt x="32006" y="7801"/>
                    <a:pt x="30414" y="4890"/>
                  </a:cubicBezTo>
                  <a:cubicBezTo>
                    <a:pt x="29936" y="4025"/>
                    <a:pt x="29595" y="3070"/>
                    <a:pt x="29140" y="2183"/>
                  </a:cubicBezTo>
                  <a:cubicBezTo>
                    <a:pt x="28933" y="1782"/>
                    <a:pt x="28764" y="1604"/>
                    <a:pt x="28489" y="1604"/>
                  </a:cubicBezTo>
                  <a:cubicBezTo>
                    <a:pt x="28342" y="1604"/>
                    <a:pt x="28164" y="1655"/>
                    <a:pt x="27935" y="1750"/>
                  </a:cubicBezTo>
                  <a:cubicBezTo>
                    <a:pt x="26001" y="2569"/>
                    <a:pt x="24068" y="3388"/>
                    <a:pt x="22157" y="4230"/>
                  </a:cubicBezTo>
                  <a:cubicBezTo>
                    <a:pt x="21884" y="4344"/>
                    <a:pt x="21611" y="4503"/>
                    <a:pt x="21361" y="4639"/>
                  </a:cubicBezTo>
                  <a:cubicBezTo>
                    <a:pt x="18381" y="6186"/>
                    <a:pt x="16015" y="8461"/>
                    <a:pt x="14081" y="11168"/>
                  </a:cubicBezTo>
                  <a:cubicBezTo>
                    <a:pt x="12171" y="13807"/>
                    <a:pt x="10328" y="16468"/>
                    <a:pt x="8508" y="19152"/>
                  </a:cubicBezTo>
                  <a:cubicBezTo>
                    <a:pt x="5915" y="22997"/>
                    <a:pt x="3367" y="26864"/>
                    <a:pt x="820" y="30731"/>
                  </a:cubicBezTo>
                  <a:cubicBezTo>
                    <a:pt x="615" y="31026"/>
                    <a:pt x="433" y="31322"/>
                    <a:pt x="251" y="31618"/>
                  </a:cubicBezTo>
                  <a:cubicBezTo>
                    <a:pt x="1" y="32141"/>
                    <a:pt x="46" y="32459"/>
                    <a:pt x="433" y="32846"/>
                  </a:cubicBezTo>
                  <a:cubicBezTo>
                    <a:pt x="638" y="33051"/>
                    <a:pt x="865" y="33256"/>
                    <a:pt x="1093" y="33438"/>
                  </a:cubicBezTo>
                  <a:cubicBezTo>
                    <a:pt x="3618" y="35394"/>
                    <a:pt x="6029" y="37487"/>
                    <a:pt x="8645" y="39306"/>
                  </a:cubicBezTo>
                  <a:cubicBezTo>
                    <a:pt x="9327" y="39786"/>
                    <a:pt x="9714" y="40041"/>
                    <a:pt x="10048" y="40041"/>
                  </a:cubicBezTo>
                  <a:cubicBezTo>
                    <a:pt x="10427" y="40041"/>
                    <a:pt x="10736" y="39712"/>
                    <a:pt x="11329" y="39011"/>
                  </a:cubicBezTo>
                  <a:cubicBezTo>
                    <a:pt x="12717" y="37373"/>
                    <a:pt x="14059" y="35690"/>
                    <a:pt x="15424" y="34052"/>
                  </a:cubicBezTo>
                  <a:cubicBezTo>
                    <a:pt x="15674" y="33733"/>
                    <a:pt x="15947" y="33438"/>
                    <a:pt x="16220" y="33142"/>
                  </a:cubicBezTo>
                  <a:cubicBezTo>
                    <a:pt x="16258" y="33095"/>
                    <a:pt x="16315" y="33071"/>
                    <a:pt x="16373" y="33071"/>
                  </a:cubicBezTo>
                  <a:cubicBezTo>
                    <a:pt x="16454" y="33071"/>
                    <a:pt x="16534" y="33117"/>
                    <a:pt x="16561" y="33210"/>
                  </a:cubicBezTo>
                  <a:cubicBezTo>
                    <a:pt x="16606" y="33347"/>
                    <a:pt x="16629" y="33506"/>
                    <a:pt x="16606" y="33665"/>
                  </a:cubicBezTo>
                  <a:cubicBezTo>
                    <a:pt x="16584" y="37441"/>
                    <a:pt x="16788" y="41240"/>
                    <a:pt x="16379" y="45016"/>
                  </a:cubicBezTo>
                  <a:cubicBezTo>
                    <a:pt x="16038" y="48292"/>
                    <a:pt x="15515" y="51545"/>
                    <a:pt x="14764" y="54752"/>
                  </a:cubicBezTo>
                  <a:cubicBezTo>
                    <a:pt x="13877" y="58323"/>
                    <a:pt x="12808" y="61872"/>
                    <a:pt x="11534" y="65330"/>
                  </a:cubicBezTo>
                  <a:cubicBezTo>
                    <a:pt x="10533" y="67991"/>
                    <a:pt x="9623" y="70675"/>
                    <a:pt x="8690" y="73359"/>
                  </a:cubicBezTo>
                  <a:cubicBezTo>
                    <a:pt x="8440" y="74133"/>
                    <a:pt x="8508" y="74315"/>
                    <a:pt x="9304" y="74520"/>
                  </a:cubicBezTo>
                  <a:cubicBezTo>
                    <a:pt x="9987" y="74724"/>
                    <a:pt x="10669" y="74861"/>
                    <a:pt x="11352" y="75020"/>
                  </a:cubicBezTo>
                  <a:cubicBezTo>
                    <a:pt x="15992" y="76157"/>
                    <a:pt x="20724" y="76976"/>
                    <a:pt x="25478" y="77477"/>
                  </a:cubicBezTo>
                  <a:cubicBezTo>
                    <a:pt x="30610" y="78005"/>
                    <a:pt x="35741" y="78278"/>
                    <a:pt x="40891" y="78278"/>
                  </a:cubicBezTo>
                  <a:cubicBezTo>
                    <a:pt x="41289" y="78278"/>
                    <a:pt x="41686" y="78276"/>
                    <a:pt x="42084" y="78273"/>
                  </a:cubicBezTo>
                  <a:cubicBezTo>
                    <a:pt x="44063" y="78250"/>
                    <a:pt x="47861" y="78182"/>
                    <a:pt x="51615" y="77773"/>
                  </a:cubicBezTo>
                  <a:cubicBezTo>
                    <a:pt x="52775" y="77659"/>
                    <a:pt x="53890" y="77477"/>
                    <a:pt x="55027" y="77295"/>
                  </a:cubicBezTo>
                  <a:cubicBezTo>
                    <a:pt x="55709" y="77181"/>
                    <a:pt x="55800" y="77090"/>
                    <a:pt x="55846" y="76430"/>
                  </a:cubicBezTo>
                  <a:cubicBezTo>
                    <a:pt x="55960" y="75134"/>
                    <a:pt x="56051" y="73837"/>
                    <a:pt x="56142" y="72563"/>
                  </a:cubicBezTo>
                  <a:cubicBezTo>
                    <a:pt x="56187" y="71403"/>
                    <a:pt x="56187" y="70266"/>
                    <a:pt x="56278" y="69106"/>
                  </a:cubicBezTo>
                  <a:cubicBezTo>
                    <a:pt x="56505" y="66080"/>
                    <a:pt x="56574" y="63032"/>
                    <a:pt x="56665" y="60007"/>
                  </a:cubicBezTo>
                  <a:cubicBezTo>
                    <a:pt x="56801" y="54707"/>
                    <a:pt x="56483" y="49429"/>
                    <a:pt x="56437" y="44129"/>
                  </a:cubicBezTo>
                  <a:cubicBezTo>
                    <a:pt x="56437" y="42696"/>
                    <a:pt x="56392" y="41240"/>
                    <a:pt x="56369" y="39807"/>
                  </a:cubicBezTo>
                  <a:cubicBezTo>
                    <a:pt x="56301" y="39488"/>
                    <a:pt x="56528" y="39193"/>
                    <a:pt x="56847" y="39170"/>
                  </a:cubicBezTo>
                  <a:cubicBezTo>
                    <a:pt x="57279" y="39079"/>
                    <a:pt x="57734" y="38988"/>
                    <a:pt x="58166" y="38897"/>
                  </a:cubicBezTo>
                  <a:cubicBezTo>
                    <a:pt x="60850" y="38419"/>
                    <a:pt x="63580" y="38124"/>
                    <a:pt x="66241" y="37373"/>
                  </a:cubicBezTo>
                  <a:cubicBezTo>
                    <a:pt x="67902" y="36918"/>
                    <a:pt x="67993" y="36850"/>
                    <a:pt x="67879" y="35144"/>
                  </a:cubicBezTo>
                  <a:cubicBezTo>
                    <a:pt x="67788" y="33233"/>
                    <a:pt x="67538" y="31368"/>
                    <a:pt x="67151" y="29502"/>
                  </a:cubicBezTo>
                  <a:cubicBezTo>
                    <a:pt x="66287" y="25612"/>
                    <a:pt x="65582" y="21677"/>
                    <a:pt x="64490" y="17833"/>
                  </a:cubicBezTo>
                  <a:cubicBezTo>
                    <a:pt x="63921" y="15831"/>
                    <a:pt x="63330" y="13807"/>
                    <a:pt x="62420" y="11918"/>
                  </a:cubicBezTo>
                  <a:cubicBezTo>
                    <a:pt x="60191" y="7278"/>
                    <a:pt x="56847" y="3820"/>
                    <a:pt x="51865" y="2137"/>
                  </a:cubicBezTo>
                  <a:cubicBezTo>
                    <a:pt x="51387" y="1978"/>
                    <a:pt x="50932" y="1796"/>
                    <a:pt x="50455" y="1637"/>
                  </a:cubicBezTo>
                  <a:cubicBezTo>
                    <a:pt x="48931" y="1045"/>
                    <a:pt x="47338" y="590"/>
                    <a:pt x="45723" y="249"/>
                  </a:cubicBezTo>
                  <a:cubicBezTo>
                    <a:pt x="45094" y="127"/>
                    <a:pt x="44703" y="1"/>
                    <a:pt x="44406" y="1"/>
                  </a:cubicBez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33"/>
            <p:cNvSpPr/>
            <p:nvPr/>
          </p:nvSpPr>
          <p:spPr>
            <a:xfrm>
              <a:off x="3811675" y="1538700"/>
              <a:ext cx="265600" cy="256025"/>
            </a:xfrm>
            <a:custGeom>
              <a:avLst/>
              <a:gdLst/>
              <a:ahLst/>
              <a:cxnLst/>
              <a:rect l="l" t="t" r="r" b="b"/>
              <a:pathLst>
                <a:path w="10624" h="10241" extrusionOk="0">
                  <a:moveTo>
                    <a:pt x="9600" y="1"/>
                  </a:moveTo>
                  <a:cubicBezTo>
                    <a:pt x="7075" y="23"/>
                    <a:pt x="4528" y="69"/>
                    <a:pt x="1980" y="114"/>
                  </a:cubicBezTo>
                  <a:cubicBezTo>
                    <a:pt x="1548" y="137"/>
                    <a:pt x="1093" y="183"/>
                    <a:pt x="660" y="251"/>
                  </a:cubicBezTo>
                  <a:cubicBezTo>
                    <a:pt x="274" y="274"/>
                    <a:pt x="1" y="592"/>
                    <a:pt x="46" y="956"/>
                  </a:cubicBezTo>
                  <a:cubicBezTo>
                    <a:pt x="23" y="1752"/>
                    <a:pt x="46" y="2548"/>
                    <a:pt x="46" y="3663"/>
                  </a:cubicBezTo>
                  <a:cubicBezTo>
                    <a:pt x="69" y="4141"/>
                    <a:pt x="92" y="4937"/>
                    <a:pt x="160" y="5733"/>
                  </a:cubicBezTo>
                  <a:cubicBezTo>
                    <a:pt x="228" y="6688"/>
                    <a:pt x="387" y="7621"/>
                    <a:pt x="638" y="8531"/>
                  </a:cubicBezTo>
                  <a:cubicBezTo>
                    <a:pt x="797" y="9282"/>
                    <a:pt x="1388" y="9873"/>
                    <a:pt x="2162" y="9987"/>
                  </a:cubicBezTo>
                  <a:cubicBezTo>
                    <a:pt x="2594" y="10100"/>
                    <a:pt x="3026" y="10169"/>
                    <a:pt x="3481" y="10214"/>
                  </a:cubicBezTo>
                  <a:cubicBezTo>
                    <a:pt x="4138" y="10227"/>
                    <a:pt x="4794" y="10240"/>
                    <a:pt x="5455" y="10240"/>
                  </a:cubicBezTo>
                  <a:cubicBezTo>
                    <a:pt x="5939" y="10240"/>
                    <a:pt x="6426" y="10233"/>
                    <a:pt x="6916" y="10214"/>
                  </a:cubicBezTo>
                  <a:cubicBezTo>
                    <a:pt x="7416" y="10169"/>
                    <a:pt x="7894" y="10078"/>
                    <a:pt x="8372" y="9941"/>
                  </a:cubicBezTo>
                  <a:cubicBezTo>
                    <a:pt x="9122" y="9782"/>
                    <a:pt x="9737" y="9213"/>
                    <a:pt x="9896" y="8463"/>
                  </a:cubicBezTo>
                  <a:cubicBezTo>
                    <a:pt x="10078" y="7894"/>
                    <a:pt x="10192" y="7302"/>
                    <a:pt x="10237" y="6711"/>
                  </a:cubicBezTo>
                  <a:cubicBezTo>
                    <a:pt x="10396" y="4914"/>
                    <a:pt x="10487" y="3140"/>
                    <a:pt x="10601" y="1343"/>
                  </a:cubicBezTo>
                  <a:cubicBezTo>
                    <a:pt x="10624" y="1092"/>
                    <a:pt x="10624" y="842"/>
                    <a:pt x="10601" y="592"/>
                  </a:cubicBezTo>
                  <a:cubicBezTo>
                    <a:pt x="10624" y="274"/>
                    <a:pt x="10374" y="23"/>
                    <a:pt x="10055" y="23"/>
                  </a:cubicBezTo>
                  <a:cubicBezTo>
                    <a:pt x="9896" y="1"/>
                    <a:pt x="9759" y="1"/>
                    <a:pt x="9600" y="1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33"/>
            <p:cNvSpPr/>
            <p:nvPr/>
          </p:nvSpPr>
          <p:spPr>
            <a:xfrm>
              <a:off x="3916900" y="1494825"/>
              <a:ext cx="68250" cy="377725"/>
            </a:xfrm>
            <a:custGeom>
              <a:avLst/>
              <a:gdLst/>
              <a:ahLst/>
              <a:cxnLst/>
              <a:rect l="l" t="t" r="r" b="b"/>
              <a:pathLst>
                <a:path w="2730" h="15109" extrusionOk="0">
                  <a:moveTo>
                    <a:pt x="792" y="0"/>
                  </a:moveTo>
                  <a:cubicBezTo>
                    <a:pt x="756" y="0"/>
                    <a:pt x="719" y="2"/>
                    <a:pt x="682" y="4"/>
                  </a:cubicBezTo>
                  <a:cubicBezTo>
                    <a:pt x="668" y="3"/>
                    <a:pt x="653" y="2"/>
                    <a:pt x="639" y="2"/>
                  </a:cubicBezTo>
                  <a:cubicBezTo>
                    <a:pt x="339" y="2"/>
                    <a:pt x="89" y="223"/>
                    <a:pt x="46" y="527"/>
                  </a:cubicBezTo>
                  <a:cubicBezTo>
                    <a:pt x="23" y="732"/>
                    <a:pt x="0" y="914"/>
                    <a:pt x="0" y="1119"/>
                  </a:cubicBezTo>
                  <a:cubicBezTo>
                    <a:pt x="0" y="3052"/>
                    <a:pt x="0" y="5008"/>
                    <a:pt x="0" y="6942"/>
                  </a:cubicBezTo>
                  <a:lnTo>
                    <a:pt x="23" y="6942"/>
                  </a:lnTo>
                  <a:cubicBezTo>
                    <a:pt x="68" y="8284"/>
                    <a:pt x="91" y="9626"/>
                    <a:pt x="137" y="10968"/>
                  </a:cubicBezTo>
                  <a:cubicBezTo>
                    <a:pt x="182" y="12060"/>
                    <a:pt x="273" y="13152"/>
                    <a:pt x="341" y="14244"/>
                  </a:cubicBezTo>
                  <a:cubicBezTo>
                    <a:pt x="387" y="14494"/>
                    <a:pt x="455" y="14722"/>
                    <a:pt x="569" y="14949"/>
                  </a:cubicBezTo>
                  <a:cubicBezTo>
                    <a:pt x="614" y="15040"/>
                    <a:pt x="705" y="15086"/>
                    <a:pt x="796" y="15108"/>
                  </a:cubicBezTo>
                  <a:cubicBezTo>
                    <a:pt x="955" y="15086"/>
                    <a:pt x="1069" y="15017"/>
                    <a:pt x="1160" y="14904"/>
                  </a:cubicBezTo>
                  <a:cubicBezTo>
                    <a:pt x="1251" y="14744"/>
                    <a:pt x="1297" y="14540"/>
                    <a:pt x="1319" y="14358"/>
                  </a:cubicBezTo>
                  <a:cubicBezTo>
                    <a:pt x="1410" y="13402"/>
                    <a:pt x="1501" y="12470"/>
                    <a:pt x="1524" y="11514"/>
                  </a:cubicBezTo>
                  <a:cubicBezTo>
                    <a:pt x="1570" y="9035"/>
                    <a:pt x="1570" y="6533"/>
                    <a:pt x="1592" y="4053"/>
                  </a:cubicBezTo>
                  <a:cubicBezTo>
                    <a:pt x="1592" y="3507"/>
                    <a:pt x="1592" y="2961"/>
                    <a:pt x="1615" y="2415"/>
                  </a:cubicBezTo>
                  <a:cubicBezTo>
                    <a:pt x="1615" y="2120"/>
                    <a:pt x="1752" y="2029"/>
                    <a:pt x="2047" y="1938"/>
                  </a:cubicBezTo>
                  <a:cubicBezTo>
                    <a:pt x="2525" y="1778"/>
                    <a:pt x="2730" y="1073"/>
                    <a:pt x="2389" y="755"/>
                  </a:cubicBezTo>
                  <a:cubicBezTo>
                    <a:pt x="1937" y="367"/>
                    <a:pt x="1424" y="0"/>
                    <a:pt x="792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33"/>
            <p:cNvSpPr/>
            <p:nvPr/>
          </p:nvSpPr>
          <p:spPr>
            <a:xfrm>
              <a:off x="2507125" y="1561150"/>
              <a:ext cx="1023650" cy="1024875"/>
            </a:xfrm>
            <a:custGeom>
              <a:avLst/>
              <a:gdLst/>
              <a:ahLst/>
              <a:cxnLst/>
              <a:rect l="l" t="t" r="r" b="b"/>
              <a:pathLst>
                <a:path w="40946" h="40995" extrusionOk="0">
                  <a:moveTo>
                    <a:pt x="16411" y="1"/>
                  </a:moveTo>
                  <a:cubicBezTo>
                    <a:pt x="16197" y="1"/>
                    <a:pt x="15946" y="142"/>
                    <a:pt x="15468" y="331"/>
                  </a:cubicBezTo>
                  <a:cubicBezTo>
                    <a:pt x="10555" y="2264"/>
                    <a:pt x="5641" y="4243"/>
                    <a:pt x="751" y="6200"/>
                  </a:cubicBezTo>
                  <a:cubicBezTo>
                    <a:pt x="455" y="6268"/>
                    <a:pt x="182" y="6450"/>
                    <a:pt x="0" y="6700"/>
                  </a:cubicBezTo>
                  <a:cubicBezTo>
                    <a:pt x="68" y="7269"/>
                    <a:pt x="500" y="7656"/>
                    <a:pt x="819" y="8088"/>
                  </a:cubicBezTo>
                  <a:cubicBezTo>
                    <a:pt x="3367" y="11341"/>
                    <a:pt x="5937" y="14594"/>
                    <a:pt x="8462" y="17869"/>
                  </a:cubicBezTo>
                  <a:cubicBezTo>
                    <a:pt x="14194" y="25353"/>
                    <a:pt x="19950" y="32814"/>
                    <a:pt x="25682" y="40298"/>
                  </a:cubicBezTo>
                  <a:cubicBezTo>
                    <a:pt x="26045" y="40774"/>
                    <a:pt x="26256" y="40995"/>
                    <a:pt x="26517" y="40995"/>
                  </a:cubicBezTo>
                  <a:cubicBezTo>
                    <a:pt x="26730" y="40995"/>
                    <a:pt x="26977" y="40847"/>
                    <a:pt x="27365" y="40571"/>
                  </a:cubicBezTo>
                  <a:cubicBezTo>
                    <a:pt x="27570" y="40435"/>
                    <a:pt x="27775" y="40276"/>
                    <a:pt x="27957" y="40116"/>
                  </a:cubicBezTo>
                  <a:cubicBezTo>
                    <a:pt x="32051" y="37023"/>
                    <a:pt x="35987" y="33701"/>
                    <a:pt x="39945" y="30426"/>
                  </a:cubicBezTo>
                  <a:cubicBezTo>
                    <a:pt x="40945" y="29607"/>
                    <a:pt x="40945" y="29584"/>
                    <a:pt x="40104" y="28561"/>
                  </a:cubicBezTo>
                  <a:cubicBezTo>
                    <a:pt x="32552" y="19348"/>
                    <a:pt x="24999" y="10112"/>
                    <a:pt x="17447" y="900"/>
                  </a:cubicBezTo>
                  <a:cubicBezTo>
                    <a:pt x="16897" y="234"/>
                    <a:pt x="16685" y="1"/>
                    <a:pt x="16411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33"/>
            <p:cNvSpPr/>
            <p:nvPr/>
          </p:nvSpPr>
          <p:spPr>
            <a:xfrm>
              <a:off x="2642450" y="1607325"/>
              <a:ext cx="203625" cy="112250"/>
            </a:xfrm>
            <a:custGeom>
              <a:avLst/>
              <a:gdLst/>
              <a:ahLst/>
              <a:cxnLst/>
              <a:rect l="l" t="t" r="r" b="b"/>
              <a:pathLst>
                <a:path w="8145" h="4490" extrusionOk="0">
                  <a:moveTo>
                    <a:pt x="3742" y="1"/>
                  </a:moveTo>
                  <a:cubicBezTo>
                    <a:pt x="3315" y="1"/>
                    <a:pt x="2912" y="310"/>
                    <a:pt x="2844" y="781"/>
                  </a:cubicBezTo>
                  <a:cubicBezTo>
                    <a:pt x="2822" y="941"/>
                    <a:pt x="2799" y="1077"/>
                    <a:pt x="2844" y="1236"/>
                  </a:cubicBezTo>
                  <a:cubicBezTo>
                    <a:pt x="3026" y="1873"/>
                    <a:pt x="2617" y="2101"/>
                    <a:pt x="2139" y="2328"/>
                  </a:cubicBezTo>
                  <a:cubicBezTo>
                    <a:pt x="1479" y="2578"/>
                    <a:pt x="888" y="2942"/>
                    <a:pt x="342" y="3375"/>
                  </a:cubicBezTo>
                  <a:cubicBezTo>
                    <a:pt x="92" y="3534"/>
                    <a:pt x="1" y="3875"/>
                    <a:pt x="115" y="4171"/>
                  </a:cubicBezTo>
                  <a:cubicBezTo>
                    <a:pt x="251" y="4421"/>
                    <a:pt x="501" y="4467"/>
                    <a:pt x="820" y="4489"/>
                  </a:cubicBezTo>
                  <a:cubicBezTo>
                    <a:pt x="1047" y="4467"/>
                    <a:pt x="1275" y="4421"/>
                    <a:pt x="1479" y="4353"/>
                  </a:cubicBezTo>
                  <a:cubicBezTo>
                    <a:pt x="3459" y="3579"/>
                    <a:pt x="5460" y="2829"/>
                    <a:pt x="7303" y="1760"/>
                  </a:cubicBezTo>
                  <a:cubicBezTo>
                    <a:pt x="7553" y="1600"/>
                    <a:pt x="7781" y="1418"/>
                    <a:pt x="7985" y="1191"/>
                  </a:cubicBezTo>
                  <a:cubicBezTo>
                    <a:pt x="8122" y="1054"/>
                    <a:pt x="8145" y="827"/>
                    <a:pt x="8031" y="645"/>
                  </a:cubicBezTo>
                  <a:cubicBezTo>
                    <a:pt x="7940" y="531"/>
                    <a:pt x="7826" y="463"/>
                    <a:pt x="7690" y="417"/>
                  </a:cubicBezTo>
                  <a:cubicBezTo>
                    <a:pt x="7600" y="409"/>
                    <a:pt x="7511" y="404"/>
                    <a:pt x="7422" y="404"/>
                  </a:cubicBezTo>
                  <a:cubicBezTo>
                    <a:pt x="7058" y="404"/>
                    <a:pt x="6699" y="480"/>
                    <a:pt x="6370" y="645"/>
                  </a:cubicBezTo>
                  <a:cubicBezTo>
                    <a:pt x="6044" y="777"/>
                    <a:pt x="5727" y="882"/>
                    <a:pt x="5432" y="882"/>
                  </a:cubicBezTo>
                  <a:cubicBezTo>
                    <a:pt x="5067" y="882"/>
                    <a:pt x="4736" y="723"/>
                    <a:pt x="4459" y="258"/>
                  </a:cubicBezTo>
                  <a:cubicBezTo>
                    <a:pt x="4391" y="190"/>
                    <a:pt x="4277" y="167"/>
                    <a:pt x="4186" y="122"/>
                  </a:cubicBezTo>
                  <a:cubicBezTo>
                    <a:pt x="4044" y="39"/>
                    <a:pt x="3892" y="1"/>
                    <a:pt x="374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33"/>
            <p:cNvSpPr/>
            <p:nvPr/>
          </p:nvSpPr>
          <p:spPr>
            <a:xfrm>
              <a:off x="2605700" y="1863300"/>
              <a:ext cx="236400" cy="284725"/>
            </a:xfrm>
            <a:custGeom>
              <a:avLst/>
              <a:gdLst/>
              <a:ahLst/>
              <a:cxnLst/>
              <a:rect l="l" t="t" r="r" b="b"/>
              <a:pathLst>
                <a:path w="9456" h="11389" extrusionOk="0">
                  <a:moveTo>
                    <a:pt x="6286" y="1"/>
                  </a:moveTo>
                  <a:cubicBezTo>
                    <a:pt x="6171" y="1"/>
                    <a:pt x="6045" y="16"/>
                    <a:pt x="5907" y="51"/>
                  </a:cubicBezTo>
                  <a:cubicBezTo>
                    <a:pt x="4405" y="415"/>
                    <a:pt x="629" y="3236"/>
                    <a:pt x="356" y="4350"/>
                  </a:cubicBezTo>
                  <a:cubicBezTo>
                    <a:pt x="1" y="5773"/>
                    <a:pt x="4663" y="11388"/>
                    <a:pt x="5597" y="11388"/>
                  </a:cubicBezTo>
                  <a:cubicBezTo>
                    <a:pt x="5619" y="11388"/>
                    <a:pt x="5639" y="11385"/>
                    <a:pt x="5656" y="11379"/>
                  </a:cubicBezTo>
                  <a:cubicBezTo>
                    <a:pt x="6430" y="11106"/>
                    <a:pt x="9273" y="7876"/>
                    <a:pt x="9387" y="7285"/>
                  </a:cubicBezTo>
                  <a:cubicBezTo>
                    <a:pt x="9455" y="6921"/>
                    <a:pt x="9433" y="6534"/>
                    <a:pt x="9273" y="6193"/>
                  </a:cubicBezTo>
                  <a:cubicBezTo>
                    <a:pt x="9137" y="5897"/>
                    <a:pt x="8955" y="5647"/>
                    <a:pt x="8727" y="5442"/>
                  </a:cubicBezTo>
                  <a:cubicBezTo>
                    <a:pt x="9046" y="4714"/>
                    <a:pt x="9046" y="4168"/>
                    <a:pt x="8136" y="3463"/>
                  </a:cubicBezTo>
                  <a:cubicBezTo>
                    <a:pt x="8272" y="3258"/>
                    <a:pt x="8363" y="3008"/>
                    <a:pt x="8409" y="2758"/>
                  </a:cubicBezTo>
                  <a:cubicBezTo>
                    <a:pt x="8614" y="1689"/>
                    <a:pt x="7453" y="1484"/>
                    <a:pt x="7453" y="1484"/>
                  </a:cubicBezTo>
                  <a:cubicBezTo>
                    <a:pt x="7453" y="1279"/>
                    <a:pt x="7408" y="1097"/>
                    <a:pt x="7363" y="915"/>
                  </a:cubicBezTo>
                  <a:cubicBezTo>
                    <a:pt x="7227" y="491"/>
                    <a:pt x="6929" y="1"/>
                    <a:pt x="6286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33"/>
            <p:cNvSpPr/>
            <p:nvPr/>
          </p:nvSpPr>
          <p:spPr>
            <a:xfrm>
              <a:off x="2663500" y="1886175"/>
              <a:ext cx="128550" cy="118875"/>
            </a:xfrm>
            <a:custGeom>
              <a:avLst/>
              <a:gdLst/>
              <a:ahLst/>
              <a:cxnLst/>
              <a:rect l="l" t="t" r="r" b="b"/>
              <a:pathLst>
                <a:path w="5142" h="4755" extrusionOk="0">
                  <a:moveTo>
                    <a:pt x="5051" y="0"/>
                  </a:moveTo>
                  <a:cubicBezTo>
                    <a:pt x="3777" y="250"/>
                    <a:pt x="2639" y="933"/>
                    <a:pt x="1798" y="1911"/>
                  </a:cubicBezTo>
                  <a:cubicBezTo>
                    <a:pt x="1206" y="2639"/>
                    <a:pt x="23" y="4686"/>
                    <a:pt x="1" y="4754"/>
                  </a:cubicBezTo>
                  <a:cubicBezTo>
                    <a:pt x="69" y="4686"/>
                    <a:pt x="2639" y="2025"/>
                    <a:pt x="3299" y="1547"/>
                  </a:cubicBezTo>
                  <a:cubicBezTo>
                    <a:pt x="3959" y="1092"/>
                    <a:pt x="4732" y="592"/>
                    <a:pt x="5141" y="569"/>
                  </a:cubicBezTo>
                  <a:cubicBezTo>
                    <a:pt x="5141" y="364"/>
                    <a:pt x="5096" y="182"/>
                    <a:pt x="5051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33"/>
            <p:cNvSpPr/>
            <p:nvPr/>
          </p:nvSpPr>
          <p:spPr>
            <a:xfrm>
              <a:off x="2713550" y="1932225"/>
              <a:ext cx="102375" cy="106950"/>
            </a:xfrm>
            <a:custGeom>
              <a:avLst/>
              <a:gdLst/>
              <a:ahLst/>
              <a:cxnLst/>
              <a:rect l="l" t="t" r="r" b="b"/>
              <a:pathLst>
                <a:path w="4095" h="4278" extrusionOk="0">
                  <a:moveTo>
                    <a:pt x="4095" y="1"/>
                  </a:moveTo>
                  <a:lnTo>
                    <a:pt x="4095" y="1"/>
                  </a:lnTo>
                  <a:cubicBezTo>
                    <a:pt x="3526" y="251"/>
                    <a:pt x="2958" y="547"/>
                    <a:pt x="2457" y="911"/>
                  </a:cubicBezTo>
                  <a:cubicBezTo>
                    <a:pt x="1320" y="1707"/>
                    <a:pt x="46" y="4209"/>
                    <a:pt x="0" y="4277"/>
                  </a:cubicBezTo>
                  <a:lnTo>
                    <a:pt x="3822" y="706"/>
                  </a:lnTo>
                  <a:cubicBezTo>
                    <a:pt x="3958" y="501"/>
                    <a:pt x="4049" y="251"/>
                    <a:pt x="4095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33"/>
            <p:cNvSpPr/>
            <p:nvPr/>
          </p:nvSpPr>
          <p:spPr>
            <a:xfrm>
              <a:off x="2766425" y="1999350"/>
              <a:ext cx="71125" cy="73950"/>
            </a:xfrm>
            <a:custGeom>
              <a:avLst/>
              <a:gdLst/>
              <a:ahLst/>
              <a:cxnLst/>
              <a:rect l="l" t="t" r="r" b="b"/>
              <a:pathLst>
                <a:path w="2845" h="2958" extrusionOk="0">
                  <a:moveTo>
                    <a:pt x="2298" y="0"/>
                  </a:moveTo>
                  <a:lnTo>
                    <a:pt x="1" y="2957"/>
                  </a:lnTo>
                  <a:cubicBezTo>
                    <a:pt x="1" y="2957"/>
                    <a:pt x="1934" y="1752"/>
                    <a:pt x="2844" y="751"/>
                  </a:cubicBezTo>
                  <a:cubicBezTo>
                    <a:pt x="2708" y="455"/>
                    <a:pt x="2526" y="205"/>
                    <a:pt x="2298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33"/>
            <p:cNvSpPr/>
            <p:nvPr/>
          </p:nvSpPr>
          <p:spPr>
            <a:xfrm>
              <a:off x="3981150" y="1024825"/>
              <a:ext cx="484550" cy="417650"/>
            </a:xfrm>
            <a:custGeom>
              <a:avLst/>
              <a:gdLst/>
              <a:ahLst/>
              <a:cxnLst/>
              <a:rect l="l" t="t" r="r" b="b"/>
              <a:pathLst>
                <a:path w="19382" h="16706" extrusionOk="0">
                  <a:moveTo>
                    <a:pt x="17551" y="0"/>
                  </a:moveTo>
                  <a:cubicBezTo>
                    <a:pt x="17068" y="0"/>
                    <a:pt x="16835" y="322"/>
                    <a:pt x="16242" y="1493"/>
                  </a:cubicBezTo>
                  <a:cubicBezTo>
                    <a:pt x="14058" y="5929"/>
                    <a:pt x="12170" y="8363"/>
                    <a:pt x="9805" y="12708"/>
                  </a:cubicBezTo>
                  <a:cubicBezTo>
                    <a:pt x="9600" y="13094"/>
                    <a:pt x="9372" y="13481"/>
                    <a:pt x="9145" y="13868"/>
                  </a:cubicBezTo>
                  <a:cubicBezTo>
                    <a:pt x="9110" y="13937"/>
                    <a:pt x="9032" y="13967"/>
                    <a:pt x="8943" y="13967"/>
                  </a:cubicBezTo>
                  <a:cubicBezTo>
                    <a:pt x="8798" y="13967"/>
                    <a:pt x="8624" y="13889"/>
                    <a:pt x="8554" y="13777"/>
                  </a:cubicBezTo>
                  <a:cubicBezTo>
                    <a:pt x="8281" y="13208"/>
                    <a:pt x="7939" y="12776"/>
                    <a:pt x="7712" y="12344"/>
                  </a:cubicBezTo>
                  <a:cubicBezTo>
                    <a:pt x="5938" y="9091"/>
                    <a:pt x="5141" y="7794"/>
                    <a:pt x="3549" y="4883"/>
                  </a:cubicBezTo>
                  <a:cubicBezTo>
                    <a:pt x="3071" y="4018"/>
                    <a:pt x="2730" y="3063"/>
                    <a:pt x="2275" y="2176"/>
                  </a:cubicBezTo>
                  <a:cubicBezTo>
                    <a:pt x="2071" y="1782"/>
                    <a:pt x="1905" y="1603"/>
                    <a:pt x="1638" y="1603"/>
                  </a:cubicBezTo>
                  <a:cubicBezTo>
                    <a:pt x="1488" y="1603"/>
                    <a:pt x="1307" y="1660"/>
                    <a:pt x="1070" y="1766"/>
                  </a:cubicBezTo>
                  <a:cubicBezTo>
                    <a:pt x="706" y="1903"/>
                    <a:pt x="364" y="2062"/>
                    <a:pt x="1" y="2198"/>
                  </a:cubicBezTo>
                  <a:lnTo>
                    <a:pt x="7462" y="16006"/>
                  </a:lnTo>
                  <a:cubicBezTo>
                    <a:pt x="7718" y="16473"/>
                    <a:pt x="8178" y="16706"/>
                    <a:pt x="8636" y="16706"/>
                  </a:cubicBezTo>
                  <a:cubicBezTo>
                    <a:pt x="9071" y="16706"/>
                    <a:pt x="9504" y="16495"/>
                    <a:pt x="9759" y="16074"/>
                  </a:cubicBezTo>
                  <a:lnTo>
                    <a:pt x="19381" y="356"/>
                  </a:lnTo>
                  <a:cubicBezTo>
                    <a:pt x="19199" y="333"/>
                    <a:pt x="19040" y="288"/>
                    <a:pt x="18858" y="242"/>
                  </a:cubicBezTo>
                  <a:cubicBezTo>
                    <a:pt x="18236" y="121"/>
                    <a:pt x="17847" y="0"/>
                    <a:pt x="17551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33"/>
            <p:cNvSpPr/>
            <p:nvPr/>
          </p:nvSpPr>
          <p:spPr>
            <a:xfrm>
              <a:off x="4358750" y="989600"/>
              <a:ext cx="488525" cy="977200"/>
            </a:xfrm>
            <a:custGeom>
              <a:avLst/>
              <a:gdLst/>
              <a:ahLst/>
              <a:cxnLst/>
              <a:rect l="l" t="t" r="r" b="b"/>
              <a:pathLst>
                <a:path w="19541" h="39088" extrusionOk="0">
                  <a:moveTo>
                    <a:pt x="755" y="0"/>
                  </a:moveTo>
                  <a:cubicBezTo>
                    <a:pt x="457" y="0"/>
                    <a:pt x="168" y="194"/>
                    <a:pt x="69" y="491"/>
                  </a:cubicBezTo>
                  <a:cubicBezTo>
                    <a:pt x="1" y="855"/>
                    <a:pt x="183" y="1219"/>
                    <a:pt x="547" y="1333"/>
                  </a:cubicBezTo>
                  <a:cubicBezTo>
                    <a:pt x="1002" y="1492"/>
                    <a:pt x="1479" y="1628"/>
                    <a:pt x="1980" y="1742"/>
                  </a:cubicBezTo>
                  <a:cubicBezTo>
                    <a:pt x="4209" y="2288"/>
                    <a:pt x="5779" y="3653"/>
                    <a:pt x="6780" y="5677"/>
                  </a:cubicBezTo>
                  <a:cubicBezTo>
                    <a:pt x="7553" y="7247"/>
                    <a:pt x="8053" y="8930"/>
                    <a:pt x="8304" y="10659"/>
                  </a:cubicBezTo>
                  <a:cubicBezTo>
                    <a:pt x="8599" y="12888"/>
                    <a:pt x="8781" y="15140"/>
                    <a:pt x="8827" y="17370"/>
                  </a:cubicBezTo>
                  <a:cubicBezTo>
                    <a:pt x="8872" y="19189"/>
                    <a:pt x="9077" y="19007"/>
                    <a:pt x="7303" y="19440"/>
                  </a:cubicBezTo>
                  <a:cubicBezTo>
                    <a:pt x="5710" y="19826"/>
                    <a:pt x="4414" y="21009"/>
                    <a:pt x="3936" y="22556"/>
                  </a:cubicBezTo>
                  <a:cubicBezTo>
                    <a:pt x="3754" y="23079"/>
                    <a:pt x="3595" y="23602"/>
                    <a:pt x="3504" y="24148"/>
                  </a:cubicBezTo>
                  <a:cubicBezTo>
                    <a:pt x="3185" y="25718"/>
                    <a:pt x="3117" y="27333"/>
                    <a:pt x="3276" y="28925"/>
                  </a:cubicBezTo>
                  <a:cubicBezTo>
                    <a:pt x="3436" y="31018"/>
                    <a:pt x="3845" y="33065"/>
                    <a:pt x="4755" y="34999"/>
                  </a:cubicBezTo>
                  <a:cubicBezTo>
                    <a:pt x="5187" y="36000"/>
                    <a:pt x="5870" y="36887"/>
                    <a:pt x="6757" y="37569"/>
                  </a:cubicBezTo>
                  <a:cubicBezTo>
                    <a:pt x="7257" y="37956"/>
                    <a:pt x="7826" y="38275"/>
                    <a:pt x="8235" y="38798"/>
                  </a:cubicBezTo>
                  <a:cubicBezTo>
                    <a:pt x="8392" y="38986"/>
                    <a:pt x="8625" y="39088"/>
                    <a:pt x="8867" y="39088"/>
                  </a:cubicBezTo>
                  <a:cubicBezTo>
                    <a:pt x="8975" y="39088"/>
                    <a:pt x="9085" y="39067"/>
                    <a:pt x="9191" y="39025"/>
                  </a:cubicBezTo>
                  <a:cubicBezTo>
                    <a:pt x="9805" y="38798"/>
                    <a:pt x="10169" y="37933"/>
                    <a:pt x="9964" y="37251"/>
                  </a:cubicBezTo>
                  <a:cubicBezTo>
                    <a:pt x="9826" y="36784"/>
                    <a:pt x="9543" y="36541"/>
                    <a:pt x="9066" y="36541"/>
                  </a:cubicBezTo>
                  <a:cubicBezTo>
                    <a:pt x="8915" y="36541"/>
                    <a:pt x="8745" y="36565"/>
                    <a:pt x="8554" y="36614"/>
                  </a:cubicBezTo>
                  <a:cubicBezTo>
                    <a:pt x="8452" y="36650"/>
                    <a:pt x="8346" y="36668"/>
                    <a:pt x="8240" y="36668"/>
                  </a:cubicBezTo>
                  <a:cubicBezTo>
                    <a:pt x="8013" y="36668"/>
                    <a:pt x="7784" y="36587"/>
                    <a:pt x="7598" y="36432"/>
                  </a:cubicBezTo>
                  <a:cubicBezTo>
                    <a:pt x="6916" y="35909"/>
                    <a:pt x="6393" y="35226"/>
                    <a:pt x="6074" y="34430"/>
                  </a:cubicBezTo>
                  <a:cubicBezTo>
                    <a:pt x="4550" y="31041"/>
                    <a:pt x="4346" y="27492"/>
                    <a:pt x="5005" y="23875"/>
                  </a:cubicBezTo>
                  <a:cubicBezTo>
                    <a:pt x="5074" y="23602"/>
                    <a:pt x="5165" y="23307"/>
                    <a:pt x="5278" y="23034"/>
                  </a:cubicBezTo>
                  <a:cubicBezTo>
                    <a:pt x="5642" y="21919"/>
                    <a:pt x="6552" y="21077"/>
                    <a:pt x="7689" y="20804"/>
                  </a:cubicBezTo>
                  <a:cubicBezTo>
                    <a:pt x="8918" y="20509"/>
                    <a:pt x="10146" y="20281"/>
                    <a:pt x="11375" y="20145"/>
                  </a:cubicBezTo>
                  <a:cubicBezTo>
                    <a:pt x="11583" y="20107"/>
                    <a:pt x="11791" y="20088"/>
                    <a:pt x="11998" y="20088"/>
                  </a:cubicBezTo>
                  <a:cubicBezTo>
                    <a:pt x="13148" y="20088"/>
                    <a:pt x="14245" y="20663"/>
                    <a:pt x="14900" y="21646"/>
                  </a:cubicBezTo>
                  <a:cubicBezTo>
                    <a:pt x="15264" y="22124"/>
                    <a:pt x="15583" y="22624"/>
                    <a:pt x="15856" y="23147"/>
                  </a:cubicBezTo>
                  <a:cubicBezTo>
                    <a:pt x="16516" y="24376"/>
                    <a:pt x="17039" y="25695"/>
                    <a:pt x="17380" y="27037"/>
                  </a:cubicBezTo>
                  <a:cubicBezTo>
                    <a:pt x="17903" y="28812"/>
                    <a:pt x="18085" y="30677"/>
                    <a:pt x="17949" y="32519"/>
                  </a:cubicBezTo>
                  <a:cubicBezTo>
                    <a:pt x="17903" y="33111"/>
                    <a:pt x="17744" y="33702"/>
                    <a:pt x="17494" y="34248"/>
                  </a:cubicBezTo>
                  <a:cubicBezTo>
                    <a:pt x="17221" y="34794"/>
                    <a:pt x="16948" y="35249"/>
                    <a:pt x="16174" y="35249"/>
                  </a:cubicBezTo>
                  <a:cubicBezTo>
                    <a:pt x="16163" y="35249"/>
                    <a:pt x="16151" y="35248"/>
                    <a:pt x="16140" y="35248"/>
                  </a:cubicBezTo>
                  <a:cubicBezTo>
                    <a:pt x="15549" y="35248"/>
                    <a:pt x="15267" y="35829"/>
                    <a:pt x="15378" y="36432"/>
                  </a:cubicBezTo>
                  <a:cubicBezTo>
                    <a:pt x="15469" y="36819"/>
                    <a:pt x="15674" y="37160"/>
                    <a:pt x="15992" y="37410"/>
                  </a:cubicBezTo>
                  <a:cubicBezTo>
                    <a:pt x="16208" y="37572"/>
                    <a:pt x="16455" y="37652"/>
                    <a:pt x="16690" y="37652"/>
                  </a:cubicBezTo>
                  <a:cubicBezTo>
                    <a:pt x="17049" y="37652"/>
                    <a:pt x="17379" y="37463"/>
                    <a:pt x="17516" y="37092"/>
                  </a:cubicBezTo>
                  <a:cubicBezTo>
                    <a:pt x="17721" y="36591"/>
                    <a:pt x="17971" y="36113"/>
                    <a:pt x="18290" y="35659"/>
                  </a:cubicBezTo>
                  <a:cubicBezTo>
                    <a:pt x="18995" y="34635"/>
                    <a:pt x="19382" y="33407"/>
                    <a:pt x="19404" y="32155"/>
                  </a:cubicBezTo>
                  <a:cubicBezTo>
                    <a:pt x="19541" y="28357"/>
                    <a:pt x="18495" y="24853"/>
                    <a:pt x="16607" y="21601"/>
                  </a:cubicBezTo>
                  <a:cubicBezTo>
                    <a:pt x="16288" y="21100"/>
                    <a:pt x="15924" y="20622"/>
                    <a:pt x="15515" y="20190"/>
                  </a:cubicBezTo>
                  <a:cubicBezTo>
                    <a:pt x="14656" y="19224"/>
                    <a:pt x="13411" y="18683"/>
                    <a:pt x="12126" y="18683"/>
                  </a:cubicBezTo>
                  <a:cubicBezTo>
                    <a:pt x="12050" y="18683"/>
                    <a:pt x="11974" y="18685"/>
                    <a:pt x="11898" y="18689"/>
                  </a:cubicBezTo>
                  <a:cubicBezTo>
                    <a:pt x="11614" y="18702"/>
                    <a:pt x="11321" y="18764"/>
                    <a:pt x="11021" y="18764"/>
                  </a:cubicBezTo>
                  <a:cubicBezTo>
                    <a:pt x="10817" y="18764"/>
                    <a:pt x="10608" y="18736"/>
                    <a:pt x="10396" y="18643"/>
                  </a:cubicBezTo>
                  <a:lnTo>
                    <a:pt x="10419" y="18643"/>
                  </a:lnTo>
                  <a:cubicBezTo>
                    <a:pt x="10169" y="17961"/>
                    <a:pt x="10214" y="17279"/>
                    <a:pt x="10192" y="16573"/>
                  </a:cubicBezTo>
                  <a:cubicBezTo>
                    <a:pt x="10169" y="14731"/>
                    <a:pt x="10032" y="12888"/>
                    <a:pt x="9805" y="11046"/>
                  </a:cubicBezTo>
                  <a:cubicBezTo>
                    <a:pt x="9555" y="9135"/>
                    <a:pt x="9032" y="7247"/>
                    <a:pt x="8258" y="5450"/>
                  </a:cubicBezTo>
                  <a:cubicBezTo>
                    <a:pt x="6825" y="2242"/>
                    <a:pt x="4255" y="582"/>
                    <a:pt x="888" y="13"/>
                  </a:cubicBezTo>
                  <a:cubicBezTo>
                    <a:pt x="844" y="4"/>
                    <a:pt x="799" y="0"/>
                    <a:pt x="755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33"/>
            <p:cNvSpPr/>
            <p:nvPr/>
          </p:nvSpPr>
          <p:spPr>
            <a:xfrm>
              <a:off x="3576250" y="1031925"/>
              <a:ext cx="469750" cy="825275"/>
            </a:xfrm>
            <a:custGeom>
              <a:avLst/>
              <a:gdLst/>
              <a:ahLst/>
              <a:cxnLst/>
              <a:rect l="l" t="t" r="r" b="b"/>
              <a:pathLst>
                <a:path w="18790" h="33011" extrusionOk="0">
                  <a:moveTo>
                    <a:pt x="17930" y="0"/>
                  </a:moveTo>
                  <a:cubicBezTo>
                    <a:pt x="17795" y="0"/>
                    <a:pt x="17661" y="23"/>
                    <a:pt x="17539" y="72"/>
                  </a:cubicBezTo>
                  <a:cubicBezTo>
                    <a:pt x="16424" y="322"/>
                    <a:pt x="15332" y="686"/>
                    <a:pt x="14286" y="1164"/>
                  </a:cubicBezTo>
                  <a:cubicBezTo>
                    <a:pt x="12056" y="2301"/>
                    <a:pt x="10123" y="3939"/>
                    <a:pt x="8667" y="5986"/>
                  </a:cubicBezTo>
                  <a:cubicBezTo>
                    <a:pt x="6734" y="8648"/>
                    <a:pt x="5551" y="11650"/>
                    <a:pt x="4709" y="14812"/>
                  </a:cubicBezTo>
                  <a:cubicBezTo>
                    <a:pt x="3708" y="18565"/>
                    <a:pt x="2980" y="22387"/>
                    <a:pt x="2594" y="26254"/>
                  </a:cubicBezTo>
                  <a:cubicBezTo>
                    <a:pt x="2503" y="27096"/>
                    <a:pt x="2366" y="27846"/>
                    <a:pt x="1456" y="28188"/>
                  </a:cubicBezTo>
                  <a:cubicBezTo>
                    <a:pt x="1297" y="28279"/>
                    <a:pt x="1138" y="28415"/>
                    <a:pt x="1024" y="28574"/>
                  </a:cubicBezTo>
                  <a:cubicBezTo>
                    <a:pt x="364" y="29462"/>
                    <a:pt x="0" y="30417"/>
                    <a:pt x="455" y="31509"/>
                  </a:cubicBezTo>
                  <a:cubicBezTo>
                    <a:pt x="887" y="32532"/>
                    <a:pt x="1775" y="32942"/>
                    <a:pt x="2684" y="33010"/>
                  </a:cubicBezTo>
                  <a:cubicBezTo>
                    <a:pt x="2703" y="33010"/>
                    <a:pt x="2722" y="33011"/>
                    <a:pt x="2740" y="33011"/>
                  </a:cubicBezTo>
                  <a:cubicBezTo>
                    <a:pt x="3947" y="33011"/>
                    <a:pt x="5035" y="32288"/>
                    <a:pt x="5505" y="31168"/>
                  </a:cubicBezTo>
                  <a:cubicBezTo>
                    <a:pt x="5937" y="30053"/>
                    <a:pt x="5551" y="28779"/>
                    <a:pt x="4573" y="28097"/>
                  </a:cubicBezTo>
                  <a:cubicBezTo>
                    <a:pt x="3936" y="27687"/>
                    <a:pt x="3822" y="27278"/>
                    <a:pt x="3936" y="26618"/>
                  </a:cubicBezTo>
                  <a:cubicBezTo>
                    <a:pt x="4118" y="25435"/>
                    <a:pt x="4254" y="24252"/>
                    <a:pt x="4436" y="23069"/>
                  </a:cubicBezTo>
                  <a:cubicBezTo>
                    <a:pt x="4959" y="19566"/>
                    <a:pt x="5755" y="16109"/>
                    <a:pt x="6825" y="12742"/>
                  </a:cubicBezTo>
                  <a:cubicBezTo>
                    <a:pt x="7575" y="10467"/>
                    <a:pt x="8690" y="8306"/>
                    <a:pt x="10146" y="6396"/>
                  </a:cubicBezTo>
                  <a:cubicBezTo>
                    <a:pt x="11920" y="4075"/>
                    <a:pt x="14172" y="2437"/>
                    <a:pt x="17038" y="1664"/>
                  </a:cubicBezTo>
                  <a:cubicBezTo>
                    <a:pt x="17379" y="1573"/>
                    <a:pt x="17698" y="1459"/>
                    <a:pt x="18039" y="1346"/>
                  </a:cubicBezTo>
                  <a:cubicBezTo>
                    <a:pt x="18221" y="1277"/>
                    <a:pt x="18380" y="1164"/>
                    <a:pt x="18517" y="1027"/>
                  </a:cubicBezTo>
                  <a:cubicBezTo>
                    <a:pt x="18790" y="709"/>
                    <a:pt x="18676" y="208"/>
                    <a:pt x="18267" y="49"/>
                  </a:cubicBezTo>
                  <a:cubicBezTo>
                    <a:pt x="18161" y="17"/>
                    <a:pt x="18046" y="0"/>
                    <a:pt x="17930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33"/>
            <p:cNvSpPr/>
            <p:nvPr/>
          </p:nvSpPr>
          <p:spPr>
            <a:xfrm>
              <a:off x="4138100" y="2960425"/>
              <a:ext cx="526075" cy="174500"/>
            </a:xfrm>
            <a:custGeom>
              <a:avLst/>
              <a:gdLst/>
              <a:ahLst/>
              <a:cxnLst/>
              <a:rect l="l" t="t" r="r" b="b"/>
              <a:pathLst>
                <a:path w="21043" h="6980" extrusionOk="0">
                  <a:moveTo>
                    <a:pt x="21042" y="0"/>
                  </a:moveTo>
                  <a:lnTo>
                    <a:pt x="21042" y="0"/>
                  </a:lnTo>
                  <a:cubicBezTo>
                    <a:pt x="20201" y="137"/>
                    <a:pt x="19336" y="251"/>
                    <a:pt x="18472" y="342"/>
                  </a:cubicBezTo>
                  <a:cubicBezTo>
                    <a:pt x="14718" y="751"/>
                    <a:pt x="10920" y="819"/>
                    <a:pt x="8941" y="842"/>
                  </a:cubicBezTo>
                  <a:cubicBezTo>
                    <a:pt x="5733" y="842"/>
                    <a:pt x="2935" y="774"/>
                    <a:pt x="365" y="660"/>
                  </a:cubicBezTo>
                  <a:cubicBezTo>
                    <a:pt x="228" y="2753"/>
                    <a:pt x="1" y="6301"/>
                    <a:pt x="1" y="6301"/>
                  </a:cubicBezTo>
                  <a:cubicBezTo>
                    <a:pt x="1" y="6301"/>
                    <a:pt x="4537" y="6979"/>
                    <a:pt x="10232" y="6979"/>
                  </a:cubicBezTo>
                  <a:cubicBezTo>
                    <a:pt x="13573" y="6979"/>
                    <a:pt x="17312" y="6746"/>
                    <a:pt x="20769" y="6006"/>
                  </a:cubicBezTo>
                  <a:cubicBezTo>
                    <a:pt x="20769" y="6006"/>
                    <a:pt x="20974" y="2480"/>
                    <a:pt x="21042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1" name="Google Shape;331;p33"/>
          <p:cNvGrpSpPr/>
          <p:nvPr/>
        </p:nvGrpSpPr>
        <p:grpSpPr>
          <a:xfrm>
            <a:off x="214340" y="110379"/>
            <a:ext cx="1141406" cy="1539977"/>
            <a:chOff x="1927175" y="238100"/>
            <a:chExt cx="3727650" cy="5216725"/>
          </a:xfrm>
        </p:grpSpPr>
        <p:sp>
          <p:nvSpPr>
            <p:cNvPr id="332" name="Google Shape;332;p33"/>
            <p:cNvSpPr/>
            <p:nvPr/>
          </p:nvSpPr>
          <p:spPr>
            <a:xfrm>
              <a:off x="2522500" y="245075"/>
              <a:ext cx="923075" cy="990725"/>
            </a:xfrm>
            <a:custGeom>
              <a:avLst/>
              <a:gdLst/>
              <a:ahLst/>
              <a:cxnLst/>
              <a:rect l="l" t="t" r="r" b="b"/>
              <a:pathLst>
                <a:path w="36923" h="39629" extrusionOk="0">
                  <a:moveTo>
                    <a:pt x="13329" y="1"/>
                  </a:moveTo>
                  <a:cubicBezTo>
                    <a:pt x="11744" y="1"/>
                    <a:pt x="10176" y="691"/>
                    <a:pt x="9115" y="2017"/>
                  </a:cubicBezTo>
                  <a:cubicBezTo>
                    <a:pt x="8166" y="3165"/>
                    <a:pt x="7548" y="4555"/>
                    <a:pt x="6776" y="5835"/>
                  </a:cubicBezTo>
                  <a:cubicBezTo>
                    <a:pt x="5165" y="8550"/>
                    <a:pt x="2252" y="10139"/>
                    <a:pt x="861" y="13052"/>
                  </a:cubicBezTo>
                  <a:cubicBezTo>
                    <a:pt x="0" y="14862"/>
                    <a:pt x="221" y="17179"/>
                    <a:pt x="927" y="19011"/>
                  </a:cubicBezTo>
                  <a:cubicBezTo>
                    <a:pt x="1634" y="20931"/>
                    <a:pt x="3068" y="22520"/>
                    <a:pt x="2825" y="24683"/>
                  </a:cubicBezTo>
                  <a:cubicBezTo>
                    <a:pt x="2671" y="25985"/>
                    <a:pt x="2207" y="27243"/>
                    <a:pt x="1987" y="28523"/>
                  </a:cubicBezTo>
                  <a:cubicBezTo>
                    <a:pt x="1766" y="29803"/>
                    <a:pt x="1854" y="31237"/>
                    <a:pt x="2649" y="32275"/>
                  </a:cubicBezTo>
                  <a:cubicBezTo>
                    <a:pt x="3478" y="33362"/>
                    <a:pt x="4887" y="33748"/>
                    <a:pt x="6296" y="33748"/>
                  </a:cubicBezTo>
                  <a:cubicBezTo>
                    <a:pt x="6688" y="33748"/>
                    <a:pt x="7080" y="33718"/>
                    <a:pt x="7460" y="33665"/>
                  </a:cubicBezTo>
                  <a:cubicBezTo>
                    <a:pt x="9063" y="33442"/>
                    <a:pt x="10628" y="32901"/>
                    <a:pt x="12225" y="32901"/>
                  </a:cubicBezTo>
                  <a:cubicBezTo>
                    <a:pt x="12365" y="32901"/>
                    <a:pt x="12506" y="32906"/>
                    <a:pt x="12646" y="32915"/>
                  </a:cubicBezTo>
                  <a:cubicBezTo>
                    <a:pt x="15052" y="33069"/>
                    <a:pt x="17126" y="34526"/>
                    <a:pt x="19068" y="35938"/>
                  </a:cubicBezTo>
                  <a:cubicBezTo>
                    <a:pt x="20702" y="37152"/>
                    <a:pt x="22578" y="39116"/>
                    <a:pt x="24630" y="39513"/>
                  </a:cubicBezTo>
                  <a:cubicBezTo>
                    <a:pt x="25031" y="39590"/>
                    <a:pt x="25429" y="39629"/>
                    <a:pt x="25820" y="39629"/>
                  </a:cubicBezTo>
                  <a:cubicBezTo>
                    <a:pt x="27453" y="39629"/>
                    <a:pt x="28956" y="38951"/>
                    <a:pt x="29971" y="37527"/>
                  </a:cubicBezTo>
                  <a:cubicBezTo>
                    <a:pt x="31185" y="35850"/>
                    <a:pt x="31538" y="33731"/>
                    <a:pt x="31913" y="31723"/>
                  </a:cubicBezTo>
                  <a:cubicBezTo>
                    <a:pt x="32266" y="29692"/>
                    <a:pt x="32178" y="27839"/>
                    <a:pt x="33568" y="26338"/>
                  </a:cubicBezTo>
                  <a:cubicBezTo>
                    <a:pt x="35179" y="24572"/>
                    <a:pt x="36923" y="22520"/>
                    <a:pt x="36746" y="20136"/>
                  </a:cubicBezTo>
                  <a:cubicBezTo>
                    <a:pt x="36592" y="17863"/>
                    <a:pt x="34760" y="16098"/>
                    <a:pt x="32862" y="14840"/>
                  </a:cubicBezTo>
                  <a:cubicBezTo>
                    <a:pt x="31317" y="13824"/>
                    <a:pt x="29574" y="13008"/>
                    <a:pt x="28227" y="11684"/>
                  </a:cubicBezTo>
                  <a:cubicBezTo>
                    <a:pt x="27036" y="10536"/>
                    <a:pt x="26682" y="8484"/>
                    <a:pt x="26263" y="6939"/>
                  </a:cubicBezTo>
                  <a:cubicBezTo>
                    <a:pt x="26064" y="6100"/>
                    <a:pt x="25800" y="5284"/>
                    <a:pt x="25491" y="4489"/>
                  </a:cubicBezTo>
                  <a:cubicBezTo>
                    <a:pt x="25093" y="3430"/>
                    <a:pt x="23858" y="2900"/>
                    <a:pt x="22710" y="2768"/>
                  </a:cubicBezTo>
                  <a:cubicBezTo>
                    <a:pt x="21584" y="2657"/>
                    <a:pt x="20415" y="2790"/>
                    <a:pt x="19289" y="2525"/>
                  </a:cubicBezTo>
                  <a:cubicBezTo>
                    <a:pt x="18340" y="2260"/>
                    <a:pt x="17457" y="1797"/>
                    <a:pt x="16707" y="1179"/>
                  </a:cubicBezTo>
                  <a:cubicBezTo>
                    <a:pt x="15707" y="386"/>
                    <a:pt x="14513" y="1"/>
                    <a:pt x="13329" y="1"/>
                  </a:cubicBezTo>
                  <a:close/>
                </a:path>
              </a:pathLst>
            </a:custGeom>
            <a:solidFill>
              <a:srgbClr val="CE4E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33"/>
            <p:cNvSpPr/>
            <p:nvPr/>
          </p:nvSpPr>
          <p:spPr>
            <a:xfrm>
              <a:off x="2643325" y="474200"/>
              <a:ext cx="667625" cy="590975"/>
            </a:xfrm>
            <a:custGeom>
              <a:avLst/>
              <a:gdLst/>
              <a:ahLst/>
              <a:cxnLst/>
              <a:rect l="l" t="t" r="r" b="b"/>
              <a:pathLst>
                <a:path w="26705" h="23639" extrusionOk="0">
                  <a:moveTo>
                    <a:pt x="14741" y="1"/>
                  </a:moveTo>
                  <a:cubicBezTo>
                    <a:pt x="13933" y="1"/>
                    <a:pt x="13124" y="196"/>
                    <a:pt x="12360" y="488"/>
                  </a:cubicBezTo>
                  <a:cubicBezTo>
                    <a:pt x="10991" y="1018"/>
                    <a:pt x="9733" y="1812"/>
                    <a:pt x="8321" y="2210"/>
                  </a:cubicBezTo>
                  <a:cubicBezTo>
                    <a:pt x="6489" y="2695"/>
                    <a:pt x="4569" y="2210"/>
                    <a:pt x="2804" y="2894"/>
                  </a:cubicBezTo>
                  <a:cubicBezTo>
                    <a:pt x="1435" y="3424"/>
                    <a:pt x="266" y="4461"/>
                    <a:pt x="133" y="6006"/>
                  </a:cubicBezTo>
                  <a:cubicBezTo>
                    <a:pt x="1" y="7418"/>
                    <a:pt x="883" y="8786"/>
                    <a:pt x="1148" y="10155"/>
                  </a:cubicBezTo>
                  <a:cubicBezTo>
                    <a:pt x="1457" y="11633"/>
                    <a:pt x="1523" y="13156"/>
                    <a:pt x="1347" y="14657"/>
                  </a:cubicBezTo>
                  <a:cubicBezTo>
                    <a:pt x="1215" y="15650"/>
                    <a:pt x="994" y="16643"/>
                    <a:pt x="1237" y="17614"/>
                  </a:cubicBezTo>
                  <a:cubicBezTo>
                    <a:pt x="1590" y="18740"/>
                    <a:pt x="2539" y="19600"/>
                    <a:pt x="3708" y="19843"/>
                  </a:cubicBezTo>
                  <a:cubicBezTo>
                    <a:pt x="4437" y="19998"/>
                    <a:pt x="5209" y="19998"/>
                    <a:pt x="5959" y="20174"/>
                  </a:cubicBezTo>
                  <a:cubicBezTo>
                    <a:pt x="6710" y="20329"/>
                    <a:pt x="7438" y="20572"/>
                    <a:pt x="8144" y="20858"/>
                  </a:cubicBezTo>
                  <a:cubicBezTo>
                    <a:pt x="9844" y="21543"/>
                    <a:pt x="11389" y="22558"/>
                    <a:pt x="13110" y="23176"/>
                  </a:cubicBezTo>
                  <a:cubicBezTo>
                    <a:pt x="13937" y="23483"/>
                    <a:pt x="14803" y="23639"/>
                    <a:pt x="15669" y="23639"/>
                  </a:cubicBezTo>
                  <a:cubicBezTo>
                    <a:pt x="16420" y="23639"/>
                    <a:pt x="17171" y="23522"/>
                    <a:pt x="17899" y="23286"/>
                  </a:cubicBezTo>
                  <a:cubicBezTo>
                    <a:pt x="19267" y="22845"/>
                    <a:pt x="19620" y="21388"/>
                    <a:pt x="20238" y="20196"/>
                  </a:cubicBezTo>
                  <a:cubicBezTo>
                    <a:pt x="21077" y="18519"/>
                    <a:pt x="21938" y="16776"/>
                    <a:pt x="23306" y="15451"/>
                  </a:cubicBezTo>
                  <a:cubicBezTo>
                    <a:pt x="23924" y="14856"/>
                    <a:pt x="24674" y="14480"/>
                    <a:pt x="25204" y="13730"/>
                  </a:cubicBezTo>
                  <a:cubicBezTo>
                    <a:pt x="26705" y="11678"/>
                    <a:pt x="26352" y="8808"/>
                    <a:pt x="24387" y="7175"/>
                  </a:cubicBezTo>
                  <a:cubicBezTo>
                    <a:pt x="23218" y="6182"/>
                    <a:pt x="21629" y="5807"/>
                    <a:pt x="20459" y="4836"/>
                  </a:cubicBezTo>
                  <a:cubicBezTo>
                    <a:pt x="19687" y="4196"/>
                    <a:pt x="19135" y="3357"/>
                    <a:pt x="18561" y="2541"/>
                  </a:cubicBezTo>
                  <a:cubicBezTo>
                    <a:pt x="17921" y="1592"/>
                    <a:pt x="17281" y="599"/>
                    <a:pt x="16156" y="223"/>
                  </a:cubicBezTo>
                  <a:cubicBezTo>
                    <a:pt x="15690" y="68"/>
                    <a:pt x="15215" y="1"/>
                    <a:pt x="14741" y="1"/>
                  </a:cubicBezTo>
                  <a:close/>
                </a:path>
              </a:pathLst>
            </a:custGeom>
            <a:solidFill>
              <a:srgbClr val="AD42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33"/>
            <p:cNvSpPr/>
            <p:nvPr/>
          </p:nvSpPr>
          <p:spPr>
            <a:xfrm>
              <a:off x="1942075" y="1048875"/>
              <a:ext cx="654925" cy="818025"/>
            </a:xfrm>
            <a:custGeom>
              <a:avLst/>
              <a:gdLst/>
              <a:ahLst/>
              <a:cxnLst/>
              <a:rect l="l" t="t" r="r" b="b"/>
              <a:pathLst>
                <a:path w="26197" h="32721" extrusionOk="0">
                  <a:moveTo>
                    <a:pt x="22333" y="0"/>
                  </a:moveTo>
                  <a:cubicBezTo>
                    <a:pt x="21861" y="0"/>
                    <a:pt x="21334" y="67"/>
                    <a:pt x="20746" y="211"/>
                  </a:cubicBezTo>
                  <a:cubicBezTo>
                    <a:pt x="18936" y="652"/>
                    <a:pt x="8078" y="13232"/>
                    <a:pt x="2914" y="22369"/>
                  </a:cubicBezTo>
                  <a:cubicBezTo>
                    <a:pt x="1126" y="25547"/>
                    <a:pt x="0" y="28305"/>
                    <a:pt x="199" y="29983"/>
                  </a:cubicBezTo>
                  <a:cubicBezTo>
                    <a:pt x="428" y="31974"/>
                    <a:pt x="1534" y="32720"/>
                    <a:pt x="3012" y="32720"/>
                  </a:cubicBezTo>
                  <a:cubicBezTo>
                    <a:pt x="5662" y="32720"/>
                    <a:pt x="9506" y="30320"/>
                    <a:pt x="11631" y="28394"/>
                  </a:cubicBezTo>
                  <a:cubicBezTo>
                    <a:pt x="13375" y="26805"/>
                    <a:pt x="17104" y="22015"/>
                    <a:pt x="20238" y="17822"/>
                  </a:cubicBezTo>
                  <a:cubicBezTo>
                    <a:pt x="21452" y="16211"/>
                    <a:pt x="22555" y="14688"/>
                    <a:pt x="23438" y="13497"/>
                  </a:cubicBezTo>
                  <a:cubicBezTo>
                    <a:pt x="25248" y="11025"/>
                    <a:pt x="26197" y="8045"/>
                    <a:pt x="26109" y="5000"/>
                  </a:cubicBezTo>
                  <a:cubicBezTo>
                    <a:pt x="26014" y="2443"/>
                    <a:pt x="25188" y="0"/>
                    <a:pt x="22333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33"/>
            <p:cNvSpPr/>
            <p:nvPr/>
          </p:nvSpPr>
          <p:spPr>
            <a:xfrm>
              <a:off x="3276725" y="1051200"/>
              <a:ext cx="361400" cy="865725"/>
            </a:xfrm>
            <a:custGeom>
              <a:avLst/>
              <a:gdLst/>
              <a:ahLst/>
              <a:cxnLst/>
              <a:rect l="l" t="t" r="r" b="b"/>
              <a:pathLst>
                <a:path w="14456" h="34629" extrusionOk="0">
                  <a:moveTo>
                    <a:pt x="955" y="1"/>
                  </a:moveTo>
                  <a:cubicBezTo>
                    <a:pt x="448" y="1"/>
                    <a:pt x="130" y="268"/>
                    <a:pt x="111" y="890"/>
                  </a:cubicBezTo>
                  <a:cubicBezTo>
                    <a:pt x="22" y="3428"/>
                    <a:pt x="0" y="5856"/>
                    <a:pt x="45" y="8173"/>
                  </a:cubicBezTo>
                  <a:cubicBezTo>
                    <a:pt x="354" y="22938"/>
                    <a:pt x="3200" y="32781"/>
                    <a:pt x="5562" y="33796"/>
                  </a:cubicBezTo>
                  <a:cubicBezTo>
                    <a:pt x="6600" y="34239"/>
                    <a:pt x="7859" y="34629"/>
                    <a:pt x="9109" y="34629"/>
                  </a:cubicBezTo>
                  <a:cubicBezTo>
                    <a:pt x="11155" y="34629"/>
                    <a:pt x="13174" y="33584"/>
                    <a:pt x="14147" y="30022"/>
                  </a:cubicBezTo>
                  <a:cubicBezTo>
                    <a:pt x="14456" y="28919"/>
                    <a:pt x="13970" y="25763"/>
                    <a:pt x="13176" y="22055"/>
                  </a:cubicBezTo>
                  <a:cubicBezTo>
                    <a:pt x="11918" y="16162"/>
                    <a:pt x="9799" y="8924"/>
                    <a:pt x="8696" y="6606"/>
                  </a:cubicBezTo>
                  <a:cubicBezTo>
                    <a:pt x="7255" y="3638"/>
                    <a:pt x="2824" y="1"/>
                    <a:pt x="955" y="1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33"/>
            <p:cNvSpPr/>
            <p:nvPr/>
          </p:nvSpPr>
          <p:spPr>
            <a:xfrm>
              <a:off x="3260175" y="5137550"/>
              <a:ext cx="805000" cy="317275"/>
            </a:xfrm>
            <a:custGeom>
              <a:avLst/>
              <a:gdLst/>
              <a:ahLst/>
              <a:cxnLst/>
              <a:rect l="l" t="t" r="r" b="b"/>
              <a:pathLst>
                <a:path w="32200" h="12691" extrusionOk="0">
                  <a:moveTo>
                    <a:pt x="12139" y="0"/>
                  </a:moveTo>
                  <a:lnTo>
                    <a:pt x="0" y="949"/>
                  </a:lnTo>
                  <a:lnTo>
                    <a:pt x="883" y="6974"/>
                  </a:lnTo>
                  <a:lnTo>
                    <a:pt x="1722" y="12690"/>
                  </a:lnTo>
                  <a:lnTo>
                    <a:pt x="32200" y="12690"/>
                  </a:lnTo>
                  <a:cubicBezTo>
                    <a:pt x="32200" y="12690"/>
                    <a:pt x="30037" y="8938"/>
                    <a:pt x="24961" y="7835"/>
                  </a:cubicBezTo>
                  <a:cubicBezTo>
                    <a:pt x="22776" y="7394"/>
                    <a:pt x="20613" y="6731"/>
                    <a:pt x="18561" y="5871"/>
                  </a:cubicBezTo>
                  <a:cubicBezTo>
                    <a:pt x="12337" y="3200"/>
                    <a:pt x="12139" y="0"/>
                    <a:pt x="12139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33"/>
            <p:cNvSpPr/>
            <p:nvPr/>
          </p:nvSpPr>
          <p:spPr>
            <a:xfrm>
              <a:off x="3282250" y="5284300"/>
              <a:ext cx="782925" cy="170525"/>
            </a:xfrm>
            <a:custGeom>
              <a:avLst/>
              <a:gdLst/>
              <a:ahLst/>
              <a:cxnLst/>
              <a:rect l="l" t="t" r="r" b="b"/>
              <a:pathLst>
                <a:path w="31317" h="6821" extrusionOk="0">
                  <a:moveTo>
                    <a:pt x="17678" y="1"/>
                  </a:moveTo>
                  <a:cubicBezTo>
                    <a:pt x="16486" y="1303"/>
                    <a:pt x="15272" y="2892"/>
                    <a:pt x="14698" y="4503"/>
                  </a:cubicBezTo>
                  <a:cubicBezTo>
                    <a:pt x="7393" y="3863"/>
                    <a:pt x="2891" y="1943"/>
                    <a:pt x="0" y="1104"/>
                  </a:cubicBezTo>
                  <a:lnTo>
                    <a:pt x="0" y="1104"/>
                  </a:lnTo>
                  <a:lnTo>
                    <a:pt x="839" y="6820"/>
                  </a:lnTo>
                  <a:lnTo>
                    <a:pt x="31317" y="6820"/>
                  </a:lnTo>
                  <a:cubicBezTo>
                    <a:pt x="31317" y="6820"/>
                    <a:pt x="29154" y="3068"/>
                    <a:pt x="24078" y="1965"/>
                  </a:cubicBezTo>
                  <a:cubicBezTo>
                    <a:pt x="21893" y="1524"/>
                    <a:pt x="19730" y="861"/>
                    <a:pt x="17678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33"/>
            <p:cNvSpPr/>
            <p:nvPr/>
          </p:nvSpPr>
          <p:spPr>
            <a:xfrm>
              <a:off x="2942925" y="2502450"/>
              <a:ext cx="727750" cy="2829325"/>
            </a:xfrm>
            <a:custGeom>
              <a:avLst/>
              <a:gdLst/>
              <a:ahLst/>
              <a:cxnLst/>
              <a:rect l="l" t="t" r="r" b="b"/>
              <a:pathLst>
                <a:path w="29110" h="113173" extrusionOk="0">
                  <a:moveTo>
                    <a:pt x="19841" y="0"/>
                  </a:moveTo>
                  <a:lnTo>
                    <a:pt x="0" y="221"/>
                  </a:lnTo>
                  <a:lnTo>
                    <a:pt x="640" y="7592"/>
                  </a:lnTo>
                  <a:lnTo>
                    <a:pt x="9976" y="113173"/>
                  </a:lnTo>
                  <a:lnTo>
                    <a:pt x="29110" y="106508"/>
                  </a:lnTo>
                  <a:lnTo>
                    <a:pt x="20503" y="7592"/>
                  </a:lnTo>
                  <a:lnTo>
                    <a:pt x="19841" y="0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33"/>
            <p:cNvSpPr/>
            <p:nvPr/>
          </p:nvSpPr>
          <p:spPr>
            <a:xfrm>
              <a:off x="2942925" y="2502450"/>
              <a:ext cx="512575" cy="189825"/>
            </a:xfrm>
            <a:custGeom>
              <a:avLst/>
              <a:gdLst/>
              <a:ahLst/>
              <a:cxnLst/>
              <a:rect l="l" t="t" r="r" b="b"/>
              <a:pathLst>
                <a:path w="20503" h="7593" extrusionOk="0">
                  <a:moveTo>
                    <a:pt x="19841" y="0"/>
                  </a:moveTo>
                  <a:lnTo>
                    <a:pt x="0" y="221"/>
                  </a:lnTo>
                  <a:lnTo>
                    <a:pt x="640" y="7592"/>
                  </a:lnTo>
                  <a:lnTo>
                    <a:pt x="20503" y="7592"/>
                  </a:lnTo>
                  <a:lnTo>
                    <a:pt x="19841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33"/>
            <p:cNvSpPr/>
            <p:nvPr/>
          </p:nvSpPr>
          <p:spPr>
            <a:xfrm>
              <a:off x="2112000" y="5137550"/>
              <a:ext cx="772475" cy="317275"/>
            </a:xfrm>
            <a:custGeom>
              <a:avLst/>
              <a:gdLst/>
              <a:ahLst/>
              <a:cxnLst/>
              <a:rect l="l" t="t" r="r" b="b"/>
              <a:pathLst>
                <a:path w="30899" h="12691" extrusionOk="0">
                  <a:moveTo>
                    <a:pt x="18650" y="0"/>
                  </a:moveTo>
                  <a:cubicBezTo>
                    <a:pt x="18650" y="0"/>
                    <a:pt x="18804" y="3200"/>
                    <a:pt x="12889" y="5871"/>
                  </a:cubicBezTo>
                  <a:cubicBezTo>
                    <a:pt x="10903" y="6731"/>
                    <a:pt x="8829" y="7394"/>
                    <a:pt x="6688" y="7835"/>
                  </a:cubicBezTo>
                  <a:cubicBezTo>
                    <a:pt x="1744" y="8938"/>
                    <a:pt x="1" y="12690"/>
                    <a:pt x="1" y="12690"/>
                  </a:cubicBezTo>
                  <a:lnTo>
                    <a:pt x="30457" y="12690"/>
                  </a:lnTo>
                  <a:lnTo>
                    <a:pt x="30677" y="6974"/>
                  </a:lnTo>
                  <a:lnTo>
                    <a:pt x="30898" y="949"/>
                  </a:lnTo>
                  <a:lnTo>
                    <a:pt x="18650" y="0"/>
                  </a:ln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33"/>
            <p:cNvSpPr/>
            <p:nvPr/>
          </p:nvSpPr>
          <p:spPr>
            <a:xfrm>
              <a:off x="2112000" y="5284300"/>
              <a:ext cx="766950" cy="170525"/>
            </a:xfrm>
            <a:custGeom>
              <a:avLst/>
              <a:gdLst/>
              <a:ahLst/>
              <a:cxnLst/>
              <a:rect l="l" t="t" r="r" b="b"/>
              <a:pathLst>
                <a:path w="30678" h="6821" extrusionOk="0">
                  <a:moveTo>
                    <a:pt x="12889" y="1"/>
                  </a:moveTo>
                  <a:cubicBezTo>
                    <a:pt x="10903" y="861"/>
                    <a:pt x="8829" y="1524"/>
                    <a:pt x="6688" y="1965"/>
                  </a:cubicBezTo>
                  <a:cubicBezTo>
                    <a:pt x="1744" y="3068"/>
                    <a:pt x="1" y="6820"/>
                    <a:pt x="1" y="6820"/>
                  </a:cubicBezTo>
                  <a:lnTo>
                    <a:pt x="30457" y="6820"/>
                  </a:lnTo>
                  <a:lnTo>
                    <a:pt x="30677" y="1104"/>
                  </a:lnTo>
                  <a:lnTo>
                    <a:pt x="30677" y="1104"/>
                  </a:lnTo>
                  <a:cubicBezTo>
                    <a:pt x="27875" y="1943"/>
                    <a:pt x="23593" y="3863"/>
                    <a:pt x="16354" y="4503"/>
                  </a:cubicBezTo>
                  <a:cubicBezTo>
                    <a:pt x="15604" y="2914"/>
                    <a:pt x="14214" y="1303"/>
                    <a:pt x="12889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33"/>
            <p:cNvSpPr/>
            <p:nvPr/>
          </p:nvSpPr>
          <p:spPr>
            <a:xfrm>
              <a:off x="2411050" y="2502450"/>
              <a:ext cx="560025" cy="2829325"/>
            </a:xfrm>
            <a:custGeom>
              <a:avLst/>
              <a:gdLst/>
              <a:ahLst/>
              <a:cxnLst/>
              <a:rect l="l" t="t" r="r" b="b"/>
              <a:pathLst>
                <a:path w="22401" h="113173" extrusionOk="0">
                  <a:moveTo>
                    <a:pt x="0" y="0"/>
                  </a:moveTo>
                  <a:lnTo>
                    <a:pt x="177" y="7592"/>
                  </a:lnTo>
                  <a:lnTo>
                    <a:pt x="2538" y="106508"/>
                  </a:lnTo>
                  <a:lnTo>
                    <a:pt x="22401" y="113173"/>
                  </a:lnTo>
                  <a:lnTo>
                    <a:pt x="22401" y="113173"/>
                  </a:lnTo>
                  <a:lnTo>
                    <a:pt x="20017" y="7592"/>
                  </a:lnTo>
                  <a:lnTo>
                    <a:pt x="19863" y="2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33"/>
            <p:cNvSpPr/>
            <p:nvPr/>
          </p:nvSpPr>
          <p:spPr>
            <a:xfrm>
              <a:off x="2411050" y="2502450"/>
              <a:ext cx="500450" cy="189825"/>
            </a:xfrm>
            <a:custGeom>
              <a:avLst/>
              <a:gdLst/>
              <a:ahLst/>
              <a:cxnLst/>
              <a:rect l="l" t="t" r="r" b="b"/>
              <a:pathLst>
                <a:path w="20018" h="7593" extrusionOk="0">
                  <a:moveTo>
                    <a:pt x="0" y="0"/>
                  </a:moveTo>
                  <a:lnTo>
                    <a:pt x="177" y="7592"/>
                  </a:lnTo>
                  <a:lnTo>
                    <a:pt x="20017" y="7592"/>
                  </a:lnTo>
                  <a:lnTo>
                    <a:pt x="19863" y="2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33"/>
            <p:cNvSpPr/>
            <p:nvPr/>
          </p:nvSpPr>
          <p:spPr>
            <a:xfrm>
              <a:off x="2346500" y="974125"/>
              <a:ext cx="1157550" cy="1572475"/>
            </a:xfrm>
            <a:custGeom>
              <a:avLst/>
              <a:gdLst/>
              <a:ahLst/>
              <a:cxnLst/>
              <a:rect l="l" t="t" r="r" b="b"/>
              <a:pathLst>
                <a:path w="46302" h="62899" extrusionOk="0">
                  <a:moveTo>
                    <a:pt x="14147" y="1"/>
                  </a:moveTo>
                  <a:cubicBezTo>
                    <a:pt x="14147" y="1"/>
                    <a:pt x="13441" y="89"/>
                    <a:pt x="12403" y="288"/>
                  </a:cubicBezTo>
                  <a:cubicBezTo>
                    <a:pt x="9954" y="729"/>
                    <a:pt x="5628" y="1744"/>
                    <a:pt x="4569" y="3201"/>
                  </a:cubicBezTo>
                  <a:cubicBezTo>
                    <a:pt x="3046" y="5297"/>
                    <a:pt x="7835" y="29155"/>
                    <a:pt x="7835" y="29155"/>
                  </a:cubicBezTo>
                  <a:cubicBezTo>
                    <a:pt x="7835" y="29155"/>
                    <a:pt x="0" y="55064"/>
                    <a:pt x="1060" y="62899"/>
                  </a:cubicBezTo>
                  <a:lnTo>
                    <a:pt x="46258" y="62899"/>
                  </a:lnTo>
                  <a:cubicBezTo>
                    <a:pt x="46302" y="61398"/>
                    <a:pt x="46214" y="59919"/>
                    <a:pt x="45971" y="58441"/>
                  </a:cubicBezTo>
                  <a:cubicBezTo>
                    <a:pt x="45574" y="56123"/>
                    <a:pt x="38975" y="34738"/>
                    <a:pt x="37629" y="31185"/>
                  </a:cubicBezTo>
                  <a:cubicBezTo>
                    <a:pt x="39549" y="21364"/>
                    <a:pt x="40100" y="5915"/>
                    <a:pt x="39769" y="4106"/>
                  </a:cubicBezTo>
                  <a:cubicBezTo>
                    <a:pt x="39438" y="2296"/>
                    <a:pt x="35929" y="1391"/>
                    <a:pt x="34296" y="1060"/>
                  </a:cubicBezTo>
                  <a:cubicBezTo>
                    <a:pt x="33502" y="906"/>
                    <a:pt x="32332" y="729"/>
                    <a:pt x="31339" y="575"/>
                  </a:cubicBezTo>
                  <a:cubicBezTo>
                    <a:pt x="30258" y="442"/>
                    <a:pt x="29397" y="332"/>
                    <a:pt x="29397" y="332"/>
                  </a:cubicBezTo>
                  <a:lnTo>
                    <a:pt x="14147" y="1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33"/>
            <p:cNvSpPr/>
            <p:nvPr/>
          </p:nvSpPr>
          <p:spPr>
            <a:xfrm>
              <a:off x="3073675" y="2140500"/>
              <a:ext cx="235625" cy="269800"/>
            </a:xfrm>
            <a:custGeom>
              <a:avLst/>
              <a:gdLst/>
              <a:ahLst/>
              <a:cxnLst/>
              <a:rect l="l" t="t" r="r" b="b"/>
              <a:pathLst>
                <a:path w="9425" h="10792" extrusionOk="0">
                  <a:moveTo>
                    <a:pt x="1" y="1"/>
                  </a:moveTo>
                  <a:lnTo>
                    <a:pt x="1" y="7504"/>
                  </a:lnTo>
                  <a:cubicBezTo>
                    <a:pt x="1" y="7504"/>
                    <a:pt x="222" y="9711"/>
                    <a:pt x="3135" y="10550"/>
                  </a:cubicBezTo>
                  <a:cubicBezTo>
                    <a:pt x="3721" y="10717"/>
                    <a:pt x="4299" y="10792"/>
                    <a:pt x="4852" y="10792"/>
                  </a:cubicBezTo>
                  <a:cubicBezTo>
                    <a:pt x="7066" y="10792"/>
                    <a:pt x="8864" y="9601"/>
                    <a:pt x="9093" y="8453"/>
                  </a:cubicBezTo>
                  <a:cubicBezTo>
                    <a:pt x="9425" y="6886"/>
                    <a:pt x="9226" y="354"/>
                    <a:pt x="9204" y="199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33"/>
            <p:cNvSpPr/>
            <p:nvPr/>
          </p:nvSpPr>
          <p:spPr>
            <a:xfrm>
              <a:off x="2529675" y="2140500"/>
              <a:ext cx="235050" cy="269800"/>
            </a:xfrm>
            <a:custGeom>
              <a:avLst/>
              <a:gdLst/>
              <a:ahLst/>
              <a:cxnLst/>
              <a:rect l="l" t="t" r="r" b="b"/>
              <a:pathLst>
                <a:path w="9402" h="10792" extrusionOk="0">
                  <a:moveTo>
                    <a:pt x="0" y="1"/>
                  </a:moveTo>
                  <a:lnTo>
                    <a:pt x="0" y="7504"/>
                  </a:lnTo>
                  <a:cubicBezTo>
                    <a:pt x="0" y="7504"/>
                    <a:pt x="199" y="9711"/>
                    <a:pt x="3134" y="10550"/>
                  </a:cubicBezTo>
                  <a:cubicBezTo>
                    <a:pt x="3716" y="10717"/>
                    <a:pt x="4292" y="10792"/>
                    <a:pt x="4843" y="10792"/>
                  </a:cubicBezTo>
                  <a:cubicBezTo>
                    <a:pt x="7051" y="10792"/>
                    <a:pt x="8863" y="9601"/>
                    <a:pt x="9093" y="8453"/>
                  </a:cubicBezTo>
                  <a:cubicBezTo>
                    <a:pt x="9402" y="6886"/>
                    <a:pt x="9225" y="354"/>
                    <a:pt x="9203" y="199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33"/>
            <p:cNvSpPr/>
            <p:nvPr/>
          </p:nvSpPr>
          <p:spPr>
            <a:xfrm>
              <a:off x="2656575" y="974125"/>
              <a:ext cx="473400" cy="299625"/>
            </a:xfrm>
            <a:custGeom>
              <a:avLst/>
              <a:gdLst/>
              <a:ahLst/>
              <a:cxnLst/>
              <a:rect l="l" t="t" r="r" b="b"/>
              <a:pathLst>
                <a:path w="18936" h="11985" extrusionOk="0">
                  <a:moveTo>
                    <a:pt x="1722" y="1"/>
                  </a:moveTo>
                  <a:cubicBezTo>
                    <a:pt x="1722" y="1"/>
                    <a:pt x="1038" y="89"/>
                    <a:pt x="0" y="288"/>
                  </a:cubicBezTo>
                  <a:cubicBezTo>
                    <a:pt x="376" y="2936"/>
                    <a:pt x="4326" y="10793"/>
                    <a:pt x="9512" y="11984"/>
                  </a:cubicBezTo>
                  <a:cubicBezTo>
                    <a:pt x="15250" y="9689"/>
                    <a:pt x="18495" y="4481"/>
                    <a:pt x="18936" y="575"/>
                  </a:cubicBezTo>
                  <a:cubicBezTo>
                    <a:pt x="17855" y="442"/>
                    <a:pt x="16994" y="332"/>
                    <a:pt x="16994" y="332"/>
                  </a:cubicBezTo>
                  <a:lnTo>
                    <a:pt x="1722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33"/>
            <p:cNvSpPr/>
            <p:nvPr/>
          </p:nvSpPr>
          <p:spPr>
            <a:xfrm>
              <a:off x="3183475" y="1337175"/>
              <a:ext cx="128575" cy="113675"/>
            </a:xfrm>
            <a:custGeom>
              <a:avLst/>
              <a:gdLst/>
              <a:ahLst/>
              <a:cxnLst/>
              <a:rect l="l" t="t" r="r" b="b"/>
              <a:pathLst>
                <a:path w="5143" h="4547" extrusionOk="0">
                  <a:moveTo>
                    <a:pt x="3664" y="0"/>
                  </a:moveTo>
                  <a:lnTo>
                    <a:pt x="1" y="221"/>
                  </a:lnTo>
                  <a:lnTo>
                    <a:pt x="1832" y="4547"/>
                  </a:lnTo>
                  <a:lnTo>
                    <a:pt x="5143" y="2472"/>
                  </a:lnTo>
                  <a:lnTo>
                    <a:pt x="3664" y="0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33"/>
            <p:cNvSpPr/>
            <p:nvPr/>
          </p:nvSpPr>
          <p:spPr>
            <a:xfrm>
              <a:off x="3011900" y="1168000"/>
              <a:ext cx="268150" cy="204900"/>
            </a:xfrm>
            <a:custGeom>
              <a:avLst/>
              <a:gdLst/>
              <a:ahLst/>
              <a:cxnLst/>
              <a:rect l="l" t="t" r="r" b="b"/>
              <a:pathLst>
                <a:path w="10726" h="8196" extrusionOk="0">
                  <a:moveTo>
                    <a:pt x="5219" y="0"/>
                  </a:moveTo>
                  <a:cubicBezTo>
                    <a:pt x="4283" y="0"/>
                    <a:pt x="3009" y="279"/>
                    <a:pt x="2604" y="522"/>
                  </a:cubicBezTo>
                  <a:cubicBezTo>
                    <a:pt x="2030" y="875"/>
                    <a:pt x="1876" y="2000"/>
                    <a:pt x="1589" y="2221"/>
                  </a:cubicBezTo>
                  <a:cubicBezTo>
                    <a:pt x="1302" y="2442"/>
                    <a:pt x="0" y="2795"/>
                    <a:pt x="0" y="3126"/>
                  </a:cubicBezTo>
                  <a:cubicBezTo>
                    <a:pt x="0" y="3409"/>
                    <a:pt x="498" y="3804"/>
                    <a:pt x="1344" y="3804"/>
                  </a:cubicBezTo>
                  <a:cubicBezTo>
                    <a:pt x="1489" y="3804"/>
                    <a:pt x="1645" y="3792"/>
                    <a:pt x="1810" y="3766"/>
                  </a:cubicBezTo>
                  <a:cubicBezTo>
                    <a:pt x="2935" y="3612"/>
                    <a:pt x="3686" y="1824"/>
                    <a:pt x="3686" y="1824"/>
                  </a:cubicBezTo>
                  <a:lnTo>
                    <a:pt x="4855" y="1691"/>
                  </a:lnTo>
                  <a:cubicBezTo>
                    <a:pt x="4855" y="1691"/>
                    <a:pt x="5407" y="6348"/>
                    <a:pt x="5959" y="6878"/>
                  </a:cubicBezTo>
                  <a:cubicBezTo>
                    <a:pt x="6047" y="6966"/>
                    <a:pt x="6753" y="8003"/>
                    <a:pt x="7857" y="8180"/>
                  </a:cubicBezTo>
                  <a:cubicBezTo>
                    <a:pt x="7932" y="8190"/>
                    <a:pt x="8008" y="8195"/>
                    <a:pt x="8086" y="8195"/>
                  </a:cubicBezTo>
                  <a:cubicBezTo>
                    <a:pt x="9141" y="8195"/>
                    <a:pt x="10342" y="7261"/>
                    <a:pt x="10527" y="6767"/>
                  </a:cubicBezTo>
                  <a:cubicBezTo>
                    <a:pt x="10726" y="6216"/>
                    <a:pt x="6775" y="478"/>
                    <a:pt x="6047" y="125"/>
                  </a:cubicBezTo>
                  <a:cubicBezTo>
                    <a:pt x="5854" y="37"/>
                    <a:pt x="5559" y="0"/>
                    <a:pt x="5219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33"/>
            <p:cNvSpPr/>
            <p:nvPr/>
          </p:nvSpPr>
          <p:spPr>
            <a:xfrm>
              <a:off x="3031750" y="1111325"/>
              <a:ext cx="78375" cy="321900"/>
            </a:xfrm>
            <a:custGeom>
              <a:avLst/>
              <a:gdLst/>
              <a:ahLst/>
              <a:cxnLst/>
              <a:rect l="l" t="t" r="r" b="b"/>
              <a:pathLst>
                <a:path w="3135" h="12876" extrusionOk="0">
                  <a:moveTo>
                    <a:pt x="2338" y="1"/>
                  </a:moveTo>
                  <a:cubicBezTo>
                    <a:pt x="2002" y="1"/>
                    <a:pt x="1744" y="207"/>
                    <a:pt x="1744" y="207"/>
                  </a:cubicBezTo>
                  <a:cubicBezTo>
                    <a:pt x="1744" y="207"/>
                    <a:pt x="1" y="10359"/>
                    <a:pt x="1" y="10668"/>
                  </a:cubicBezTo>
                  <a:cubicBezTo>
                    <a:pt x="1" y="10973"/>
                    <a:pt x="259" y="12875"/>
                    <a:pt x="500" y="12875"/>
                  </a:cubicBezTo>
                  <a:cubicBezTo>
                    <a:pt x="503" y="12875"/>
                    <a:pt x="505" y="12875"/>
                    <a:pt x="508" y="12875"/>
                  </a:cubicBezTo>
                  <a:cubicBezTo>
                    <a:pt x="773" y="12808"/>
                    <a:pt x="1612" y="11065"/>
                    <a:pt x="1612" y="11065"/>
                  </a:cubicBezTo>
                  <a:cubicBezTo>
                    <a:pt x="1612" y="11065"/>
                    <a:pt x="2825" y="3451"/>
                    <a:pt x="3134" y="494"/>
                  </a:cubicBezTo>
                  <a:cubicBezTo>
                    <a:pt x="2873" y="111"/>
                    <a:pt x="2584" y="1"/>
                    <a:pt x="2338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33"/>
            <p:cNvSpPr/>
            <p:nvPr/>
          </p:nvSpPr>
          <p:spPr>
            <a:xfrm>
              <a:off x="3029550" y="1183225"/>
              <a:ext cx="217950" cy="174425"/>
            </a:xfrm>
            <a:custGeom>
              <a:avLst/>
              <a:gdLst/>
              <a:ahLst/>
              <a:cxnLst/>
              <a:rect l="l" t="t" r="r" b="b"/>
              <a:pathLst>
                <a:path w="8718" h="6977" extrusionOk="0">
                  <a:moveTo>
                    <a:pt x="4607" y="0"/>
                  </a:moveTo>
                  <a:cubicBezTo>
                    <a:pt x="3735" y="0"/>
                    <a:pt x="965" y="1954"/>
                    <a:pt x="375" y="2914"/>
                  </a:cubicBezTo>
                  <a:cubicBezTo>
                    <a:pt x="0" y="3510"/>
                    <a:pt x="331" y="3907"/>
                    <a:pt x="640" y="4128"/>
                  </a:cubicBezTo>
                  <a:cubicBezTo>
                    <a:pt x="773" y="4194"/>
                    <a:pt x="883" y="4260"/>
                    <a:pt x="1015" y="4327"/>
                  </a:cubicBezTo>
                  <a:cubicBezTo>
                    <a:pt x="1015" y="4327"/>
                    <a:pt x="905" y="5187"/>
                    <a:pt x="1700" y="5276"/>
                  </a:cubicBezTo>
                  <a:cubicBezTo>
                    <a:pt x="1782" y="5285"/>
                    <a:pt x="1860" y="5290"/>
                    <a:pt x="1938" y="5290"/>
                  </a:cubicBezTo>
                  <a:cubicBezTo>
                    <a:pt x="2048" y="5290"/>
                    <a:pt x="2157" y="5279"/>
                    <a:pt x="2273" y="5254"/>
                  </a:cubicBezTo>
                  <a:cubicBezTo>
                    <a:pt x="2498" y="5926"/>
                    <a:pt x="2817" y="6108"/>
                    <a:pt x="3257" y="6108"/>
                  </a:cubicBezTo>
                  <a:cubicBezTo>
                    <a:pt x="3337" y="6108"/>
                    <a:pt x="3421" y="6102"/>
                    <a:pt x="3509" y="6092"/>
                  </a:cubicBezTo>
                  <a:cubicBezTo>
                    <a:pt x="3598" y="6313"/>
                    <a:pt x="3752" y="6490"/>
                    <a:pt x="3907" y="6644"/>
                  </a:cubicBezTo>
                  <a:cubicBezTo>
                    <a:pt x="4127" y="6843"/>
                    <a:pt x="4392" y="6953"/>
                    <a:pt x="4657" y="6975"/>
                  </a:cubicBezTo>
                  <a:cubicBezTo>
                    <a:pt x="4664" y="6976"/>
                    <a:pt x="4672" y="6976"/>
                    <a:pt x="4681" y="6976"/>
                  </a:cubicBezTo>
                  <a:cubicBezTo>
                    <a:pt x="5176" y="6976"/>
                    <a:pt x="7996" y="5753"/>
                    <a:pt x="8365" y="5276"/>
                  </a:cubicBezTo>
                  <a:cubicBezTo>
                    <a:pt x="8718" y="4790"/>
                    <a:pt x="5738" y="67"/>
                    <a:pt x="4635" y="1"/>
                  </a:cubicBezTo>
                  <a:cubicBezTo>
                    <a:pt x="4626" y="1"/>
                    <a:pt x="4616" y="0"/>
                    <a:pt x="4607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33"/>
            <p:cNvSpPr/>
            <p:nvPr/>
          </p:nvSpPr>
          <p:spPr>
            <a:xfrm>
              <a:off x="3045550" y="1224625"/>
              <a:ext cx="112025" cy="66775"/>
            </a:xfrm>
            <a:custGeom>
              <a:avLst/>
              <a:gdLst/>
              <a:ahLst/>
              <a:cxnLst/>
              <a:rect l="l" t="t" r="r" b="b"/>
              <a:pathLst>
                <a:path w="4481" h="2671" extrusionOk="0">
                  <a:moveTo>
                    <a:pt x="4480" y="0"/>
                  </a:moveTo>
                  <a:cubicBezTo>
                    <a:pt x="4414" y="22"/>
                    <a:pt x="2737" y="398"/>
                    <a:pt x="2075" y="618"/>
                  </a:cubicBezTo>
                  <a:cubicBezTo>
                    <a:pt x="1192" y="993"/>
                    <a:pt x="486" y="1633"/>
                    <a:pt x="0" y="2472"/>
                  </a:cubicBezTo>
                  <a:cubicBezTo>
                    <a:pt x="133" y="2538"/>
                    <a:pt x="243" y="2604"/>
                    <a:pt x="375" y="2671"/>
                  </a:cubicBezTo>
                  <a:cubicBezTo>
                    <a:pt x="486" y="2384"/>
                    <a:pt x="1016" y="1942"/>
                    <a:pt x="1501" y="1589"/>
                  </a:cubicBezTo>
                  <a:cubicBezTo>
                    <a:pt x="1964" y="1236"/>
                    <a:pt x="4414" y="44"/>
                    <a:pt x="4480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33"/>
            <p:cNvSpPr/>
            <p:nvPr/>
          </p:nvSpPr>
          <p:spPr>
            <a:xfrm>
              <a:off x="3072025" y="1267650"/>
              <a:ext cx="97675" cy="47850"/>
            </a:xfrm>
            <a:custGeom>
              <a:avLst/>
              <a:gdLst/>
              <a:ahLst/>
              <a:cxnLst/>
              <a:rect l="l" t="t" r="r" b="b"/>
              <a:pathLst>
                <a:path w="3907" h="1914" extrusionOk="0">
                  <a:moveTo>
                    <a:pt x="3907" y="1"/>
                  </a:moveTo>
                  <a:cubicBezTo>
                    <a:pt x="3863" y="1"/>
                    <a:pt x="1832" y="332"/>
                    <a:pt x="1016" y="950"/>
                  </a:cubicBezTo>
                  <a:cubicBezTo>
                    <a:pt x="641" y="1237"/>
                    <a:pt x="310" y="1546"/>
                    <a:pt x="1" y="1899"/>
                  </a:cubicBezTo>
                  <a:cubicBezTo>
                    <a:pt x="83" y="1908"/>
                    <a:pt x="161" y="1913"/>
                    <a:pt x="239" y="1913"/>
                  </a:cubicBezTo>
                  <a:cubicBezTo>
                    <a:pt x="349" y="1913"/>
                    <a:pt x="458" y="1902"/>
                    <a:pt x="574" y="1877"/>
                  </a:cubicBezTo>
                  <a:lnTo>
                    <a:pt x="3907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33"/>
            <p:cNvSpPr/>
            <p:nvPr/>
          </p:nvSpPr>
          <p:spPr>
            <a:xfrm>
              <a:off x="3117275" y="1312350"/>
              <a:ext cx="64575" cy="36975"/>
            </a:xfrm>
            <a:custGeom>
              <a:avLst/>
              <a:gdLst/>
              <a:ahLst/>
              <a:cxnLst/>
              <a:rect l="l" t="t" r="r" b="b"/>
              <a:pathLst>
                <a:path w="2583" h="1479" extrusionOk="0">
                  <a:moveTo>
                    <a:pt x="2582" y="0"/>
                  </a:moveTo>
                  <a:lnTo>
                    <a:pt x="0" y="927"/>
                  </a:lnTo>
                  <a:cubicBezTo>
                    <a:pt x="89" y="1148"/>
                    <a:pt x="243" y="1325"/>
                    <a:pt x="398" y="1479"/>
                  </a:cubicBezTo>
                  <a:cubicBezTo>
                    <a:pt x="1324" y="1082"/>
                    <a:pt x="2582" y="0"/>
                    <a:pt x="2582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33"/>
            <p:cNvSpPr/>
            <p:nvPr/>
          </p:nvSpPr>
          <p:spPr>
            <a:xfrm>
              <a:off x="3136025" y="1330550"/>
              <a:ext cx="512050" cy="599400"/>
            </a:xfrm>
            <a:custGeom>
              <a:avLst/>
              <a:gdLst/>
              <a:ahLst/>
              <a:cxnLst/>
              <a:rect l="l" t="t" r="r" b="b"/>
              <a:pathLst>
                <a:path w="20482" h="23976" extrusionOk="0">
                  <a:moveTo>
                    <a:pt x="7151" y="1"/>
                  </a:moveTo>
                  <a:lnTo>
                    <a:pt x="1" y="4282"/>
                  </a:lnTo>
                  <a:cubicBezTo>
                    <a:pt x="1" y="4282"/>
                    <a:pt x="7151" y="19885"/>
                    <a:pt x="8828" y="21651"/>
                  </a:cubicBezTo>
                  <a:cubicBezTo>
                    <a:pt x="10087" y="22959"/>
                    <a:pt x="12024" y="23976"/>
                    <a:pt x="14101" y="23976"/>
                  </a:cubicBezTo>
                  <a:cubicBezTo>
                    <a:pt x="14828" y="23976"/>
                    <a:pt x="15572" y="23851"/>
                    <a:pt x="16310" y="23571"/>
                  </a:cubicBezTo>
                  <a:cubicBezTo>
                    <a:pt x="19157" y="22512"/>
                    <a:pt x="20481" y="19576"/>
                    <a:pt x="19775" y="16641"/>
                  </a:cubicBezTo>
                  <a:cubicBezTo>
                    <a:pt x="19091" y="13706"/>
                    <a:pt x="7151" y="1"/>
                    <a:pt x="7151" y="1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33"/>
            <p:cNvSpPr/>
            <p:nvPr/>
          </p:nvSpPr>
          <p:spPr>
            <a:xfrm>
              <a:off x="2579325" y="1325600"/>
              <a:ext cx="614100" cy="706225"/>
            </a:xfrm>
            <a:custGeom>
              <a:avLst/>
              <a:gdLst/>
              <a:ahLst/>
              <a:cxnLst/>
              <a:rect l="l" t="t" r="r" b="b"/>
              <a:pathLst>
                <a:path w="24564" h="28249" extrusionOk="0">
                  <a:moveTo>
                    <a:pt x="1" y="0"/>
                  </a:moveTo>
                  <a:lnTo>
                    <a:pt x="950" y="28249"/>
                  </a:lnTo>
                  <a:lnTo>
                    <a:pt x="23924" y="28249"/>
                  </a:lnTo>
                  <a:lnTo>
                    <a:pt x="24564" y="79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33"/>
            <p:cNvSpPr/>
            <p:nvPr/>
          </p:nvSpPr>
          <p:spPr>
            <a:xfrm>
              <a:off x="2433675" y="1429600"/>
              <a:ext cx="185950" cy="253425"/>
            </a:xfrm>
            <a:custGeom>
              <a:avLst/>
              <a:gdLst/>
              <a:ahLst/>
              <a:cxnLst/>
              <a:rect l="l" t="t" r="r" b="b"/>
              <a:pathLst>
                <a:path w="7438" h="10137" extrusionOk="0">
                  <a:moveTo>
                    <a:pt x="6144" y="0"/>
                  </a:moveTo>
                  <a:cubicBezTo>
                    <a:pt x="5769" y="0"/>
                    <a:pt x="5394" y="120"/>
                    <a:pt x="5076" y="342"/>
                  </a:cubicBezTo>
                  <a:cubicBezTo>
                    <a:pt x="4414" y="850"/>
                    <a:pt x="1369" y="4491"/>
                    <a:pt x="795" y="6014"/>
                  </a:cubicBezTo>
                  <a:cubicBezTo>
                    <a:pt x="221" y="7559"/>
                    <a:pt x="0" y="9324"/>
                    <a:pt x="905" y="9788"/>
                  </a:cubicBezTo>
                  <a:cubicBezTo>
                    <a:pt x="1332" y="10007"/>
                    <a:pt x="1818" y="10137"/>
                    <a:pt x="2361" y="10137"/>
                  </a:cubicBezTo>
                  <a:cubicBezTo>
                    <a:pt x="2968" y="10137"/>
                    <a:pt x="3646" y="9974"/>
                    <a:pt x="4392" y="9589"/>
                  </a:cubicBezTo>
                  <a:cubicBezTo>
                    <a:pt x="5805" y="8861"/>
                    <a:pt x="6356" y="6764"/>
                    <a:pt x="6356" y="6698"/>
                  </a:cubicBezTo>
                  <a:cubicBezTo>
                    <a:pt x="6356" y="6610"/>
                    <a:pt x="7438" y="1070"/>
                    <a:pt x="7438" y="1070"/>
                  </a:cubicBezTo>
                  <a:cubicBezTo>
                    <a:pt x="7438" y="1070"/>
                    <a:pt x="7151" y="210"/>
                    <a:pt x="6577" y="55"/>
                  </a:cubicBezTo>
                  <a:cubicBezTo>
                    <a:pt x="6435" y="18"/>
                    <a:pt x="6289" y="0"/>
                    <a:pt x="6144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33"/>
            <p:cNvSpPr/>
            <p:nvPr/>
          </p:nvSpPr>
          <p:spPr>
            <a:xfrm>
              <a:off x="2555050" y="1430475"/>
              <a:ext cx="156175" cy="207575"/>
            </a:xfrm>
            <a:custGeom>
              <a:avLst/>
              <a:gdLst/>
              <a:ahLst/>
              <a:cxnLst/>
              <a:rect l="l" t="t" r="r" b="b"/>
              <a:pathLst>
                <a:path w="6247" h="8303" extrusionOk="0">
                  <a:moveTo>
                    <a:pt x="1860" y="1"/>
                  </a:moveTo>
                  <a:cubicBezTo>
                    <a:pt x="1807" y="1"/>
                    <a:pt x="1760" y="7"/>
                    <a:pt x="1722" y="20"/>
                  </a:cubicBezTo>
                  <a:cubicBezTo>
                    <a:pt x="1104" y="241"/>
                    <a:pt x="861" y="1102"/>
                    <a:pt x="1236" y="1344"/>
                  </a:cubicBezTo>
                  <a:cubicBezTo>
                    <a:pt x="883" y="1477"/>
                    <a:pt x="619" y="1808"/>
                    <a:pt x="574" y="2205"/>
                  </a:cubicBezTo>
                  <a:cubicBezTo>
                    <a:pt x="486" y="2602"/>
                    <a:pt x="1060" y="2911"/>
                    <a:pt x="1060" y="2911"/>
                  </a:cubicBezTo>
                  <a:cubicBezTo>
                    <a:pt x="773" y="3066"/>
                    <a:pt x="508" y="3242"/>
                    <a:pt x="265" y="3441"/>
                  </a:cubicBezTo>
                  <a:cubicBezTo>
                    <a:pt x="89" y="3684"/>
                    <a:pt x="310" y="4545"/>
                    <a:pt x="508" y="4655"/>
                  </a:cubicBezTo>
                  <a:cubicBezTo>
                    <a:pt x="243" y="5317"/>
                    <a:pt x="1" y="5648"/>
                    <a:pt x="89" y="5935"/>
                  </a:cubicBezTo>
                  <a:cubicBezTo>
                    <a:pt x="177" y="6244"/>
                    <a:pt x="1832" y="7745"/>
                    <a:pt x="2384" y="7965"/>
                  </a:cubicBezTo>
                  <a:cubicBezTo>
                    <a:pt x="2734" y="8113"/>
                    <a:pt x="3527" y="8302"/>
                    <a:pt x="4157" y="8302"/>
                  </a:cubicBezTo>
                  <a:cubicBezTo>
                    <a:pt x="4561" y="8302"/>
                    <a:pt x="4898" y="8225"/>
                    <a:pt x="5010" y="8009"/>
                  </a:cubicBezTo>
                  <a:cubicBezTo>
                    <a:pt x="5077" y="7943"/>
                    <a:pt x="5099" y="7833"/>
                    <a:pt x="5099" y="7745"/>
                  </a:cubicBezTo>
                  <a:cubicBezTo>
                    <a:pt x="5077" y="7391"/>
                    <a:pt x="4569" y="7237"/>
                    <a:pt x="4326" y="7149"/>
                  </a:cubicBezTo>
                  <a:cubicBezTo>
                    <a:pt x="3766" y="6825"/>
                    <a:pt x="3226" y="6460"/>
                    <a:pt x="2708" y="6073"/>
                  </a:cubicBezTo>
                  <a:lnTo>
                    <a:pt x="2708" y="6073"/>
                  </a:lnTo>
                  <a:cubicBezTo>
                    <a:pt x="2897" y="6150"/>
                    <a:pt x="3863" y="6701"/>
                    <a:pt x="4515" y="6701"/>
                  </a:cubicBezTo>
                  <a:cubicBezTo>
                    <a:pt x="4756" y="6701"/>
                    <a:pt x="4955" y="6625"/>
                    <a:pt x="5054" y="6420"/>
                  </a:cubicBezTo>
                  <a:cubicBezTo>
                    <a:pt x="5430" y="5626"/>
                    <a:pt x="3973" y="4831"/>
                    <a:pt x="3554" y="4589"/>
                  </a:cubicBezTo>
                  <a:cubicBezTo>
                    <a:pt x="3068" y="4236"/>
                    <a:pt x="2605" y="3860"/>
                    <a:pt x="2163" y="3441"/>
                  </a:cubicBezTo>
                  <a:lnTo>
                    <a:pt x="2163" y="3441"/>
                  </a:lnTo>
                  <a:cubicBezTo>
                    <a:pt x="2201" y="3460"/>
                    <a:pt x="3840" y="4256"/>
                    <a:pt x="4701" y="4256"/>
                  </a:cubicBezTo>
                  <a:cubicBezTo>
                    <a:pt x="4856" y="4256"/>
                    <a:pt x="4986" y="4230"/>
                    <a:pt x="5077" y="4169"/>
                  </a:cubicBezTo>
                  <a:cubicBezTo>
                    <a:pt x="5143" y="4125"/>
                    <a:pt x="5187" y="4059"/>
                    <a:pt x="5231" y="3993"/>
                  </a:cubicBezTo>
                  <a:cubicBezTo>
                    <a:pt x="5430" y="3551"/>
                    <a:pt x="4746" y="2911"/>
                    <a:pt x="4723" y="2889"/>
                  </a:cubicBezTo>
                  <a:cubicBezTo>
                    <a:pt x="4726" y="2889"/>
                    <a:pt x="4729" y="2888"/>
                    <a:pt x="4732" y="2888"/>
                  </a:cubicBezTo>
                  <a:cubicBezTo>
                    <a:pt x="4811" y="2888"/>
                    <a:pt x="5062" y="3073"/>
                    <a:pt x="5382" y="3073"/>
                  </a:cubicBezTo>
                  <a:cubicBezTo>
                    <a:pt x="5487" y="3073"/>
                    <a:pt x="5600" y="3053"/>
                    <a:pt x="5717" y="3000"/>
                  </a:cubicBezTo>
                  <a:cubicBezTo>
                    <a:pt x="6246" y="2757"/>
                    <a:pt x="6246" y="2029"/>
                    <a:pt x="5717" y="1808"/>
                  </a:cubicBezTo>
                  <a:cubicBezTo>
                    <a:pt x="5219" y="1538"/>
                    <a:pt x="2692" y="1"/>
                    <a:pt x="1860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33"/>
            <p:cNvSpPr/>
            <p:nvPr/>
          </p:nvSpPr>
          <p:spPr>
            <a:xfrm>
              <a:off x="2599750" y="1466675"/>
              <a:ext cx="91050" cy="63625"/>
            </a:xfrm>
            <a:custGeom>
              <a:avLst/>
              <a:gdLst/>
              <a:ahLst/>
              <a:cxnLst/>
              <a:rect l="l" t="t" r="r" b="b"/>
              <a:pathLst>
                <a:path w="3642" h="2545" extrusionOk="0">
                  <a:moveTo>
                    <a:pt x="112" y="1"/>
                  </a:moveTo>
                  <a:cubicBezTo>
                    <a:pt x="64" y="1"/>
                    <a:pt x="26" y="9"/>
                    <a:pt x="0" y="29"/>
                  </a:cubicBezTo>
                  <a:cubicBezTo>
                    <a:pt x="574" y="382"/>
                    <a:pt x="2538" y="1618"/>
                    <a:pt x="3443" y="2545"/>
                  </a:cubicBezTo>
                  <a:cubicBezTo>
                    <a:pt x="3642" y="2103"/>
                    <a:pt x="2958" y="1463"/>
                    <a:pt x="2935" y="1441"/>
                  </a:cubicBezTo>
                  <a:cubicBezTo>
                    <a:pt x="2935" y="1441"/>
                    <a:pt x="717" y="1"/>
                    <a:pt x="112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33"/>
            <p:cNvSpPr/>
            <p:nvPr/>
          </p:nvSpPr>
          <p:spPr>
            <a:xfrm>
              <a:off x="2578775" y="1554550"/>
              <a:ext cx="103750" cy="69550"/>
            </a:xfrm>
            <a:custGeom>
              <a:avLst/>
              <a:gdLst/>
              <a:ahLst/>
              <a:cxnLst/>
              <a:rect l="l" t="t" r="r" b="b"/>
              <a:pathLst>
                <a:path w="4150" h="2782" extrusionOk="0">
                  <a:moveTo>
                    <a:pt x="1" y="1"/>
                  </a:moveTo>
                  <a:lnTo>
                    <a:pt x="1" y="1"/>
                  </a:lnTo>
                  <a:cubicBezTo>
                    <a:pt x="332" y="464"/>
                    <a:pt x="707" y="906"/>
                    <a:pt x="1104" y="1325"/>
                  </a:cubicBezTo>
                  <a:cubicBezTo>
                    <a:pt x="1678" y="2031"/>
                    <a:pt x="3355" y="2274"/>
                    <a:pt x="4150" y="2782"/>
                  </a:cubicBezTo>
                  <a:cubicBezTo>
                    <a:pt x="4105" y="2428"/>
                    <a:pt x="3620" y="2252"/>
                    <a:pt x="3377" y="2186"/>
                  </a:cubicBezTo>
                  <a:cubicBezTo>
                    <a:pt x="2803" y="1855"/>
                    <a:pt x="2252" y="1480"/>
                    <a:pt x="1722" y="1082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33"/>
            <p:cNvSpPr/>
            <p:nvPr/>
          </p:nvSpPr>
          <p:spPr>
            <a:xfrm>
              <a:off x="1927175" y="1550150"/>
              <a:ext cx="599200" cy="366400"/>
            </a:xfrm>
            <a:custGeom>
              <a:avLst/>
              <a:gdLst/>
              <a:ahLst/>
              <a:cxnLst/>
              <a:rect l="l" t="t" r="r" b="b"/>
              <a:pathLst>
                <a:path w="23968" h="14656" extrusionOk="0">
                  <a:moveTo>
                    <a:pt x="20856" y="0"/>
                  </a:moveTo>
                  <a:cubicBezTo>
                    <a:pt x="20856" y="0"/>
                    <a:pt x="2605" y="3620"/>
                    <a:pt x="1303" y="7129"/>
                  </a:cubicBezTo>
                  <a:cubicBezTo>
                    <a:pt x="1" y="10638"/>
                    <a:pt x="1788" y="14544"/>
                    <a:pt x="6114" y="14654"/>
                  </a:cubicBezTo>
                  <a:cubicBezTo>
                    <a:pt x="6154" y="14655"/>
                    <a:pt x="6195" y="14656"/>
                    <a:pt x="6236" y="14656"/>
                  </a:cubicBezTo>
                  <a:cubicBezTo>
                    <a:pt x="10594" y="14656"/>
                    <a:pt x="19901" y="8912"/>
                    <a:pt x="23968" y="6136"/>
                  </a:cubicBezTo>
                  <a:cubicBezTo>
                    <a:pt x="23372" y="4635"/>
                    <a:pt x="20856" y="0"/>
                    <a:pt x="20856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33"/>
            <p:cNvSpPr/>
            <p:nvPr/>
          </p:nvSpPr>
          <p:spPr>
            <a:xfrm>
              <a:off x="2610225" y="499425"/>
              <a:ext cx="164450" cy="164500"/>
            </a:xfrm>
            <a:custGeom>
              <a:avLst/>
              <a:gdLst/>
              <a:ahLst/>
              <a:cxnLst/>
              <a:rect l="l" t="t" r="r" b="b"/>
              <a:pathLst>
                <a:path w="6578" h="6580" extrusionOk="0">
                  <a:moveTo>
                    <a:pt x="2434" y="0"/>
                  </a:moveTo>
                  <a:cubicBezTo>
                    <a:pt x="2195" y="0"/>
                    <a:pt x="1942" y="74"/>
                    <a:pt x="1678" y="252"/>
                  </a:cubicBezTo>
                  <a:cubicBezTo>
                    <a:pt x="1" y="1355"/>
                    <a:pt x="1281" y="3408"/>
                    <a:pt x="2207" y="4092"/>
                  </a:cubicBezTo>
                  <a:cubicBezTo>
                    <a:pt x="3323" y="4888"/>
                    <a:pt x="3984" y="6580"/>
                    <a:pt x="4794" y="6580"/>
                  </a:cubicBezTo>
                  <a:cubicBezTo>
                    <a:pt x="4994" y="6580"/>
                    <a:pt x="5203" y="6477"/>
                    <a:pt x="5430" y="6233"/>
                  </a:cubicBezTo>
                  <a:cubicBezTo>
                    <a:pt x="6577" y="5019"/>
                    <a:pt x="4503" y="1929"/>
                    <a:pt x="4503" y="1929"/>
                  </a:cubicBezTo>
                  <a:cubicBezTo>
                    <a:pt x="4503" y="1929"/>
                    <a:pt x="3654" y="0"/>
                    <a:pt x="2434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33"/>
            <p:cNvSpPr/>
            <p:nvPr/>
          </p:nvSpPr>
          <p:spPr>
            <a:xfrm>
              <a:off x="3027900" y="499425"/>
              <a:ext cx="164425" cy="164500"/>
            </a:xfrm>
            <a:custGeom>
              <a:avLst/>
              <a:gdLst/>
              <a:ahLst/>
              <a:cxnLst/>
              <a:rect l="l" t="t" r="r" b="b"/>
              <a:pathLst>
                <a:path w="6577" h="6580" extrusionOk="0">
                  <a:moveTo>
                    <a:pt x="4164" y="0"/>
                  </a:moveTo>
                  <a:cubicBezTo>
                    <a:pt x="2939" y="0"/>
                    <a:pt x="2075" y="1929"/>
                    <a:pt x="2075" y="1929"/>
                  </a:cubicBezTo>
                  <a:cubicBezTo>
                    <a:pt x="2075" y="1929"/>
                    <a:pt x="0" y="5019"/>
                    <a:pt x="1148" y="6233"/>
                  </a:cubicBezTo>
                  <a:cubicBezTo>
                    <a:pt x="1375" y="6477"/>
                    <a:pt x="1584" y="6580"/>
                    <a:pt x="1785" y="6580"/>
                  </a:cubicBezTo>
                  <a:cubicBezTo>
                    <a:pt x="2601" y="6580"/>
                    <a:pt x="3272" y="4888"/>
                    <a:pt x="4370" y="4092"/>
                  </a:cubicBezTo>
                  <a:cubicBezTo>
                    <a:pt x="5319" y="3408"/>
                    <a:pt x="6577" y="1355"/>
                    <a:pt x="4922" y="252"/>
                  </a:cubicBezTo>
                  <a:cubicBezTo>
                    <a:pt x="4658" y="74"/>
                    <a:pt x="4404" y="0"/>
                    <a:pt x="4164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33"/>
            <p:cNvSpPr/>
            <p:nvPr/>
          </p:nvSpPr>
          <p:spPr>
            <a:xfrm>
              <a:off x="2699600" y="745150"/>
              <a:ext cx="391775" cy="473975"/>
            </a:xfrm>
            <a:custGeom>
              <a:avLst/>
              <a:gdLst/>
              <a:ahLst/>
              <a:cxnLst/>
              <a:rect l="l" t="t" r="r" b="b"/>
              <a:pathLst>
                <a:path w="15671" h="18959" extrusionOk="0">
                  <a:moveTo>
                    <a:pt x="4746" y="1"/>
                  </a:moveTo>
                  <a:lnTo>
                    <a:pt x="4746" y="1"/>
                  </a:lnTo>
                  <a:cubicBezTo>
                    <a:pt x="4790" y="111"/>
                    <a:pt x="4657" y="5320"/>
                    <a:pt x="4039" y="6732"/>
                  </a:cubicBezTo>
                  <a:cubicBezTo>
                    <a:pt x="3179" y="8696"/>
                    <a:pt x="1" y="9160"/>
                    <a:pt x="1" y="9160"/>
                  </a:cubicBezTo>
                  <a:cubicBezTo>
                    <a:pt x="1" y="9160"/>
                    <a:pt x="3289" y="18076"/>
                    <a:pt x="8056" y="18959"/>
                  </a:cubicBezTo>
                  <a:cubicBezTo>
                    <a:pt x="11962" y="17392"/>
                    <a:pt x="14522" y="12713"/>
                    <a:pt x="15670" y="9535"/>
                  </a:cubicBezTo>
                  <a:cubicBezTo>
                    <a:pt x="12691" y="9116"/>
                    <a:pt x="11896" y="7681"/>
                    <a:pt x="11742" y="6335"/>
                  </a:cubicBezTo>
                  <a:cubicBezTo>
                    <a:pt x="11631" y="5187"/>
                    <a:pt x="11300" y="155"/>
                    <a:pt x="11300" y="155"/>
                  </a:cubicBezTo>
                  <a:lnTo>
                    <a:pt x="4746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33"/>
            <p:cNvSpPr/>
            <p:nvPr/>
          </p:nvSpPr>
          <p:spPr>
            <a:xfrm>
              <a:off x="2701825" y="358950"/>
              <a:ext cx="402775" cy="459625"/>
            </a:xfrm>
            <a:custGeom>
              <a:avLst/>
              <a:gdLst/>
              <a:ahLst/>
              <a:cxnLst/>
              <a:rect l="l" t="t" r="r" b="b"/>
              <a:pathLst>
                <a:path w="16111" h="18385" extrusionOk="0">
                  <a:moveTo>
                    <a:pt x="12646" y="0"/>
                  </a:moveTo>
                  <a:cubicBezTo>
                    <a:pt x="11631" y="1611"/>
                    <a:pt x="9909" y="3156"/>
                    <a:pt x="7504" y="3553"/>
                  </a:cubicBezTo>
                  <a:cubicBezTo>
                    <a:pt x="5120" y="3951"/>
                    <a:pt x="4480" y="3642"/>
                    <a:pt x="2339" y="4083"/>
                  </a:cubicBezTo>
                  <a:cubicBezTo>
                    <a:pt x="2295" y="4083"/>
                    <a:pt x="2273" y="4083"/>
                    <a:pt x="2229" y="4105"/>
                  </a:cubicBezTo>
                  <a:cubicBezTo>
                    <a:pt x="883" y="4458"/>
                    <a:pt x="0" y="5782"/>
                    <a:pt x="221" y="7173"/>
                  </a:cubicBezTo>
                  <a:cubicBezTo>
                    <a:pt x="640" y="10108"/>
                    <a:pt x="1412" y="13043"/>
                    <a:pt x="2428" y="14654"/>
                  </a:cubicBezTo>
                  <a:cubicBezTo>
                    <a:pt x="4304" y="17634"/>
                    <a:pt x="6930" y="18384"/>
                    <a:pt x="8386" y="18384"/>
                  </a:cubicBezTo>
                  <a:cubicBezTo>
                    <a:pt x="10152" y="18384"/>
                    <a:pt x="14058" y="16420"/>
                    <a:pt x="15073" y="12138"/>
                  </a:cubicBezTo>
                  <a:cubicBezTo>
                    <a:pt x="15338" y="11057"/>
                    <a:pt x="15559" y="9909"/>
                    <a:pt x="15736" y="8784"/>
                  </a:cubicBezTo>
                  <a:cubicBezTo>
                    <a:pt x="16111" y="6533"/>
                    <a:pt x="15405" y="4216"/>
                    <a:pt x="13838" y="2560"/>
                  </a:cubicBezTo>
                  <a:cubicBezTo>
                    <a:pt x="13153" y="1876"/>
                    <a:pt x="12734" y="971"/>
                    <a:pt x="12646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33"/>
            <p:cNvSpPr/>
            <p:nvPr/>
          </p:nvSpPr>
          <p:spPr>
            <a:xfrm>
              <a:off x="2816575" y="543625"/>
              <a:ext cx="39200" cy="38800"/>
            </a:xfrm>
            <a:custGeom>
              <a:avLst/>
              <a:gdLst/>
              <a:ahLst/>
              <a:cxnLst/>
              <a:rect l="l" t="t" r="r" b="b"/>
              <a:pathLst>
                <a:path w="1568" h="1552" extrusionOk="0">
                  <a:moveTo>
                    <a:pt x="843" y="1"/>
                  </a:moveTo>
                  <a:cubicBezTo>
                    <a:pt x="820" y="1"/>
                    <a:pt x="796" y="3"/>
                    <a:pt x="773" y="7"/>
                  </a:cubicBezTo>
                  <a:cubicBezTo>
                    <a:pt x="442" y="7"/>
                    <a:pt x="177" y="205"/>
                    <a:pt x="67" y="492"/>
                  </a:cubicBezTo>
                  <a:cubicBezTo>
                    <a:pt x="23" y="580"/>
                    <a:pt x="0" y="691"/>
                    <a:pt x="0" y="801"/>
                  </a:cubicBezTo>
                  <a:lnTo>
                    <a:pt x="45" y="978"/>
                  </a:lnTo>
                  <a:cubicBezTo>
                    <a:pt x="67" y="1110"/>
                    <a:pt x="155" y="1242"/>
                    <a:pt x="243" y="1331"/>
                  </a:cubicBezTo>
                  <a:cubicBezTo>
                    <a:pt x="309" y="1375"/>
                    <a:pt x="354" y="1419"/>
                    <a:pt x="420" y="1463"/>
                  </a:cubicBezTo>
                  <a:cubicBezTo>
                    <a:pt x="530" y="1529"/>
                    <a:pt x="663" y="1551"/>
                    <a:pt x="795" y="1551"/>
                  </a:cubicBezTo>
                  <a:cubicBezTo>
                    <a:pt x="905" y="1551"/>
                    <a:pt x="994" y="1529"/>
                    <a:pt x="1082" y="1485"/>
                  </a:cubicBezTo>
                  <a:cubicBezTo>
                    <a:pt x="1281" y="1397"/>
                    <a:pt x="1435" y="1242"/>
                    <a:pt x="1501" y="1044"/>
                  </a:cubicBezTo>
                  <a:cubicBezTo>
                    <a:pt x="1545" y="955"/>
                    <a:pt x="1567" y="867"/>
                    <a:pt x="1567" y="757"/>
                  </a:cubicBezTo>
                  <a:lnTo>
                    <a:pt x="1523" y="558"/>
                  </a:lnTo>
                  <a:cubicBezTo>
                    <a:pt x="1501" y="426"/>
                    <a:pt x="1413" y="315"/>
                    <a:pt x="1325" y="205"/>
                  </a:cubicBezTo>
                  <a:lnTo>
                    <a:pt x="1148" y="95"/>
                  </a:lnTo>
                  <a:cubicBezTo>
                    <a:pt x="1057" y="40"/>
                    <a:pt x="952" y="1"/>
                    <a:pt x="843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33"/>
            <p:cNvSpPr/>
            <p:nvPr/>
          </p:nvSpPr>
          <p:spPr>
            <a:xfrm>
              <a:off x="2944025" y="543625"/>
              <a:ext cx="39200" cy="38800"/>
            </a:xfrm>
            <a:custGeom>
              <a:avLst/>
              <a:gdLst/>
              <a:ahLst/>
              <a:cxnLst/>
              <a:rect l="l" t="t" r="r" b="b"/>
              <a:pathLst>
                <a:path w="1568" h="1552" extrusionOk="0">
                  <a:moveTo>
                    <a:pt x="843" y="1"/>
                  </a:moveTo>
                  <a:cubicBezTo>
                    <a:pt x="820" y="1"/>
                    <a:pt x="796" y="3"/>
                    <a:pt x="773" y="7"/>
                  </a:cubicBezTo>
                  <a:cubicBezTo>
                    <a:pt x="464" y="7"/>
                    <a:pt x="177" y="205"/>
                    <a:pt x="67" y="492"/>
                  </a:cubicBezTo>
                  <a:cubicBezTo>
                    <a:pt x="23" y="580"/>
                    <a:pt x="1" y="691"/>
                    <a:pt x="23" y="801"/>
                  </a:cubicBezTo>
                  <a:lnTo>
                    <a:pt x="45" y="978"/>
                  </a:lnTo>
                  <a:cubicBezTo>
                    <a:pt x="89" y="1110"/>
                    <a:pt x="155" y="1242"/>
                    <a:pt x="265" y="1331"/>
                  </a:cubicBezTo>
                  <a:cubicBezTo>
                    <a:pt x="310" y="1375"/>
                    <a:pt x="376" y="1419"/>
                    <a:pt x="420" y="1463"/>
                  </a:cubicBezTo>
                  <a:cubicBezTo>
                    <a:pt x="552" y="1529"/>
                    <a:pt x="685" y="1551"/>
                    <a:pt x="817" y="1551"/>
                  </a:cubicBezTo>
                  <a:cubicBezTo>
                    <a:pt x="905" y="1551"/>
                    <a:pt x="1016" y="1529"/>
                    <a:pt x="1104" y="1485"/>
                  </a:cubicBezTo>
                  <a:cubicBezTo>
                    <a:pt x="1192" y="1441"/>
                    <a:pt x="1281" y="1397"/>
                    <a:pt x="1347" y="1309"/>
                  </a:cubicBezTo>
                  <a:cubicBezTo>
                    <a:pt x="1479" y="1154"/>
                    <a:pt x="1567" y="955"/>
                    <a:pt x="1567" y="757"/>
                  </a:cubicBezTo>
                  <a:cubicBezTo>
                    <a:pt x="1567" y="691"/>
                    <a:pt x="1545" y="624"/>
                    <a:pt x="1545" y="558"/>
                  </a:cubicBezTo>
                  <a:cubicBezTo>
                    <a:pt x="1501" y="426"/>
                    <a:pt x="1435" y="315"/>
                    <a:pt x="1325" y="205"/>
                  </a:cubicBezTo>
                  <a:cubicBezTo>
                    <a:pt x="1281" y="183"/>
                    <a:pt x="1214" y="139"/>
                    <a:pt x="1170" y="95"/>
                  </a:cubicBezTo>
                  <a:cubicBezTo>
                    <a:pt x="1061" y="40"/>
                    <a:pt x="952" y="1"/>
                    <a:pt x="843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33"/>
            <p:cNvSpPr/>
            <p:nvPr/>
          </p:nvSpPr>
          <p:spPr>
            <a:xfrm>
              <a:off x="2800575" y="485275"/>
              <a:ext cx="65125" cy="31500"/>
            </a:xfrm>
            <a:custGeom>
              <a:avLst/>
              <a:gdLst/>
              <a:ahLst/>
              <a:cxnLst/>
              <a:rect l="l" t="t" r="r" b="b"/>
              <a:pathLst>
                <a:path w="2605" h="1260" extrusionOk="0">
                  <a:moveTo>
                    <a:pt x="1330" y="1"/>
                  </a:moveTo>
                  <a:cubicBezTo>
                    <a:pt x="1321" y="1"/>
                    <a:pt x="1312" y="1"/>
                    <a:pt x="1303" y="1"/>
                  </a:cubicBezTo>
                  <a:cubicBezTo>
                    <a:pt x="398" y="23"/>
                    <a:pt x="0" y="1259"/>
                    <a:pt x="0" y="1259"/>
                  </a:cubicBezTo>
                  <a:cubicBezTo>
                    <a:pt x="420" y="1016"/>
                    <a:pt x="861" y="840"/>
                    <a:pt x="1303" y="729"/>
                  </a:cubicBezTo>
                  <a:cubicBezTo>
                    <a:pt x="1436" y="716"/>
                    <a:pt x="1570" y="709"/>
                    <a:pt x="1703" y="709"/>
                  </a:cubicBezTo>
                  <a:cubicBezTo>
                    <a:pt x="2009" y="709"/>
                    <a:pt x="2312" y="747"/>
                    <a:pt x="2605" y="840"/>
                  </a:cubicBezTo>
                  <a:cubicBezTo>
                    <a:pt x="2605" y="840"/>
                    <a:pt x="2045" y="1"/>
                    <a:pt x="1330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33"/>
            <p:cNvSpPr/>
            <p:nvPr/>
          </p:nvSpPr>
          <p:spPr>
            <a:xfrm>
              <a:off x="2932450" y="485275"/>
              <a:ext cx="65125" cy="31500"/>
            </a:xfrm>
            <a:custGeom>
              <a:avLst/>
              <a:gdLst/>
              <a:ahLst/>
              <a:cxnLst/>
              <a:rect l="l" t="t" r="r" b="b"/>
              <a:pathLst>
                <a:path w="2605" h="1260" extrusionOk="0">
                  <a:moveTo>
                    <a:pt x="1275" y="1"/>
                  </a:moveTo>
                  <a:cubicBezTo>
                    <a:pt x="581" y="1"/>
                    <a:pt x="0" y="840"/>
                    <a:pt x="0" y="840"/>
                  </a:cubicBezTo>
                  <a:cubicBezTo>
                    <a:pt x="292" y="747"/>
                    <a:pt x="596" y="709"/>
                    <a:pt x="902" y="709"/>
                  </a:cubicBezTo>
                  <a:cubicBezTo>
                    <a:pt x="1035" y="709"/>
                    <a:pt x="1169" y="716"/>
                    <a:pt x="1302" y="729"/>
                  </a:cubicBezTo>
                  <a:cubicBezTo>
                    <a:pt x="1766" y="840"/>
                    <a:pt x="2207" y="1016"/>
                    <a:pt x="2604" y="1259"/>
                  </a:cubicBezTo>
                  <a:cubicBezTo>
                    <a:pt x="2604" y="1259"/>
                    <a:pt x="2207" y="23"/>
                    <a:pt x="1302" y="1"/>
                  </a:cubicBezTo>
                  <a:cubicBezTo>
                    <a:pt x="1293" y="1"/>
                    <a:pt x="1284" y="1"/>
                    <a:pt x="1275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33"/>
            <p:cNvSpPr/>
            <p:nvPr/>
          </p:nvSpPr>
          <p:spPr>
            <a:xfrm>
              <a:off x="2860725" y="657425"/>
              <a:ext cx="113125" cy="55300"/>
            </a:xfrm>
            <a:custGeom>
              <a:avLst/>
              <a:gdLst/>
              <a:ahLst/>
              <a:cxnLst/>
              <a:rect l="l" t="t" r="r" b="b"/>
              <a:pathLst>
                <a:path w="4525" h="2212" extrusionOk="0">
                  <a:moveTo>
                    <a:pt x="4524" y="1"/>
                  </a:moveTo>
                  <a:cubicBezTo>
                    <a:pt x="4524" y="1"/>
                    <a:pt x="3222" y="795"/>
                    <a:pt x="1920" y="795"/>
                  </a:cubicBezTo>
                  <a:cubicBezTo>
                    <a:pt x="1879" y="797"/>
                    <a:pt x="1837" y="797"/>
                    <a:pt x="1796" y="797"/>
                  </a:cubicBezTo>
                  <a:cubicBezTo>
                    <a:pt x="1176" y="797"/>
                    <a:pt x="559" y="642"/>
                    <a:pt x="0" y="332"/>
                  </a:cubicBezTo>
                  <a:lnTo>
                    <a:pt x="0" y="332"/>
                  </a:lnTo>
                  <a:cubicBezTo>
                    <a:pt x="127" y="1415"/>
                    <a:pt x="1031" y="2212"/>
                    <a:pt x="2082" y="2212"/>
                  </a:cubicBezTo>
                  <a:cubicBezTo>
                    <a:pt x="2123" y="2212"/>
                    <a:pt x="2165" y="2210"/>
                    <a:pt x="2207" y="2208"/>
                  </a:cubicBezTo>
                  <a:cubicBezTo>
                    <a:pt x="4237" y="2208"/>
                    <a:pt x="4524" y="1"/>
                    <a:pt x="452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33"/>
            <p:cNvSpPr/>
            <p:nvPr/>
          </p:nvSpPr>
          <p:spPr>
            <a:xfrm>
              <a:off x="2871750" y="492125"/>
              <a:ext cx="43050" cy="145025"/>
            </a:xfrm>
            <a:custGeom>
              <a:avLst/>
              <a:gdLst/>
              <a:ahLst/>
              <a:cxnLst/>
              <a:rect l="l" t="t" r="r" b="b"/>
              <a:pathLst>
                <a:path w="1722" h="5801" extrusionOk="0">
                  <a:moveTo>
                    <a:pt x="972" y="0"/>
                  </a:moveTo>
                  <a:cubicBezTo>
                    <a:pt x="922" y="0"/>
                    <a:pt x="861" y="47"/>
                    <a:pt x="861" y="102"/>
                  </a:cubicBezTo>
                  <a:cubicBezTo>
                    <a:pt x="861" y="831"/>
                    <a:pt x="1038" y="1537"/>
                    <a:pt x="1016" y="2243"/>
                  </a:cubicBezTo>
                  <a:cubicBezTo>
                    <a:pt x="1016" y="2861"/>
                    <a:pt x="883" y="3457"/>
                    <a:pt x="640" y="4009"/>
                  </a:cubicBezTo>
                  <a:cubicBezTo>
                    <a:pt x="442" y="4406"/>
                    <a:pt x="0" y="4803"/>
                    <a:pt x="199" y="5289"/>
                  </a:cubicBezTo>
                  <a:cubicBezTo>
                    <a:pt x="367" y="5692"/>
                    <a:pt x="790" y="5801"/>
                    <a:pt x="1197" y="5801"/>
                  </a:cubicBezTo>
                  <a:cubicBezTo>
                    <a:pt x="1325" y="5801"/>
                    <a:pt x="1451" y="5790"/>
                    <a:pt x="1567" y="5774"/>
                  </a:cubicBezTo>
                  <a:cubicBezTo>
                    <a:pt x="1722" y="5752"/>
                    <a:pt x="1700" y="5531"/>
                    <a:pt x="1545" y="5531"/>
                  </a:cubicBezTo>
                  <a:cubicBezTo>
                    <a:pt x="1236" y="5509"/>
                    <a:pt x="861" y="5553"/>
                    <a:pt x="618" y="5289"/>
                  </a:cubicBezTo>
                  <a:cubicBezTo>
                    <a:pt x="376" y="5068"/>
                    <a:pt x="508" y="4825"/>
                    <a:pt x="663" y="4582"/>
                  </a:cubicBezTo>
                  <a:cubicBezTo>
                    <a:pt x="927" y="4185"/>
                    <a:pt x="1126" y="3744"/>
                    <a:pt x="1214" y="3280"/>
                  </a:cubicBezTo>
                  <a:cubicBezTo>
                    <a:pt x="1325" y="2795"/>
                    <a:pt x="1347" y="2287"/>
                    <a:pt x="1325" y="1780"/>
                  </a:cubicBezTo>
                  <a:cubicBezTo>
                    <a:pt x="1303" y="1206"/>
                    <a:pt x="1214" y="632"/>
                    <a:pt x="1038" y="58"/>
                  </a:cubicBezTo>
                  <a:cubicBezTo>
                    <a:pt x="1029" y="17"/>
                    <a:pt x="1003" y="0"/>
                    <a:pt x="972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33"/>
            <p:cNvSpPr/>
            <p:nvPr/>
          </p:nvSpPr>
          <p:spPr>
            <a:xfrm>
              <a:off x="2700150" y="505800"/>
              <a:ext cx="405300" cy="327425"/>
            </a:xfrm>
            <a:custGeom>
              <a:avLst/>
              <a:gdLst/>
              <a:ahLst/>
              <a:cxnLst/>
              <a:rect l="l" t="t" r="r" b="b"/>
              <a:pathLst>
                <a:path w="16212" h="13097" extrusionOk="0">
                  <a:moveTo>
                    <a:pt x="15960" y="0"/>
                  </a:moveTo>
                  <a:cubicBezTo>
                    <a:pt x="15886" y="0"/>
                    <a:pt x="15813" y="39"/>
                    <a:pt x="15780" y="129"/>
                  </a:cubicBezTo>
                  <a:cubicBezTo>
                    <a:pt x="15185" y="1475"/>
                    <a:pt x="14699" y="2888"/>
                    <a:pt x="14191" y="4278"/>
                  </a:cubicBezTo>
                  <a:cubicBezTo>
                    <a:pt x="13927" y="4984"/>
                    <a:pt x="13684" y="5691"/>
                    <a:pt x="13463" y="6397"/>
                  </a:cubicBezTo>
                  <a:cubicBezTo>
                    <a:pt x="13353" y="6706"/>
                    <a:pt x="13243" y="7037"/>
                    <a:pt x="13154" y="7368"/>
                  </a:cubicBezTo>
                  <a:cubicBezTo>
                    <a:pt x="13110" y="7478"/>
                    <a:pt x="13088" y="7589"/>
                    <a:pt x="13044" y="7721"/>
                  </a:cubicBezTo>
                  <a:cubicBezTo>
                    <a:pt x="11631" y="8449"/>
                    <a:pt x="10065" y="8847"/>
                    <a:pt x="8453" y="8847"/>
                  </a:cubicBezTo>
                  <a:cubicBezTo>
                    <a:pt x="8414" y="8847"/>
                    <a:pt x="8374" y="8847"/>
                    <a:pt x="8335" y="8847"/>
                  </a:cubicBezTo>
                  <a:cubicBezTo>
                    <a:pt x="6325" y="8847"/>
                    <a:pt x="4381" y="8297"/>
                    <a:pt x="2649" y="7280"/>
                  </a:cubicBezTo>
                  <a:cubicBezTo>
                    <a:pt x="2362" y="6198"/>
                    <a:pt x="1987" y="5139"/>
                    <a:pt x="1656" y="4080"/>
                  </a:cubicBezTo>
                  <a:cubicBezTo>
                    <a:pt x="1457" y="3440"/>
                    <a:pt x="1237" y="2777"/>
                    <a:pt x="1038" y="2115"/>
                  </a:cubicBezTo>
                  <a:cubicBezTo>
                    <a:pt x="928" y="1784"/>
                    <a:pt x="817" y="1453"/>
                    <a:pt x="707" y="1144"/>
                  </a:cubicBezTo>
                  <a:cubicBezTo>
                    <a:pt x="619" y="857"/>
                    <a:pt x="553" y="460"/>
                    <a:pt x="310" y="306"/>
                  </a:cubicBezTo>
                  <a:cubicBezTo>
                    <a:pt x="286" y="290"/>
                    <a:pt x="257" y="283"/>
                    <a:pt x="229" y="283"/>
                  </a:cubicBezTo>
                  <a:cubicBezTo>
                    <a:pt x="177" y="283"/>
                    <a:pt x="125" y="307"/>
                    <a:pt x="111" y="350"/>
                  </a:cubicBezTo>
                  <a:cubicBezTo>
                    <a:pt x="1" y="637"/>
                    <a:pt x="155" y="946"/>
                    <a:pt x="244" y="1211"/>
                  </a:cubicBezTo>
                  <a:cubicBezTo>
                    <a:pt x="332" y="1564"/>
                    <a:pt x="442" y="1917"/>
                    <a:pt x="553" y="2270"/>
                  </a:cubicBezTo>
                  <a:cubicBezTo>
                    <a:pt x="751" y="2910"/>
                    <a:pt x="950" y="3550"/>
                    <a:pt x="1171" y="4190"/>
                  </a:cubicBezTo>
                  <a:cubicBezTo>
                    <a:pt x="1524" y="5293"/>
                    <a:pt x="1833" y="6441"/>
                    <a:pt x="2252" y="7522"/>
                  </a:cubicBezTo>
                  <a:cubicBezTo>
                    <a:pt x="2120" y="7699"/>
                    <a:pt x="1987" y="7920"/>
                    <a:pt x="1833" y="8185"/>
                  </a:cubicBezTo>
                  <a:cubicBezTo>
                    <a:pt x="1722" y="7898"/>
                    <a:pt x="1590" y="7589"/>
                    <a:pt x="1479" y="7302"/>
                  </a:cubicBezTo>
                  <a:cubicBezTo>
                    <a:pt x="1369" y="7037"/>
                    <a:pt x="1259" y="6750"/>
                    <a:pt x="1148" y="6485"/>
                  </a:cubicBezTo>
                  <a:cubicBezTo>
                    <a:pt x="1060" y="6220"/>
                    <a:pt x="972" y="5845"/>
                    <a:pt x="751" y="5647"/>
                  </a:cubicBezTo>
                  <a:cubicBezTo>
                    <a:pt x="724" y="5626"/>
                    <a:pt x="690" y="5616"/>
                    <a:pt x="656" y="5616"/>
                  </a:cubicBezTo>
                  <a:cubicBezTo>
                    <a:pt x="580" y="5616"/>
                    <a:pt x="502" y="5665"/>
                    <a:pt x="486" y="5757"/>
                  </a:cubicBezTo>
                  <a:cubicBezTo>
                    <a:pt x="486" y="6022"/>
                    <a:pt x="553" y="6287"/>
                    <a:pt x="685" y="6529"/>
                  </a:cubicBezTo>
                  <a:cubicBezTo>
                    <a:pt x="795" y="6838"/>
                    <a:pt x="928" y="7147"/>
                    <a:pt x="1038" y="7478"/>
                  </a:cubicBezTo>
                  <a:cubicBezTo>
                    <a:pt x="1193" y="7876"/>
                    <a:pt x="1347" y="8339"/>
                    <a:pt x="1524" y="8758"/>
                  </a:cubicBezTo>
                  <a:cubicBezTo>
                    <a:pt x="1391" y="8979"/>
                    <a:pt x="1281" y="9200"/>
                    <a:pt x="1193" y="9420"/>
                  </a:cubicBezTo>
                  <a:cubicBezTo>
                    <a:pt x="2610" y="11859"/>
                    <a:pt x="4460" y="13097"/>
                    <a:pt x="8231" y="13097"/>
                  </a:cubicBezTo>
                  <a:cubicBezTo>
                    <a:pt x="8453" y="13097"/>
                    <a:pt x="8681" y="13093"/>
                    <a:pt x="8917" y="13084"/>
                  </a:cubicBezTo>
                  <a:cubicBezTo>
                    <a:pt x="12956" y="12952"/>
                    <a:pt x="15449" y="9641"/>
                    <a:pt x="15405" y="9310"/>
                  </a:cubicBezTo>
                  <a:cubicBezTo>
                    <a:pt x="15251" y="8891"/>
                    <a:pt x="15074" y="8493"/>
                    <a:pt x="14854" y="8118"/>
                  </a:cubicBezTo>
                  <a:cubicBezTo>
                    <a:pt x="15074" y="7522"/>
                    <a:pt x="15251" y="6927"/>
                    <a:pt x="15405" y="6309"/>
                  </a:cubicBezTo>
                  <a:cubicBezTo>
                    <a:pt x="15431" y="6193"/>
                    <a:pt x="15337" y="6122"/>
                    <a:pt x="15241" y="6122"/>
                  </a:cubicBezTo>
                  <a:cubicBezTo>
                    <a:pt x="15172" y="6122"/>
                    <a:pt x="15102" y="6159"/>
                    <a:pt x="15074" y="6242"/>
                  </a:cubicBezTo>
                  <a:cubicBezTo>
                    <a:pt x="14942" y="6728"/>
                    <a:pt x="14787" y="7213"/>
                    <a:pt x="14633" y="7677"/>
                  </a:cubicBezTo>
                  <a:cubicBezTo>
                    <a:pt x="14412" y="7258"/>
                    <a:pt x="14236" y="6927"/>
                    <a:pt x="14236" y="6927"/>
                  </a:cubicBezTo>
                  <a:cubicBezTo>
                    <a:pt x="14015" y="7125"/>
                    <a:pt x="13772" y="7280"/>
                    <a:pt x="13529" y="7434"/>
                  </a:cubicBezTo>
                  <a:cubicBezTo>
                    <a:pt x="13618" y="7191"/>
                    <a:pt x="13706" y="6949"/>
                    <a:pt x="13794" y="6706"/>
                  </a:cubicBezTo>
                  <a:cubicBezTo>
                    <a:pt x="14037" y="5978"/>
                    <a:pt x="14302" y="5249"/>
                    <a:pt x="14545" y="4521"/>
                  </a:cubicBezTo>
                  <a:cubicBezTo>
                    <a:pt x="15074" y="3086"/>
                    <a:pt x="15648" y="1696"/>
                    <a:pt x="16156" y="262"/>
                  </a:cubicBezTo>
                  <a:cubicBezTo>
                    <a:pt x="16211" y="109"/>
                    <a:pt x="16084" y="0"/>
                    <a:pt x="159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33"/>
            <p:cNvSpPr/>
            <p:nvPr/>
          </p:nvSpPr>
          <p:spPr>
            <a:xfrm>
              <a:off x="3439475" y="5142500"/>
              <a:ext cx="760875" cy="312325"/>
            </a:xfrm>
            <a:custGeom>
              <a:avLst/>
              <a:gdLst/>
              <a:ahLst/>
              <a:cxnLst/>
              <a:rect l="l" t="t" r="r" b="b"/>
              <a:pathLst>
                <a:path w="30435" h="12493" extrusionOk="0">
                  <a:moveTo>
                    <a:pt x="18385" y="1"/>
                  </a:moveTo>
                  <a:cubicBezTo>
                    <a:pt x="18385" y="1"/>
                    <a:pt x="18517" y="3135"/>
                    <a:pt x="12691" y="5783"/>
                  </a:cubicBezTo>
                  <a:cubicBezTo>
                    <a:pt x="10749" y="6622"/>
                    <a:pt x="8696" y="7284"/>
                    <a:pt x="6600" y="7703"/>
                  </a:cubicBezTo>
                  <a:cubicBezTo>
                    <a:pt x="1722" y="8785"/>
                    <a:pt x="1" y="12492"/>
                    <a:pt x="1" y="12492"/>
                  </a:cubicBezTo>
                  <a:lnTo>
                    <a:pt x="30015" y="12492"/>
                  </a:lnTo>
                  <a:lnTo>
                    <a:pt x="30214" y="6865"/>
                  </a:lnTo>
                  <a:lnTo>
                    <a:pt x="30435" y="928"/>
                  </a:lnTo>
                  <a:lnTo>
                    <a:pt x="18385" y="1"/>
                  </a:ln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33"/>
            <p:cNvSpPr/>
            <p:nvPr/>
          </p:nvSpPr>
          <p:spPr>
            <a:xfrm>
              <a:off x="3439475" y="5287075"/>
              <a:ext cx="755350" cy="167750"/>
            </a:xfrm>
            <a:custGeom>
              <a:avLst/>
              <a:gdLst/>
              <a:ahLst/>
              <a:cxnLst/>
              <a:rect l="l" t="t" r="r" b="b"/>
              <a:pathLst>
                <a:path w="30214" h="6710" extrusionOk="0">
                  <a:moveTo>
                    <a:pt x="12691" y="0"/>
                  </a:moveTo>
                  <a:cubicBezTo>
                    <a:pt x="10749" y="839"/>
                    <a:pt x="8696" y="1501"/>
                    <a:pt x="6622" y="1920"/>
                  </a:cubicBezTo>
                  <a:cubicBezTo>
                    <a:pt x="1722" y="3002"/>
                    <a:pt x="1" y="6709"/>
                    <a:pt x="1" y="6709"/>
                  </a:cubicBezTo>
                  <a:lnTo>
                    <a:pt x="30015" y="6709"/>
                  </a:lnTo>
                  <a:lnTo>
                    <a:pt x="30214" y="1082"/>
                  </a:lnTo>
                  <a:lnTo>
                    <a:pt x="30214" y="1082"/>
                  </a:lnTo>
                  <a:cubicBezTo>
                    <a:pt x="27477" y="1920"/>
                    <a:pt x="23262" y="3796"/>
                    <a:pt x="16112" y="4436"/>
                  </a:cubicBezTo>
                  <a:cubicBezTo>
                    <a:pt x="15383" y="2847"/>
                    <a:pt x="14015" y="1280"/>
                    <a:pt x="12691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33"/>
            <p:cNvSpPr/>
            <p:nvPr/>
          </p:nvSpPr>
          <p:spPr>
            <a:xfrm>
              <a:off x="3734100" y="2547675"/>
              <a:ext cx="551225" cy="2785750"/>
            </a:xfrm>
            <a:custGeom>
              <a:avLst/>
              <a:gdLst/>
              <a:ahLst/>
              <a:cxnLst/>
              <a:rect l="l" t="t" r="r" b="b"/>
              <a:pathLst>
                <a:path w="22049" h="111430" extrusionOk="0">
                  <a:moveTo>
                    <a:pt x="1" y="1"/>
                  </a:moveTo>
                  <a:lnTo>
                    <a:pt x="178" y="7460"/>
                  </a:lnTo>
                  <a:lnTo>
                    <a:pt x="2495" y="104875"/>
                  </a:lnTo>
                  <a:lnTo>
                    <a:pt x="22048" y="111430"/>
                  </a:lnTo>
                  <a:lnTo>
                    <a:pt x="19731" y="7460"/>
                  </a:lnTo>
                  <a:lnTo>
                    <a:pt x="19554" y="20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33"/>
            <p:cNvSpPr/>
            <p:nvPr/>
          </p:nvSpPr>
          <p:spPr>
            <a:xfrm>
              <a:off x="3734100" y="2547675"/>
              <a:ext cx="493300" cy="186525"/>
            </a:xfrm>
            <a:custGeom>
              <a:avLst/>
              <a:gdLst/>
              <a:ahLst/>
              <a:cxnLst/>
              <a:rect l="l" t="t" r="r" b="b"/>
              <a:pathLst>
                <a:path w="19732" h="7461" extrusionOk="0">
                  <a:moveTo>
                    <a:pt x="1" y="1"/>
                  </a:moveTo>
                  <a:lnTo>
                    <a:pt x="178" y="7460"/>
                  </a:lnTo>
                  <a:lnTo>
                    <a:pt x="19731" y="7460"/>
                  </a:lnTo>
                  <a:lnTo>
                    <a:pt x="19554" y="20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33"/>
            <p:cNvSpPr/>
            <p:nvPr/>
          </p:nvSpPr>
          <p:spPr>
            <a:xfrm>
              <a:off x="4570550" y="5142500"/>
              <a:ext cx="792850" cy="312325"/>
            </a:xfrm>
            <a:custGeom>
              <a:avLst/>
              <a:gdLst/>
              <a:ahLst/>
              <a:cxnLst/>
              <a:rect l="l" t="t" r="r" b="b"/>
              <a:pathLst>
                <a:path w="31714" h="12493" extrusionOk="0">
                  <a:moveTo>
                    <a:pt x="11940" y="1"/>
                  </a:moveTo>
                  <a:lnTo>
                    <a:pt x="0" y="928"/>
                  </a:lnTo>
                  <a:lnTo>
                    <a:pt x="883" y="6865"/>
                  </a:lnTo>
                  <a:lnTo>
                    <a:pt x="1700" y="12492"/>
                  </a:lnTo>
                  <a:lnTo>
                    <a:pt x="31714" y="12492"/>
                  </a:lnTo>
                  <a:cubicBezTo>
                    <a:pt x="31714" y="12492"/>
                    <a:pt x="29573" y="8785"/>
                    <a:pt x="24586" y="7703"/>
                  </a:cubicBezTo>
                  <a:cubicBezTo>
                    <a:pt x="22423" y="7262"/>
                    <a:pt x="20304" y="6622"/>
                    <a:pt x="18274" y="5783"/>
                  </a:cubicBezTo>
                  <a:cubicBezTo>
                    <a:pt x="12160" y="3135"/>
                    <a:pt x="11940" y="1"/>
                    <a:pt x="11940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33"/>
            <p:cNvSpPr/>
            <p:nvPr/>
          </p:nvSpPr>
          <p:spPr>
            <a:xfrm>
              <a:off x="4592050" y="5287075"/>
              <a:ext cx="771350" cy="167750"/>
            </a:xfrm>
            <a:custGeom>
              <a:avLst/>
              <a:gdLst/>
              <a:ahLst/>
              <a:cxnLst/>
              <a:rect l="l" t="t" r="r" b="b"/>
              <a:pathLst>
                <a:path w="30854" h="6710" extrusionOk="0">
                  <a:moveTo>
                    <a:pt x="17414" y="0"/>
                  </a:moveTo>
                  <a:cubicBezTo>
                    <a:pt x="16244" y="1280"/>
                    <a:pt x="15052" y="2847"/>
                    <a:pt x="14478" y="4436"/>
                  </a:cubicBezTo>
                  <a:cubicBezTo>
                    <a:pt x="7284" y="3796"/>
                    <a:pt x="2848" y="1920"/>
                    <a:pt x="23" y="1082"/>
                  </a:cubicBezTo>
                  <a:lnTo>
                    <a:pt x="1" y="1082"/>
                  </a:lnTo>
                  <a:lnTo>
                    <a:pt x="840" y="6709"/>
                  </a:lnTo>
                  <a:lnTo>
                    <a:pt x="30854" y="6709"/>
                  </a:lnTo>
                  <a:cubicBezTo>
                    <a:pt x="30854" y="6709"/>
                    <a:pt x="28713" y="3002"/>
                    <a:pt x="23726" y="1920"/>
                  </a:cubicBezTo>
                  <a:cubicBezTo>
                    <a:pt x="21563" y="1479"/>
                    <a:pt x="19444" y="839"/>
                    <a:pt x="17414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33"/>
            <p:cNvSpPr/>
            <p:nvPr/>
          </p:nvSpPr>
          <p:spPr>
            <a:xfrm>
              <a:off x="4257700" y="2547675"/>
              <a:ext cx="717300" cy="2785750"/>
            </a:xfrm>
            <a:custGeom>
              <a:avLst/>
              <a:gdLst/>
              <a:ahLst/>
              <a:cxnLst/>
              <a:rect l="l" t="t" r="r" b="b"/>
              <a:pathLst>
                <a:path w="28692" h="111430" extrusionOk="0">
                  <a:moveTo>
                    <a:pt x="19554" y="1"/>
                  </a:moveTo>
                  <a:lnTo>
                    <a:pt x="1" y="200"/>
                  </a:lnTo>
                  <a:lnTo>
                    <a:pt x="641" y="7460"/>
                  </a:lnTo>
                  <a:lnTo>
                    <a:pt x="9844" y="111430"/>
                  </a:lnTo>
                  <a:lnTo>
                    <a:pt x="28691" y="104875"/>
                  </a:lnTo>
                  <a:lnTo>
                    <a:pt x="20194" y="7460"/>
                  </a:lnTo>
                  <a:lnTo>
                    <a:pt x="19554" y="1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33"/>
            <p:cNvSpPr/>
            <p:nvPr/>
          </p:nvSpPr>
          <p:spPr>
            <a:xfrm>
              <a:off x="4257700" y="2547675"/>
              <a:ext cx="504875" cy="186525"/>
            </a:xfrm>
            <a:custGeom>
              <a:avLst/>
              <a:gdLst/>
              <a:ahLst/>
              <a:cxnLst/>
              <a:rect l="l" t="t" r="r" b="b"/>
              <a:pathLst>
                <a:path w="20195" h="7461" extrusionOk="0">
                  <a:moveTo>
                    <a:pt x="19554" y="1"/>
                  </a:moveTo>
                  <a:lnTo>
                    <a:pt x="1" y="200"/>
                  </a:lnTo>
                  <a:lnTo>
                    <a:pt x="641" y="7460"/>
                  </a:lnTo>
                  <a:lnTo>
                    <a:pt x="20194" y="7460"/>
                  </a:lnTo>
                  <a:lnTo>
                    <a:pt x="19554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33"/>
            <p:cNvSpPr/>
            <p:nvPr/>
          </p:nvSpPr>
          <p:spPr>
            <a:xfrm>
              <a:off x="3401975" y="1086600"/>
              <a:ext cx="585950" cy="820775"/>
            </a:xfrm>
            <a:custGeom>
              <a:avLst/>
              <a:gdLst/>
              <a:ahLst/>
              <a:cxnLst/>
              <a:rect l="l" t="t" r="r" b="b"/>
              <a:pathLst>
                <a:path w="23438" h="32831" extrusionOk="0">
                  <a:moveTo>
                    <a:pt x="18307" y="0"/>
                  </a:moveTo>
                  <a:cubicBezTo>
                    <a:pt x="16189" y="0"/>
                    <a:pt x="13522" y="2385"/>
                    <a:pt x="9336" y="8103"/>
                  </a:cubicBezTo>
                  <a:cubicBezTo>
                    <a:pt x="3884" y="15563"/>
                    <a:pt x="111" y="26554"/>
                    <a:pt x="111" y="26554"/>
                  </a:cubicBezTo>
                  <a:cubicBezTo>
                    <a:pt x="111" y="26554"/>
                    <a:pt x="0" y="30217"/>
                    <a:pt x="3774" y="32115"/>
                  </a:cubicBezTo>
                  <a:cubicBezTo>
                    <a:pt x="4793" y="32621"/>
                    <a:pt x="5771" y="32830"/>
                    <a:pt x="6681" y="32830"/>
                  </a:cubicBezTo>
                  <a:cubicBezTo>
                    <a:pt x="9142" y="32830"/>
                    <a:pt x="11104" y="31302"/>
                    <a:pt x="12006" y="29996"/>
                  </a:cubicBezTo>
                  <a:cubicBezTo>
                    <a:pt x="13220" y="28231"/>
                    <a:pt x="22555" y="10995"/>
                    <a:pt x="22997" y="7000"/>
                  </a:cubicBezTo>
                  <a:cubicBezTo>
                    <a:pt x="23438" y="3005"/>
                    <a:pt x="20878" y="114"/>
                    <a:pt x="18450" y="4"/>
                  </a:cubicBezTo>
                  <a:cubicBezTo>
                    <a:pt x="18403" y="1"/>
                    <a:pt x="18355" y="0"/>
                    <a:pt x="18307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33"/>
            <p:cNvSpPr/>
            <p:nvPr/>
          </p:nvSpPr>
          <p:spPr>
            <a:xfrm>
              <a:off x="5342925" y="1130400"/>
              <a:ext cx="157325" cy="106825"/>
            </a:xfrm>
            <a:custGeom>
              <a:avLst/>
              <a:gdLst/>
              <a:ahLst/>
              <a:cxnLst/>
              <a:rect l="l" t="t" r="r" b="b"/>
              <a:pathLst>
                <a:path w="6293" h="4273" extrusionOk="0">
                  <a:moveTo>
                    <a:pt x="5375" y="1"/>
                  </a:moveTo>
                  <a:cubicBezTo>
                    <a:pt x="4175" y="1"/>
                    <a:pt x="47" y="2931"/>
                    <a:pt x="47" y="2931"/>
                  </a:cubicBezTo>
                  <a:cubicBezTo>
                    <a:pt x="0" y="4014"/>
                    <a:pt x="466" y="4273"/>
                    <a:pt x="921" y="4273"/>
                  </a:cubicBezTo>
                  <a:cubicBezTo>
                    <a:pt x="1338" y="4273"/>
                    <a:pt x="1746" y="4056"/>
                    <a:pt x="1746" y="4056"/>
                  </a:cubicBezTo>
                  <a:cubicBezTo>
                    <a:pt x="1746" y="4056"/>
                    <a:pt x="4438" y="2776"/>
                    <a:pt x="5211" y="1915"/>
                  </a:cubicBezTo>
                  <a:cubicBezTo>
                    <a:pt x="5961" y="1055"/>
                    <a:pt x="6292" y="724"/>
                    <a:pt x="5630" y="84"/>
                  </a:cubicBezTo>
                  <a:cubicBezTo>
                    <a:pt x="5575" y="27"/>
                    <a:pt x="5488" y="1"/>
                    <a:pt x="5375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33"/>
            <p:cNvSpPr/>
            <p:nvPr/>
          </p:nvSpPr>
          <p:spPr>
            <a:xfrm>
              <a:off x="5516875" y="1063900"/>
              <a:ext cx="78275" cy="169675"/>
            </a:xfrm>
            <a:custGeom>
              <a:avLst/>
              <a:gdLst/>
              <a:ahLst/>
              <a:cxnLst/>
              <a:rect l="l" t="t" r="r" b="b"/>
              <a:pathLst>
                <a:path w="3131" h="6787" extrusionOk="0">
                  <a:moveTo>
                    <a:pt x="2318" y="1"/>
                  </a:moveTo>
                  <a:cubicBezTo>
                    <a:pt x="2057" y="1"/>
                    <a:pt x="1674" y="159"/>
                    <a:pt x="1519" y="360"/>
                  </a:cubicBezTo>
                  <a:cubicBezTo>
                    <a:pt x="1298" y="647"/>
                    <a:pt x="1188" y="1795"/>
                    <a:pt x="1387" y="3141"/>
                  </a:cubicBezTo>
                  <a:cubicBezTo>
                    <a:pt x="1276" y="3538"/>
                    <a:pt x="129" y="5061"/>
                    <a:pt x="40" y="6032"/>
                  </a:cubicBezTo>
                  <a:cubicBezTo>
                    <a:pt x="1" y="6597"/>
                    <a:pt x="197" y="6787"/>
                    <a:pt x="562" y="6787"/>
                  </a:cubicBezTo>
                  <a:cubicBezTo>
                    <a:pt x="810" y="6787"/>
                    <a:pt x="1136" y="6700"/>
                    <a:pt x="1519" y="6584"/>
                  </a:cubicBezTo>
                  <a:cubicBezTo>
                    <a:pt x="2490" y="6275"/>
                    <a:pt x="2887" y="4333"/>
                    <a:pt x="3020" y="3317"/>
                  </a:cubicBezTo>
                  <a:cubicBezTo>
                    <a:pt x="3130" y="2324"/>
                    <a:pt x="2711" y="316"/>
                    <a:pt x="2556" y="95"/>
                  </a:cubicBezTo>
                  <a:cubicBezTo>
                    <a:pt x="2517" y="30"/>
                    <a:pt x="2428" y="1"/>
                    <a:pt x="2318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33"/>
            <p:cNvSpPr/>
            <p:nvPr/>
          </p:nvSpPr>
          <p:spPr>
            <a:xfrm>
              <a:off x="5196775" y="1089475"/>
              <a:ext cx="458050" cy="327725"/>
            </a:xfrm>
            <a:custGeom>
              <a:avLst/>
              <a:gdLst/>
              <a:ahLst/>
              <a:cxnLst/>
              <a:rect l="l" t="t" r="r" b="b"/>
              <a:pathLst>
                <a:path w="18322" h="13109" extrusionOk="0">
                  <a:moveTo>
                    <a:pt x="17346" y="0"/>
                  </a:moveTo>
                  <a:cubicBezTo>
                    <a:pt x="17233" y="0"/>
                    <a:pt x="17115" y="14"/>
                    <a:pt x="16993" y="43"/>
                  </a:cubicBezTo>
                  <a:cubicBezTo>
                    <a:pt x="16287" y="198"/>
                    <a:pt x="14522" y="4568"/>
                    <a:pt x="14522" y="4568"/>
                  </a:cubicBezTo>
                  <a:cubicBezTo>
                    <a:pt x="14522" y="4568"/>
                    <a:pt x="11275" y="4411"/>
                    <a:pt x="8718" y="4411"/>
                  </a:cubicBezTo>
                  <a:cubicBezTo>
                    <a:pt x="7440" y="4411"/>
                    <a:pt x="6334" y="4450"/>
                    <a:pt x="5893" y="4568"/>
                  </a:cubicBezTo>
                  <a:cubicBezTo>
                    <a:pt x="4546" y="4899"/>
                    <a:pt x="0" y="9445"/>
                    <a:pt x="0" y="9445"/>
                  </a:cubicBezTo>
                  <a:lnTo>
                    <a:pt x="4436" y="13109"/>
                  </a:lnTo>
                  <a:lnTo>
                    <a:pt x="9004" y="8275"/>
                  </a:lnTo>
                  <a:cubicBezTo>
                    <a:pt x="9004" y="8275"/>
                    <a:pt x="9964" y="8325"/>
                    <a:pt x="11093" y="8325"/>
                  </a:cubicBezTo>
                  <a:cubicBezTo>
                    <a:pt x="12221" y="8325"/>
                    <a:pt x="13518" y="8275"/>
                    <a:pt x="14191" y="8077"/>
                  </a:cubicBezTo>
                  <a:cubicBezTo>
                    <a:pt x="15515" y="7679"/>
                    <a:pt x="18119" y="1147"/>
                    <a:pt x="18229" y="705"/>
                  </a:cubicBezTo>
                  <a:cubicBezTo>
                    <a:pt x="18321" y="338"/>
                    <a:pt x="17908" y="0"/>
                    <a:pt x="17346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33"/>
            <p:cNvSpPr/>
            <p:nvPr/>
          </p:nvSpPr>
          <p:spPr>
            <a:xfrm>
              <a:off x="4420125" y="1093700"/>
              <a:ext cx="974725" cy="754850"/>
            </a:xfrm>
            <a:custGeom>
              <a:avLst/>
              <a:gdLst/>
              <a:ahLst/>
              <a:cxnLst/>
              <a:rect l="l" t="t" r="r" b="b"/>
              <a:pathLst>
                <a:path w="38989" h="30194" extrusionOk="0">
                  <a:moveTo>
                    <a:pt x="6588" y="0"/>
                  </a:moveTo>
                  <a:cubicBezTo>
                    <a:pt x="3456" y="0"/>
                    <a:pt x="1" y="3830"/>
                    <a:pt x="897" y="7157"/>
                  </a:cubicBezTo>
                  <a:cubicBezTo>
                    <a:pt x="2157" y="11750"/>
                    <a:pt x="17248" y="30194"/>
                    <a:pt x="22919" y="30194"/>
                  </a:cubicBezTo>
                  <a:cubicBezTo>
                    <a:pt x="23108" y="30194"/>
                    <a:pt x="23285" y="30174"/>
                    <a:pt x="23452" y="30132"/>
                  </a:cubicBezTo>
                  <a:cubicBezTo>
                    <a:pt x="28638" y="28830"/>
                    <a:pt x="38989" y="12432"/>
                    <a:pt x="38989" y="12432"/>
                  </a:cubicBezTo>
                  <a:lnTo>
                    <a:pt x="32633" y="5966"/>
                  </a:lnTo>
                  <a:lnTo>
                    <a:pt x="23121" y="16206"/>
                  </a:lnTo>
                  <a:cubicBezTo>
                    <a:pt x="23121" y="16206"/>
                    <a:pt x="10939" y="1110"/>
                    <a:pt x="7584" y="139"/>
                  </a:cubicBezTo>
                  <a:cubicBezTo>
                    <a:pt x="7260" y="45"/>
                    <a:pt x="6926" y="0"/>
                    <a:pt x="6588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33"/>
            <p:cNvSpPr/>
            <p:nvPr/>
          </p:nvSpPr>
          <p:spPr>
            <a:xfrm>
              <a:off x="3670650" y="1042000"/>
              <a:ext cx="1140475" cy="1548750"/>
            </a:xfrm>
            <a:custGeom>
              <a:avLst/>
              <a:gdLst/>
              <a:ahLst/>
              <a:cxnLst/>
              <a:rect l="l" t="t" r="r" b="b"/>
              <a:pathLst>
                <a:path w="45619" h="61950" extrusionOk="0">
                  <a:moveTo>
                    <a:pt x="13927" y="0"/>
                  </a:moveTo>
                  <a:cubicBezTo>
                    <a:pt x="13927" y="0"/>
                    <a:pt x="13243" y="111"/>
                    <a:pt x="12227" y="287"/>
                  </a:cubicBezTo>
                  <a:cubicBezTo>
                    <a:pt x="9822" y="751"/>
                    <a:pt x="5562" y="1722"/>
                    <a:pt x="4503" y="3178"/>
                  </a:cubicBezTo>
                  <a:cubicBezTo>
                    <a:pt x="3002" y="5231"/>
                    <a:pt x="7725" y="28735"/>
                    <a:pt x="7725" y="28735"/>
                  </a:cubicBezTo>
                  <a:cubicBezTo>
                    <a:pt x="7725" y="28735"/>
                    <a:pt x="1" y="54225"/>
                    <a:pt x="1060" y="61949"/>
                  </a:cubicBezTo>
                  <a:lnTo>
                    <a:pt x="45552" y="61949"/>
                  </a:lnTo>
                  <a:cubicBezTo>
                    <a:pt x="45618" y="60493"/>
                    <a:pt x="45508" y="59014"/>
                    <a:pt x="45287" y="57558"/>
                  </a:cubicBezTo>
                  <a:cubicBezTo>
                    <a:pt x="44890" y="55284"/>
                    <a:pt x="38380" y="34230"/>
                    <a:pt x="37056" y="30721"/>
                  </a:cubicBezTo>
                  <a:cubicBezTo>
                    <a:pt x="38954" y="21055"/>
                    <a:pt x="39505" y="5827"/>
                    <a:pt x="39174" y="4061"/>
                  </a:cubicBezTo>
                  <a:cubicBezTo>
                    <a:pt x="38843" y="2273"/>
                    <a:pt x="35400" y="1391"/>
                    <a:pt x="33789" y="1060"/>
                  </a:cubicBezTo>
                  <a:cubicBezTo>
                    <a:pt x="32995" y="905"/>
                    <a:pt x="31847" y="729"/>
                    <a:pt x="30876" y="596"/>
                  </a:cubicBezTo>
                  <a:cubicBezTo>
                    <a:pt x="29817" y="442"/>
                    <a:pt x="28956" y="331"/>
                    <a:pt x="28956" y="331"/>
                  </a:cubicBezTo>
                  <a:lnTo>
                    <a:pt x="13927" y="0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33"/>
            <p:cNvSpPr/>
            <p:nvPr/>
          </p:nvSpPr>
          <p:spPr>
            <a:xfrm>
              <a:off x="4386825" y="2190725"/>
              <a:ext cx="231750" cy="265775"/>
            </a:xfrm>
            <a:custGeom>
              <a:avLst/>
              <a:gdLst/>
              <a:ahLst/>
              <a:cxnLst/>
              <a:rect l="l" t="t" r="r" b="b"/>
              <a:pathLst>
                <a:path w="9270" h="10631" extrusionOk="0">
                  <a:moveTo>
                    <a:pt x="0" y="0"/>
                  </a:moveTo>
                  <a:lnTo>
                    <a:pt x="0" y="7415"/>
                  </a:lnTo>
                  <a:cubicBezTo>
                    <a:pt x="0" y="7415"/>
                    <a:pt x="221" y="9578"/>
                    <a:pt x="3090" y="10395"/>
                  </a:cubicBezTo>
                  <a:cubicBezTo>
                    <a:pt x="3668" y="10558"/>
                    <a:pt x="4238" y="10630"/>
                    <a:pt x="4783" y="10630"/>
                  </a:cubicBezTo>
                  <a:cubicBezTo>
                    <a:pt x="6962" y="10630"/>
                    <a:pt x="8731" y="9472"/>
                    <a:pt x="8960" y="8342"/>
                  </a:cubicBezTo>
                  <a:cubicBezTo>
                    <a:pt x="9269" y="6797"/>
                    <a:pt x="9093" y="353"/>
                    <a:pt x="9071" y="19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33"/>
            <p:cNvSpPr/>
            <p:nvPr/>
          </p:nvSpPr>
          <p:spPr>
            <a:xfrm>
              <a:off x="3851075" y="2190725"/>
              <a:ext cx="231750" cy="265775"/>
            </a:xfrm>
            <a:custGeom>
              <a:avLst/>
              <a:gdLst/>
              <a:ahLst/>
              <a:cxnLst/>
              <a:rect l="l" t="t" r="r" b="b"/>
              <a:pathLst>
                <a:path w="9270" h="10631" extrusionOk="0">
                  <a:moveTo>
                    <a:pt x="1" y="0"/>
                  </a:moveTo>
                  <a:lnTo>
                    <a:pt x="1" y="7415"/>
                  </a:lnTo>
                  <a:cubicBezTo>
                    <a:pt x="1" y="7415"/>
                    <a:pt x="199" y="9578"/>
                    <a:pt x="3090" y="10395"/>
                  </a:cubicBezTo>
                  <a:cubicBezTo>
                    <a:pt x="3664" y="10558"/>
                    <a:pt x="4232" y="10630"/>
                    <a:pt x="4775" y="10630"/>
                  </a:cubicBezTo>
                  <a:cubicBezTo>
                    <a:pt x="6948" y="10630"/>
                    <a:pt x="8731" y="9472"/>
                    <a:pt x="8961" y="8342"/>
                  </a:cubicBezTo>
                  <a:cubicBezTo>
                    <a:pt x="9270" y="6797"/>
                    <a:pt x="9071" y="353"/>
                    <a:pt x="9049" y="199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33"/>
            <p:cNvSpPr/>
            <p:nvPr/>
          </p:nvSpPr>
          <p:spPr>
            <a:xfrm>
              <a:off x="3976325" y="1042000"/>
              <a:ext cx="466250" cy="295200"/>
            </a:xfrm>
            <a:custGeom>
              <a:avLst/>
              <a:gdLst/>
              <a:ahLst/>
              <a:cxnLst/>
              <a:rect l="l" t="t" r="r" b="b"/>
              <a:pathLst>
                <a:path w="18650" h="11808" extrusionOk="0">
                  <a:moveTo>
                    <a:pt x="1700" y="0"/>
                  </a:moveTo>
                  <a:cubicBezTo>
                    <a:pt x="1700" y="0"/>
                    <a:pt x="1016" y="111"/>
                    <a:pt x="0" y="287"/>
                  </a:cubicBezTo>
                  <a:cubicBezTo>
                    <a:pt x="376" y="2891"/>
                    <a:pt x="4260" y="10638"/>
                    <a:pt x="9358" y="11807"/>
                  </a:cubicBezTo>
                  <a:cubicBezTo>
                    <a:pt x="15008" y="9556"/>
                    <a:pt x="18208" y="4414"/>
                    <a:pt x="18649" y="596"/>
                  </a:cubicBezTo>
                  <a:cubicBezTo>
                    <a:pt x="17590" y="442"/>
                    <a:pt x="16707" y="331"/>
                    <a:pt x="16707" y="331"/>
                  </a:cubicBezTo>
                  <a:lnTo>
                    <a:pt x="1700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33"/>
            <p:cNvSpPr/>
            <p:nvPr/>
          </p:nvSpPr>
          <p:spPr>
            <a:xfrm>
              <a:off x="3718675" y="2228775"/>
              <a:ext cx="232300" cy="231725"/>
            </a:xfrm>
            <a:custGeom>
              <a:avLst/>
              <a:gdLst/>
              <a:ahLst/>
              <a:cxnLst/>
              <a:rect l="l" t="t" r="r" b="b"/>
              <a:pathLst>
                <a:path w="9292" h="9269" extrusionOk="0">
                  <a:moveTo>
                    <a:pt x="5915" y="1"/>
                  </a:moveTo>
                  <a:lnTo>
                    <a:pt x="0" y="3995"/>
                  </a:lnTo>
                  <a:cubicBezTo>
                    <a:pt x="0" y="3995"/>
                    <a:pt x="2626" y="8122"/>
                    <a:pt x="4105" y="8917"/>
                  </a:cubicBezTo>
                  <a:cubicBezTo>
                    <a:pt x="4574" y="9180"/>
                    <a:pt x="5106" y="9269"/>
                    <a:pt x="5613" y="9269"/>
                  </a:cubicBezTo>
                  <a:cubicBezTo>
                    <a:pt x="6682" y="9269"/>
                    <a:pt x="7636" y="8873"/>
                    <a:pt x="7636" y="8873"/>
                  </a:cubicBezTo>
                  <a:lnTo>
                    <a:pt x="9291" y="7372"/>
                  </a:lnTo>
                  <a:cubicBezTo>
                    <a:pt x="9291" y="7372"/>
                    <a:pt x="7393" y="1722"/>
                    <a:pt x="5915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33"/>
            <p:cNvSpPr/>
            <p:nvPr/>
          </p:nvSpPr>
          <p:spPr>
            <a:xfrm>
              <a:off x="3397550" y="1657575"/>
              <a:ext cx="523625" cy="762700"/>
            </a:xfrm>
            <a:custGeom>
              <a:avLst/>
              <a:gdLst/>
              <a:ahLst/>
              <a:cxnLst/>
              <a:rect l="l" t="t" r="r" b="b"/>
              <a:pathLst>
                <a:path w="20945" h="30508" extrusionOk="0">
                  <a:moveTo>
                    <a:pt x="4870" y="0"/>
                  </a:moveTo>
                  <a:cubicBezTo>
                    <a:pt x="3945" y="0"/>
                    <a:pt x="3028" y="213"/>
                    <a:pt x="2208" y="691"/>
                  </a:cubicBezTo>
                  <a:cubicBezTo>
                    <a:pt x="1" y="1971"/>
                    <a:pt x="45" y="5590"/>
                    <a:pt x="707" y="7819"/>
                  </a:cubicBezTo>
                  <a:cubicBezTo>
                    <a:pt x="2053" y="13712"/>
                    <a:pt x="3510" y="17707"/>
                    <a:pt x="6489" y="22452"/>
                  </a:cubicBezTo>
                  <a:cubicBezTo>
                    <a:pt x="6884" y="23088"/>
                    <a:pt x="11554" y="30508"/>
                    <a:pt x="11739" y="30508"/>
                  </a:cubicBezTo>
                  <a:cubicBezTo>
                    <a:pt x="11740" y="30508"/>
                    <a:pt x="11741" y="30507"/>
                    <a:pt x="11742" y="30507"/>
                  </a:cubicBezTo>
                  <a:lnTo>
                    <a:pt x="20944" y="24173"/>
                  </a:lnTo>
                  <a:cubicBezTo>
                    <a:pt x="19841" y="21370"/>
                    <a:pt x="14589" y="10313"/>
                    <a:pt x="13331" y="7665"/>
                  </a:cubicBezTo>
                  <a:cubicBezTo>
                    <a:pt x="12271" y="5480"/>
                    <a:pt x="11168" y="3229"/>
                    <a:pt x="9314" y="1662"/>
                  </a:cubicBezTo>
                  <a:cubicBezTo>
                    <a:pt x="9115" y="1486"/>
                    <a:pt x="8895" y="1331"/>
                    <a:pt x="8674" y="1177"/>
                  </a:cubicBezTo>
                  <a:cubicBezTo>
                    <a:pt x="7565" y="446"/>
                    <a:pt x="6208" y="0"/>
                    <a:pt x="4870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33"/>
            <p:cNvSpPr/>
            <p:nvPr/>
          </p:nvSpPr>
          <p:spPr>
            <a:xfrm>
              <a:off x="3982400" y="2327050"/>
              <a:ext cx="158375" cy="142450"/>
            </a:xfrm>
            <a:custGeom>
              <a:avLst/>
              <a:gdLst/>
              <a:ahLst/>
              <a:cxnLst/>
              <a:rect l="l" t="t" r="r" b="b"/>
              <a:pathLst>
                <a:path w="6335" h="5698" extrusionOk="0">
                  <a:moveTo>
                    <a:pt x="2731" y="0"/>
                  </a:moveTo>
                  <a:cubicBezTo>
                    <a:pt x="1626" y="0"/>
                    <a:pt x="186" y="448"/>
                    <a:pt x="0" y="572"/>
                  </a:cubicBezTo>
                  <a:cubicBezTo>
                    <a:pt x="0" y="572"/>
                    <a:pt x="2671" y="4059"/>
                    <a:pt x="3421" y="4898"/>
                  </a:cubicBezTo>
                  <a:cubicBezTo>
                    <a:pt x="3877" y="5407"/>
                    <a:pt x="4676" y="5697"/>
                    <a:pt x="5287" y="5697"/>
                  </a:cubicBezTo>
                  <a:cubicBezTo>
                    <a:pt x="5680" y="5697"/>
                    <a:pt x="5996" y="5577"/>
                    <a:pt x="6091" y="5317"/>
                  </a:cubicBezTo>
                  <a:cubicBezTo>
                    <a:pt x="6334" y="4655"/>
                    <a:pt x="4767" y="3728"/>
                    <a:pt x="4767" y="3728"/>
                  </a:cubicBezTo>
                  <a:cubicBezTo>
                    <a:pt x="4767" y="3728"/>
                    <a:pt x="4591" y="1058"/>
                    <a:pt x="3840" y="307"/>
                  </a:cubicBezTo>
                  <a:cubicBezTo>
                    <a:pt x="3615" y="82"/>
                    <a:pt x="3204" y="0"/>
                    <a:pt x="2731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33"/>
            <p:cNvSpPr/>
            <p:nvPr/>
          </p:nvSpPr>
          <p:spPr>
            <a:xfrm>
              <a:off x="3810550" y="2318975"/>
              <a:ext cx="287175" cy="217825"/>
            </a:xfrm>
            <a:custGeom>
              <a:avLst/>
              <a:gdLst/>
              <a:ahLst/>
              <a:cxnLst/>
              <a:rect l="l" t="t" r="r" b="b"/>
              <a:pathLst>
                <a:path w="11487" h="8713" extrusionOk="0">
                  <a:moveTo>
                    <a:pt x="7529" y="1"/>
                  </a:moveTo>
                  <a:cubicBezTo>
                    <a:pt x="5651" y="1"/>
                    <a:pt x="0" y="3575"/>
                    <a:pt x="165" y="4338"/>
                  </a:cubicBezTo>
                  <a:cubicBezTo>
                    <a:pt x="320" y="5132"/>
                    <a:pt x="3144" y="8421"/>
                    <a:pt x="3696" y="8597"/>
                  </a:cubicBezTo>
                  <a:cubicBezTo>
                    <a:pt x="3909" y="8672"/>
                    <a:pt x="4122" y="8712"/>
                    <a:pt x="4335" y="8712"/>
                  </a:cubicBezTo>
                  <a:cubicBezTo>
                    <a:pt x="4497" y="8712"/>
                    <a:pt x="4660" y="8689"/>
                    <a:pt x="4822" y="8641"/>
                  </a:cubicBezTo>
                  <a:cubicBezTo>
                    <a:pt x="5109" y="8553"/>
                    <a:pt x="5396" y="8399"/>
                    <a:pt x="5638" y="8222"/>
                  </a:cubicBezTo>
                  <a:cubicBezTo>
                    <a:pt x="5938" y="8402"/>
                    <a:pt x="6215" y="8518"/>
                    <a:pt x="6504" y="8518"/>
                  </a:cubicBezTo>
                  <a:cubicBezTo>
                    <a:pt x="6854" y="8518"/>
                    <a:pt x="7222" y="8348"/>
                    <a:pt x="7669" y="7913"/>
                  </a:cubicBezTo>
                  <a:cubicBezTo>
                    <a:pt x="7867" y="8068"/>
                    <a:pt x="8088" y="8200"/>
                    <a:pt x="8331" y="8288"/>
                  </a:cubicBezTo>
                  <a:cubicBezTo>
                    <a:pt x="8472" y="8335"/>
                    <a:pt x="8601" y="8356"/>
                    <a:pt x="8718" y="8356"/>
                  </a:cubicBezTo>
                  <a:cubicBezTo>
                    <a:pt x="9478" y="8356"/>
                    <a:pt x="9743" y="7494"/>
                    <a:pt x="9743" y="7494"/>
                  </a:cubicBezTo>
                  <a:cubicBezTo>
                    <a:pt x="9826" y="7503"/>
                    <a:pt x="9908" y="7508"/>
                    <a:pt x="9988" y="7508"/>
                  </a:cubicBezTo>
                  <a:cubicBezTo>
                    <a:pt x="10103" y="7508"/>
                    <a:pt x="10214" y="7498"/>
                    <a:pt x="10317" y="7472"/>
                  </a:cubicBezTo>
                  <a:cubicBezTo>
                    <a:pt x="10825" y="7383"/>
                    <a:pt x="11487" y="7097"/>
                    <a:pt x="11376" y="6148"/>
                  </a:cubicBezTo>
                  <a:cubicBezTo>
                    <a:pt x="11222" y="4625"/>
                    <a:pt x="8949" y="476"/>
                    <a:pt x="7867" y="56"/>
                  </a:cubicBezTo>
                  <a:cubicBezTo>
                    <a:pt x="7776" y="19"/>
                    <a:pt x="7662" y="1"/>
                    <a:pt x="7529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33"/>
            <p:cNvSpPr/>
            <p:nvPr/>
          </p:nvSpPr>
          <p:spPr>
            <a:xfrm>
              <a:off x="3968050" y="2363950"/>
              <a:ext cx="100450" cy="142750"/>
            </a:xfrm>
            <a:custGeom>
              <a:avLst/>
              <a:gdLst/>
              <a:ahLst/>
              <a:cxnLst/>
              <a:rect l="l" t="t" r="r" b="b"/>
              <a:pathLst>
                <a:path w="4018" h="5710" extrusionOk="0">
                  <a:moveTo>
                    <a:pt x="0" y="1"/>
                  </a:moveTo>
                  <a:lnTo>
                    <a:pt x="0" y="1"/>
                  </a:lnTo>
                  <a:cubicBezTo>
                    <a:pt x="67" y="89"/>
                    <a:pt x="2340" y="3024"/>
                    <a:pt x="2715" y="3731"/>
                  </a:cubicBezTo>
                  <a:cubicBezTo>
                    <a:pt x="3090" y="4437"/>
                    <a:pt x="3487" y="5298"/>
                    <a:pt x="3443" y="5695"/>
                  </a:cubicBezTo>
                  <a:cubicBezTo>
                    <a:pt x="3526" y="5704"/>
                    <a:pt x="3608" y="5709"/>
                    <a:pt x="3688" y="5709"/>
                  </a:cubicBezTo>
                  <a:cubicBezTo>
                    <a:pt x="3803" y="5709"/>
                    <a:pt x="3914" y="5699"/>
                    <a:pt x="4017" y="5673"/>
                  </a:cubicBezTo>
                  <a:cubicBezTo>
                    <a:pt x="3951" y="4393"/>
                    <a:pt x="3443" y="3157"/>
                    <a:pt x="2583" y="2186"/>
                  </a:cubicBezTo>
                  <a:cubicBezTo>
                    <a:pt x="1920" y="1502"/>
                    <a:pt x="67" y="45"/>
                    <a:pt x="0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33"/>
            <p:cNvSpPr/>
            <p:nvPr/>
          </p:nvSpPr>
          <p:spPr>
            <a:xfrm>
              <a:off x="3927225" y="2409200"/>
              <a:ext cx="91600" cy="117000"/>
            </a:xfrm>
            <a:custGeom>
              <a:avLst/>
              <a:gdLst/>
              <a:ahLst/>
              <a:cxnLst/>
              <a:rect l="l" t="t" r="r" b="b"/>
              <a:pathLst>
                <a:path w="3664" h="4680" extrusionOk="0">
                  <a:moveTo>
                    <a:pt x="0" y="1"/>
                  </a:moveTo>
                  <a:lnTo>
                    <a:pt x="3002" y="4304"/>
                  </a:lnTo>
                  <a:cubicBezTo>
                    <a:pt x="3200" y="4459"/>
                    <a:pt x="3421" y="4591"/>
                    <a:pt x="3664" y="4679"/>
                  </a:cubicBezTo>
                  <a:cubicBezTo>
                    <a:pt x="3509" y="4061"/>
                    <a:pt x="3289" y="3465"/>
                    <a:pt x="3002" y="2892"/>
                  </a:cubicBezTo>
                  <a:cubicBezTo>
                    <a:pt x="2362" y="1656"/>
                    <a:pt x="66" y="67"/>
                    <a:pt x="0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33"/>
            <p:cNvSpPr/>
            <p:nvPr/>
          </p:nvSpPr>
          <p:spPr>
            <a:xfrm>
              <a:off x="3886400" y="2457200"/>
              <a:ext cx="65125" cy="77825"/>
            </a:xfrm>
            <a:custGeom>
              <a:avLst/>
              <a:gdLst/>
              <a:ahLst/>
              <a:cxnLst/>
              <a:rect l="l" t="t" r="r" b="b"/>
              <a:pathLst>
                <a:path w="2605" h="3113" extrusionOk="0"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905" y="2075"/>
                    <a:pt x="1788" y="3112"/>
                  </a:cubicBezTo>
                  <a:cubicBezTo>
                    <a:pt x="2075" y="3024"/>
                    <a:pt x="2362" y="2870"/>
                    <a:pt x="2604" y="2693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33"/>
            <p:cNvSpPr/>
            <p:nvPr/>
          </p:nvSpPr>
          <p:spPr>
            <a:xfrm>
              <a:off x="3796450" y="238100"/>
              <a:ext cx="850250" cy="748000"/>
            </a:xfrm>
            <a:custGeom>
              <a:avLst/>
              <a:gdLst/>
              <a:ahLst/>
              <a:cxnLst/>
              <a:rect l="l" t="t" r="r" b="b"/>
              <a:pathLst>
                <a:path w="34010" h="29920" extrusionOk="0">
                  <a:moveTo>
                    <a:pt x="23773" y="0"/>
                  </a:moveTo>
                  <a:cubicBezTo>
                    <a:pt x="23131" y="0"/>
                    <a:pt x="22484" y="130"/>
                    <a:pt x="21872" y="398"/>
                  </a:cubicBezTo>
                  <a:cubicBezTo>
                    <a:pt x="21077" y="773"/>
                    <a:pt x="20746" y="1480"/>
                    <a:pt x="20062" y="2053"/>
                  </a:cubicBezTo>
                  <a:cubicBezTo>
                    <a:pt x="19007" y="1106"/>
                    <a:pt x="17667" y="603"/>
                    <a:pt x="16298" y="603"/>
                  </a:cubicBezTo>
                  <a:cubicBezTo>
                    <a:pt x="15690" y="603"/>
                    <a:pt x="15076" y="702"/>
                    <a:pt x="14478" y="906"/>
                  </a:cubicBezTo>
                  <a:cubicBezTo>
                    <a:pt x="12558" y="1568"/>
                    <a:pt x="11168" y="3223"/>
                    <a:pt x="10815" y="5231"/>
                  </a:cubicBezTo>
                  <a:cubicBezTo>
                    <a:pt x="10127" y="4518"/>
                    <a:pt x="9134" y="4160"/>
                    <a:pt x="8138" y="4160"/>
                  </a:cubicBezTo>
                  <a:cubicBezTo>
                    <a:pt x="7376" y="4160"/>
                    <a:pt x="6613" y="4369"/>
                    <a:pt x="5982" y="4790"/>
                  </a:cubicBezTo>
                  <a:cubicBezTo>
                    <a:pt x="4481" y="5827"/>
                    <a:pt x="3686" y="7615"/>
                    <a:pt x="3929" y="9425"/>
                  </a:cubicBezTo>
                  <a:cubicBezTo>
                    <a:pt x="2362" y="9623"/>
                    <a:pt x="1082" y="10749"/>
                    <a:pt x="685" y="12294"/>
                  </a:cubicBezTo>
                  <a:cubicBezTo>
                    <a:pt x="332" y="13772"/>
                    <a:pt x="1126" y="15538"/>
                    <a:pt x="2428" y="16355"/>
                  </a:cubicBezTo>
                  <a:cubicBezTo>
                    <a:pt x="994" y="17392"/>
                    <a:pt x="1" y="20018"/>
                    <a:pt x="1082" y="21629"/>
                  </a:cubicBezTo>
                  <a:cubicBezTo>
                    <a:pt x="2029" y="23069"/>
                    <a:pt x="4332" y="23662"/>
                    <a:pt x="6055" y="23662"/>
                  </a:cubicBezTo>
                  <a:cubicBezTo>
                    <a:pt x="6261" y="23662"/>
                    <a:pt x="6458" y="23654"/>
                    <a:pt x="6644" y="23637"/>
                  </a:cubicBezTo>
                  <a:lnTo>
                    <a:pt x="6644" y="23637"/>
                  </a:lnTo>
                  <a:cubicBezTo>
                    <a:pt x="6224" y="25447"/>
                    <a:pt x="7637" y="26970"/>
                    <a:pt x="9380" y="27301"/>
                  </a:cubicBezTo>
                  <a:cubicBezTo>
                    <a:pt x="9586" y="27335"/>
                    <a:pt x="9793" y="27352"/>
                    <a:pt x="10000" y="27352"/>
                  </a:cubicBezTo>
                  <a:cubicBezTo>
                    <a:pt x="10858" y="27352"/>
                    <a:pt x="11706" y="27062"/>
                    <a:pt x="12382" y="26529"/>
                  </a:cubicBezTo>
                  <a:cubicBezTo>
                    <a:pt x="12470" y="26705"/>
                    <a:pt x="12580" y="26860"/>
                    <a:pt x="12691" y="27036"/>
                  </a:cubicBezTo>
                  <a:cubicBezTo>
                    <a:pt x="13562" y="28271"/>
                    <a:pt x="14670" y="28947"/>
                    <a:pt x="15889" y="28947"/>
                  </a:cubicBezTo>
                  <a:cubicBezTo>
                    <a:pt x="16740" y="28947"/>
                    <a:pt x="17645" y="28618"/>
                    <a:pt x="18561" y="27919"/>
                  </a:cubicBezTo>
                  <a:cubicBezTo>
                    <a:pt x="19152" y="29158"/>
                    <a:pt x="20385" y="29919"/>
                    <a:pt x="21705" y="29919"/>
                  </a:cubicBezTo>
                  <a:cubicBezTo>
                    <a:pt x="21913" y="29919"/>
                    <a:pt x="22124" y="29900"/>
                    <a:pt x="22335" y="29861"/>
                  </a:cubicBezTo>
                  <a:cubicBezTo>
                    <a:pt x="23836" y="29574"/>
                    <a:pt x="25337" y="28603"/>
                    <a:pt x="25381" y="27080"/>
                  </a:cubicBezTo>
                  <a:cubicBezTo>
                    <a:pt x="25875" y="27282"/>
                    <a:pt x="26392" y="27379"/>
                    <a:pt x="26902" y="27379"/>
                  </a:cubicBezTo>
                  <a:cubicBezTo>
                    <a:pt x="28237" y="27379"/>
                    <a:pt x="29530" y="26717"/>
                    <a:pt x="30280" y="25535"/>
                  </a:cubicBezTo>
                  <a:cubicBezTo>
                    <a:pt x="31273" y="23946"/>
                    <a:pt x="31052" y="21673"/>
                    <a:pt x="29596" y="20482"/>
                  </a:cubicBezTo>
                  <a:lnTo>
                    <a:pt x="29596" y="20482"/>
                  </a:lnTo>
                  <a:cubicBezTo>
                    <a:pt x="29691" y="20489"/>
                    <a:pt x="29786" y="20492"/>
                    <a:pt x="29881" y="20492"/>
                  </a:cubicBezTo>
                  <a:cubicBezTo>
                    <a:pt x="31553" y="20492"/>
                    <a:pt x="33023" y="19398"/>
                    <a:pt x="33524" y="17789"/>
                  </a:cubicBezTo>
                  <a:cubicBezTo>
                    <a:pt x="34010" y="16134"/>
                    <a:pt x="33237" y="13794"/>
                    <a:pt x="31693" y="13044"/>
                  </a:cubicBezTo>
                  <a:cubicBezTo>
                    <a:pt x="32973" y="11764"/>
                    <a:pt x="33259" y="9778"/>
                    <a:pt x="32377" y="8189"/>
                  </a:cubicBezTo>
                  <a:cubicBezTo>
                    <a:pt x="31679" y="7014"/>
                    <a:pt x="30534" y="6325"/>
                    <a:pt x="29277" y="6325"/>
                  </a:cubicBezTo>
                  <a:cubicBezTo>
                    <a:pt x="28905" y="6325"/>
                    <a:pt x="28523" y="6385"/>
                    <a:pt x="28139" y="6512"/>
                  </a:cubicBezTo>
                  <a:cubicBezTo>
                    <a:pt x="28846" y="4724"/>
                    <a:pt x="28448" y="2693"/>
                    <a:pt x="27080" y="1325"/>
                  </a:cubicBezTo>
                  <a:cubicBezTo>
                    <a:pt x="26172" y="460"/>
                    <a:pt x="24982" y="0"/>
                    <a:pt x="23773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33"/>
            <p:cNvSpPr/>
            <p:nvPr/>
          </p:nvSpPr>
          <p:spPr>
            <a:xfrm>
              <a:off x="3928875" y="563025"/>
              <a:ext cx="162225" cy="162000"/>
            </a:xfrm>
            <a:custGeom>
              <a:avLst/>
              <a:gdLst/>
              <a:ahLst/>
              <a:cxnLst/>
              <a:rect l="l" t="t" r="r" b="b"/>
              <a:pathLst>
                <a:path w="6489" h="6480" extrusionOk="0">
                  <a:moveTo>
                    <a:pt x="2399" y="0"/>
                  </a:moveTo>
                  <a:cubicBezTo>
                    <a:pt x="2164" y="0"/>
                    <a:pt x="1915" y="73"/>
                    <a:pt x="1656" y="246"/>
                  </a:cubicBezTo>
                  <a:cubicBezTo>
                    <a:pt x="0" y="1327"/>
                    <a:pt x="1258" y="3358"/>
                    <a:pt x="2185" y="4020"/>
                  </a:cubicBezTo>
                  <a:cubicBezTo>
                    <a:pt x="3265" y="4816"/>
                    <a:pt x="3919" y="6479"/>
                    <a:pt x="4728" y="6479"/>
                  </a:cubicBezTo>
                  <a:cubicBezTo>
                    <a:pt x="4928" y="6479"/>
                    <a:pt x="5136" y="6378"/>
                    <a:pt x="5363" y="6138"/>
                  </a:cubicBezTo>
                  <a:cubicBezTo>
                    <a:pt x="6489" y="4924"/>
                    <a:pt x="4436" y="1901"/>
                    <a:pt x="4436" y="1901"/>
                  </a:cubicBezTo>
                  <a:cubicBezTo>
                    <a:pt x="4436" y="1901"/>
                    <a:pt x="3602" y="0"/>
                    <a:pt x="2399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33"/>
            <p:cNvSpPr/>
            <p:nvPr/>
          </p:nvSpPr>
          <p:spPr>
            <a:xfrm>
              <a:off x="4341575" y="574650"/>
              <a:ext cx="162225" cy="162450"/>
            </a:xfrm>
            <a:custGeom>
              <a:avLst/>
              <a:gdLst/>
              <a:ahLst/>
              <a:cxnLst/>
              <a:rect l="l" t="t" r="r" b="b"/>
              <a:pathLst>
                <a:path w="6489" h="6498" extrusionOk="0">
                  <a:moveTo>
                    <a:pt x="4116" y="0"/>
                  </a:moveTo>
                  <a:cubicBezTo>
                    <a:pt x="2905" y="0"/>
                    <a:pt x="2053" y="1921"/>
                    <a:pt x="2053" y="1921"/>
                  </a:cubicBezTo>
                  <a:cubicBezTo>
                    <a:pt x="2053" y="1921"/>
                    <a:pt x="0" y="4945"/>
                    <a:pt x="1148" y="6159"/>
                  </a:cubicBezTo>
                  <a:cubicBezTo>
                    <a:pt x="1369" y="6397"/>
                    <a:pt x="1574" y="6498"/>
                    <a:pt x="1769" y="6498"/>
                  </a:cubicBezTo>
                  <a:cubicBezTo>
                    <a:pt x="2569" y="6498"/>
                    <a:pt x="3227" y="4820"/>
                    <a:pt x="4326" y="4040"/>
                  </a:cubicBezTo>
                  <a:cubicBezTo>
                    <a:pt x="5231" y="3378"/>
                    <a:pt x="6489" y="1348"/>
                    <a:pt x="4856" y="244"/>
                  </a:cubicBezTo>
                  <a:cubicBezTo>
                    <a:pt x="4598" y="72"/>
                    <a:pt x="4350" y="0"/>
                    <a:pt x="4116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33"/>
            <p:cNvSpPr/>
            <p:nvPr/>
          </p:nvSpPr>
          <p:spPr>
            <a:xfrm>
              <a:off x="4018800" y="816875"/>
              <a:ext cx="385150" cy="466800"/>
            </a:xfrm>
            <a:custGeom>
              <a:avLst/>
              <a:gdLst/>
              <a:ahLst/>
              <a:cxnLst/>
              <a:rect l="l" t="t" r="r" b="b"/>
              <a:pathLst>
                <a:path w="15406" h="18672" extrusionOk="0">
                  <a:moveTo>
                    <a:pt x="4657" y="1"/>
                  </a:moveTo>
                  <a:lnTo>
                    <a:pt x="4657" y="1"/>
                  </a:lnTo>
                  <a:cubicBezTo>
                    <a:pt x="4702" y="111"/>
                    <a:pt x="4591" y="5231"/>
                    <a:pt x="3951" y="6644"/>
                  </a:cubicBezTo>
                  <a:cubicBezTo>
                    <a:pt x="3113" y="8564"/>
                    <a:pt x="1" y="9005"/>
                    <a:pt x="1" y="9005"/>
                  </a:cubicBezTo>
                  <a:cubicBezTo>
                    <a:pt x="1" y="9005"/>
                    <a:pt x="3223" y="17811"/>
                    <a:pt x="7924" y="18672"/>
                  </a:cubicBezTo>
                  <a:cubicBezTo>
                    <a:pt x="11786" y="17127"/>
                    <a:pt x="14302" y="12536"/>
                    <a:pt x="15405" y="9380"/>
                  </a:cubicBezTo>
                  <a:cubicBezTo>
                    <a:pt x="12470" y="8983"/>
                    <a:pt x="11698" y="7571"/>
                    <a:pt x="11565" y="6225"/>
                  </a:cubicBezTo>
                  <a:cubicBezTo>
                    <a:pt x="11433" y="5121"/>
                    <a:pt x="11102" y="155"/>
                    <a:pt x="11102" y="155"/>
                  </a:cubicBezTo>
                  <a:lnTo>
                    <a:pt x="4657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33"/>
            <p:cNvSpPr/>
            <p:nvPr/>
          </p:nvSpPr>
          <p:spPr>
            <a:xfrm>
              <a:off x="4027075" y="488050"/>
              <a:ext cx="387350" cy="401150"/>
            </a:xfrm>
            <a:custGeom>
              <a:avLst/>
              <a:gdLst/>
              <a:ahLst/>
              <a:cxnLst/>
              <a:rect l="l" t="t" r="r" b="b"/>
              <a:pathLst>
                <a:path w="15494" h="16046" extrusionOk="0">
                  <a:moveTo>
                    <a:pt x="8564" y="0"/>
                  </a:moveTo>
                  <a:cubicBezTo>
                    <a:pt x="8445" y="1610"/>
                    <a:pt x="7107" y="2646"/>
                    <a:pt x="5708" y="2646"/>
                  </a:cubicBezTo>
                  <a:cubicBezTo>
                    <a:pt x="5035" y="2646"/>
                    <a:pt x="4348" y="2407"/>
                    <a:pt x="3775" y="1876"/>
                  </a:cubicBezTo>
                  <a:cubicBezTo>
                    <a:pt x="3245" y="2494"/>
                    <a:pt x="2627" y="3686"/>
                    <a:pt x="1788" y="3730"/>
                  </a:cubicBezTo>
                  <a:cubicBezTo>
                    <a:pt x="1780" y="3731"/>
                    <a:pt x="1771" y="3731"/>
                    <a:pt x="1761" y="3731"/>
                  </a:cubicBezTo>
                  <a:cubicBezTo>
                    <a:pt x="1140" y="3731"/>
                    <a:pt x="111" y="2992"/>
                    <a:pt x="133" y="2318"/>
                  </a:cubicBezTo>
                  <a:lnTo>
                    <a:pt x="133" y="2318"/>
                  </a:lnTo>
                  <a:cubicBezTo>
                    <a:pt x="1" y="5694"/>
                    <a:pt x="244" y="9402"/>
                    <a:pt x="2119" y="12359"/>
                  </a:cubicBezTo>
                  <a:cubicBezTo>
                    <a:pt x="3995" y="15317"/>
                    <a:pt x="6555" y="16045"/>
                    <a:pt x="8012" y="16045"/>
                  </a:cubicBezTo>
                  <a:cubicBezTo>
                    <a:pt x="9756" y="16045"/>
                    <a:pt x="13596" y="14125"/>
                    <a:pt x="14589" y="9888"/>
                  </a:cubicBezTo>
                  <a:cubicBezTo>
                    <a:pt x="15074" y="7857"/>
                    <a:pt x="15185" y="5783"/>
                    <a:pt x="15494" y="3708"/>
                  </a:cubicBezTo>
                  <a:lnTo>
                    <a:pt x="15494" y="3708"/>
                  </a:lnTo>
                  <a:cubicBezTo>
                    <a:pt x="15385" y="3722"/>
                    <a:pt x="15277" y="3729"/>
                    <a:pt x="15172" y="3729"/>
                  </a:cubicBezTo>
                  <a:cubicBezTo>
                    <a:pt x="13441" y="3729"/>
                    <a:pt x="12230" y="1910"/>
                    <a:pt x="13000" y="287"/>
                  </a:cubicBezTo>
                  <a:lnTo>
                    <a:pt x="13000" y="287"/>
                  </a:lnTo>
                  <a:lnTo>
                    <a:pt x="13000" y="309"/>
                  </a:lnTo>
                  <a:cubicBezTo>
                    <a:pt x="13044" y="221"/>
                    <a:pt x="13066" y="155"/>
                    <a:pt x="13110" y="89"/>
                  </a:cubicBezTo>
                  <a:lnTo>
                    <a:pt x="13110" y="89"/>
                  </a:lnTo>
                  <a:cubicBezTo>
                    <a:pt x="12467" y="646"/>
                    <a:pt x="11678" y="923"/>
                    <a:pt x="10889" y="923"/>
                  </a:cubicBezTo>
                  <a:cubicBezTo>
                    <a:pt x="10055" y="923"/>
                    <a:pt x="9222" y="613"/>
                    <a:pt x="8564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33"/>
            <p:cNvSpPr/>
            <p:nvPr/>
          </p:nvSpPr>
          <p:spPr>
            <a:xfrm>
              <a:off x="4133575" y="607775"/>
              <a:ext cx="38650" cy="38650"/>
            </a:xfrm>
            <a:custGeom>
              <a:avLst/>
              <a:gdLst/>
              <a:ahLst/>
              <a:cxnLst/>
              <a:rect l="l" t="t" r="r" b="b"/>
              <a:pathLst>
                <a:path w="1546" h="1546" extrusionOk="0">
                  <a:moveTo>
                    <a:pt x="751" y="1"/>
                  </a:moveTo>
                  <a:cubicBezTo>
                    <a:pt x="552" y="23"/>
                    <a:pt x="375" y="111"/>
                    <a:pt x="221" y="243"/>
                  </a:cubicBezTo>
                  <a:cubicBezTo>
                    <a:pt x="155" y="310"/>
                    <a:pt x="89" y="398"/>
                    <a:pt x="66" y="508"/>
                  </a:cubicBezTo>
                  <a:cubicBezTo>
                    <a:pt x="22" y="596"/>
                    <a:pt x="0" y="685"/>
                    <a:pt x="0" y="795"/>
                  </a:cubicBezTo>
                  <a:cubicBezTo>
                    <a:pt x="22" y="861"/>
                    <a:pt x="22" y="905"/>
                    <a:pt x="44" y="972"/>
                  </a:cubicBezTo>
                  <a:cubicBezTo>
                    <a:pt x="66" y="1104"/>
                    <a:pt x="155" y="1236"/>
                    <a:pt x="243" y="1325"/>
                  </a:cubicBezTo>
                  <a:cubicBezTo>
                    <a:pt x="309" y="1369"/>
                    <a:pt x="353" y="1413"/>
                    <a:pt x="420" y="1435"/>
                  </a:cubicBezTo>
                  <a:cubicBezTo>
                    <a:pt x="530" y="1501"/>
                    <a:pt x="662" y="1545"/>
                    <a:pt x="795" y="1545"/>
                  </a:cubicBezTo>
                  <a:cubicBezTo>
                    <a:pt x="1104" y="1523"/>
                    <a:pt x="1369" y="1325"/>
                    <a:pt x="1479" y="1038"/>
                  </a:cubicBezTo>
                  <a:cubicBezTo>
                    <a:pt x="1523" y="950"/>
                    <a:pt x="1545" y="861"/>
                    <a:pt x="1545" y="751"/>
                  </a:cubicBezTo>
                  <a:lnTo>
                    <a:pt x="1501" y="552"/>
                  </a:lnTo>
                  <a:cubicBezTo>
                    <a:pt x="1479" y="420"/>
                    <a:pt x="1391" y="310"/>
                    <a:pt x="1302" y="221"/>
                  </a:cubicBezTo>
                  <a:lnTo>
                    <a:pt x="1126" y="89"/>
                  </a:lnTo>
                  <a:cubicBezTo>
                    <a:pt x="1015" y="45"/>
                    <a:pt x="883" y="1"/>
                    <a:pt x="751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33"/>
            <p:cNvSpPr/>
            <p:nvPr/>
          </p:nvSpPr>
          <p:spPr>
            <a:xfrm>
              <a:off x="4266525" y="609425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1524" h="1524" extrusionOk="0">
                  <a:moveTo>
                    <a:pt x="751" y="1"/>
                  </a:moveTo>
                  <a:cubicBezTo>
                    <a:pt x="641" y="1"/>
                    <a:pt x="553" y="23"/>
                    <a:pt x="464" y="67"/>
                  </a:cubicBezTo>
                  <a:cubicBezTo>
                    <a:pt x="354" y="89"/>
                    <a:pt x="266" y="155"/>
                    <a:pt x="200" y="221"/>
                  </a:cubicBezTo>
                  <a:cubicBezTo>
                    <a:pt x="133" y="310"/>
                    <a:pt x="89" y="398"/>
                    <a:pt x="45" y="486"/>
                  </a:cubicBezTo>
                  <a:cubicBezTo>
                    <a:pt x="1" y="575"/>
                    <a:pt x="1" y="685"/>
                    <a:pt x="1" y="773"/>
                  </a:cubicBezTo>
                  <a:cubicBezTo>
                    <a:pt x="1" y="839"/>
                    <a:pt x="23" y="906"/>
                    <a:pt x="23" y="972"/>
                  </a:cubicBezTo>
                  <a:cubicBezTo>
                    <a:pt x="67" y="1104"/>
                    <a:pt x="133" y="1215"/>
                    <a:pt x="222" y="1303"/>
                  </a:cubicBezTo>
                  <a:lnTo>
                    <a:pt x="398" y="1435"/>
                  </a:lnTo>
                  <a:cubicBezTo>
                    <a:pt x="509" y="1502"/>
                    <a:pt x="641" y="1524"/>
                    <a:pt x="773" y="1524"/>
                  </a:cubicBezTo>
                  <a:cubicBezTo>
                    <a:pt x="884" y="1524"/>
                    <a:pt x="972" y="1502"/>
                    <a:pt x="1060" y="1457"/>
                  </a:cubicBezTo>
                  <a:cubicBezTo>
                    <a:pt x="1259" y="1391"/>
                    <a:pt x="1413" y="1215"/>
                    <a:pt x="1480" y="1038"/>
                  </a:cubicBezTo>
                  <a:cubicBezTo>
                    <a:pt x="1524" y="950"/>
                    <a:pt x="1524" y="839"/>
                    <a:pt x="1524" y="751"/>
                  </a:cubicBezTo>
                  <a:cubicBezTo>
                    <a:pt x="1524" y="685"/>
                    <a:pt x="1502" y="619"/>
                    <a:pt x="1502" y="553"/>
                  </a:cubicBezTo>
                  <a:cubicBezTo>
                    <a:pt x="1458" y="420"/>
                    <a:pt x="1391" y="310"/>
                    <a:pt x="1281" y="199"/>
                  </a:cubicBezTo>
                  <a:lnTo>
                    <a:pt x="1127" y="89"/>
                  </a:lnTo>
                  <a:cubicBezTo>
                    <a:pt x="1016" y="23"/>
                    <a:pt x="884" y="1"/>
                    <a:pt x="751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33"/>
            <p:cNvSpPr/>
            <p:nvPr/>
          </p:nvSpPr>
          <p:spPr>
            <a:xfrm>
              <a:off x="4177150" y="730275"/>
              <a:ext cx="111475" cy="54725"/>
            </a:xfrm>
            <a:custGeom>
              <a:avLst/>
              <a:gdLst/>
              <a:ahLst/>
              <a:cxnLst/>
              <a:rect l="l" t="t" r="r" b="b"/>
              <a:pathLst>
                <a:path w="4459" h="2189" extrusionOk="0">
                  <a:moveTo>
                    <a:pt x="4459" y="0"/>
                  </a:moveTo>
                  <a:cubicBezTo>
                    <a:pt x="4459" y="0"/>
                    <a:pt x="3179" y="795"/>
                    <a:pt x="1899" y="795"/>
                  </a:cubicBezTo>
                  <a:cubicBezTo>
                    <a:pt x="1857" y="796"/>
                    <a:pt x="1816" y="797"/>
                    <a:pt x="1775" y="797"/>
                  </a:cubicBezTo>
                  <a:cubicBezTo>
                    <a:pt x="1154" y="797"/>
                    <a:pt x="539" y="641"/>
                    <a:pt x="1" y="331"/>
                  </a:cubicBezTo>
                  <a:lnTo>
                    <a:pt x="1" y="331"/>
                  </a:lnTo>
                  <a:cubicBezTo>
                    <a:pt x="107" y="1393"/>
                    <a:pt x="1010" y="2189"/>
                    <a:pt x="2041" y="2189"/>
                  </a:cubicBezTo>
                  <a:cubicBezTo>
                    <a:pt x="2082" y="2189"/>
                    <a:pt x="2122" y="2187"/>
                    <a:pt x="2164" y="2185"/>
                  </a:cubicBezTo>
                  <a:cubicBezTo>
                    <a:pt x="4172" y="2185"/>
                    <a:pt x="4459" y="0"/>
                    <a:pt x="44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33"/>
            <p:cNvSpPr/>
            <p:nvPr/>
          </p:nvSpPr>
          <p:spPr>
            <a:xfrm>
              <a:off x="4188200" y="567700"/>
              <a:ext cx="41950" cy="142850"/>
            </a:xfrm>
            <a:custGeom>
              <a:avLst/>
              <a:gdLst/>
              <a:ahLst/>
              <a:cxnLst/>
              <a:rect l="l" t="t" r="r" b="b"/>
              <a:pathLst>
                <a:path w="1678" h="5714" extrusionOk="0">
                  <a:moveTo>
                    <a:pt x="950" y="1"/>
                  </a:moveTo>
                  <a:cubicBezTo>
                    <a:pt x="899" y="1"/>
                    <a:pt x="839" y="48"/>
                    <a:pt x="839" y="103"/>
                  </a:cubicBezTo>
                  <a:cubicBezTo>
                    <a:pt x="839" y="809"/>
                    <a:pt x="1015" y="1515"/>
                    <a:pt x="993" y="2222"/>
                  </a:cubicBezTo>
                  <a:cubicBezTo>
                    <a:pt x="993" y="2817"/>
                    <a:pt x="861" y="3413"/>
                    <a:pt x="618" y="3965"/>
                  </a:cubicBezTo>
                  <a:cubicBezTo>
                    <a:pt x="419" y="4340"/>
                    <a:pt x="0" y="4737"/>
                    <a:pt x="199" y="5201"/>
                  </a:cubicBezTo>
                  <a:cubicBezTo>
                    <a:pt x="367" y="5604"/>
                    <a:pt x="777" y="5713"/>
                    <a:pt x="1178" y="5713"/>
                  </a:cubicBezTo>
                  <a:cubicBezTo>
                    <a:pt x="1304" y="5713"/>
                    <a:pt x="1429" y="5702"/>
                    <a:pt x="1545" y="5686"/>
                  </a:cubicBezTo>
                  <a:cubicBezTo>
                    <a:pt x="1677" y="5664"/>
                    <a:pt x="1655" y="5444"/>
                    <a:pt x="1523" y="5444"/>
                  </a:cubicBezTo>
                  <a:cubicBezTo>
                    <a:pt x="1214" y="5422"/>
                    <a:pt x="839" y="5466"/>
                    <a:pt x="596" y="5223"/>
                  </a:cubicBezTo>
                  <a:cubicBezTo>
                    <a:pt x="353" y="4980"/>
                    <a:pt x="486" y="4760"/>
                    <a:pt x="640" y="4517"/>
                  </a:cubicBezTo>
                  <a:cubicBezTo>
                    <a:pt x="905" y="4119"/>
                    <a:pt x="1104" y="3678"/>
                    <a:pt x="1192" y="3215"/>
                  </a:cubicBezTo>
                  <a:cubicBezTo>
                    <a:pt x="1302" y="2751"/>
                    <a:pt x="1324" y="2244"/>
                    <a:pt x="1280" y="1758"/>
                  </a:cubicBezTo>
                  <a:cubicBezTo>
                    <a:pt x="1280" y="1184"/>
                    <a:pt x="1192" y="610"/>
                    <a:pt x="1015" y="59"/>
                  </a:cubicBezTo>
                  <a:cubicBezTo>
                    <a:pt x="1007" y="17"/>
                    <a:pt x="980" y="1"/>
                    <a:pt x="950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33"/>
            <p:cNvSpPr/>
            <p:nvPr/>
          </p:nvSpPr>
          <p:spPr>
            <a:xfrm>
              <a:off x="4017750" y="552600"/>
              <a:ext cx="407725" cy="146900"/>
            </a:xfrm>
            <a:custGeom>
              <a:avLst/>
              <a:gdLst/>
              <a:ahLst/>
              <a:cxnLst/>
              <a:rect l="l" t="t" r="r" b="b"/>
              <a:pathLst>
                <a:path w="16309" h="5876" extrusionOk="0">
                  <a:moveTo>
                    <a:pt x="5034" y="795"/>
                  </a:moveTo>
                  <a:cubicBezTo>
                    <a:pt x="5048" y="795"/>
                    <a:pt x="5061" y="795"/>
                    <a:pt x="5075" y="795"/>
                  </a:cubicBezTo>
                  <a:cubicBezTo>
                    <a:pt x="6156" y="817"/>
                    <a:pt x="7237" y="1810"/>
                    <a:pt x="7193" y="2914"/>
                  </a:cubicBezTo>
                  <a:cubicBezTo>
                    <a:pt x="7127" y="4061"/>
                    <a:pt x="6178" y="4966"/>
                    <a:pt x="5008" y="4988"/>
                  </a:cubicBezTo>
                  <a:cubicBezTo>
                    <a:pt x="3861" y="4966"/>
                    <a:pt x="2934" y="3995"/>
                    <a:pt x="2956" y="2848"/>
                  </a:cubicBezTo>
                  <a:cubicBezTo>
                    <a:pt x="2978" y="1713"/>
                    <a:pt x="3905" y="795"/>
                    <a:pt x="5034" y="795"/>
                  </a:cubicBezTo>
                  <a:close/>
                  <a:moveTo>
                    <a:pt x="11169" y="905"/>
                  </a:moveTo>
                  <a:cubicBezTo>
                    <a:pt x="11183" y="905"/>
                    <a:pt x="11196" y="905"/>
                    <a:pt x="11210" y="905"/>
                  </a:cubicBezTo>
                  <a:cubicBezTo>
                    <a:pt x="12358" y="905"/>
                    <a:pt x="13284" y="1877"/>
                    <a:pt x="13262" y="3024"/>
                  </a:cubicBezTo>
                  <a:cubicBezTo>
                    <a:pt x="13241" y="4158"/>
                    <a:pt x="12313" y="5077"/>
                    <a:pt x="11184" y="5077"/>
                  </a:cubicBezTo>
                  <a:cubicBezTo>
                    <a:pt x="11170" y="5077"/>
                    <a:pt x="11157" y="5077"/>
                    <a:pt x="11144" y="5077"/>
                  </a:cubicBezTo>
                  <a:cubicBezTo>
                    <a:pt x="9974" y="5055"/>
                    <a:pt x="9069" y="4106"/>
                    <a:pt x="9091" y="2958"/>
                  </a:cubicBezTo>
                  <a:cubicBezTo>
                    <a:pt x="9091" y="1802"/>
                    <a:pt x="10039" y="905"/>
                    <a:pt x="11169" y="905"/>
                  </a:cubicBezTo>
                  <a:close/>
                  <a:moveTo>
                    <a:pt x="5097" y="1"/>
                  </a:moveTo>
                  <a:cubicBezTo>
                    <a:pt x="3905" y="1"/>
                    <a:pt x="2824" y="729"/>
                    <a:pt x="2404" y="1832"/>
                  </a:cubicBezTo>
                  <a:cubicBezTo>
                    <a:pt x="1808" y="1568"/>
                    <a:pt x="1190" y="1325"/>
                    <a:pt x="595" y="1060"/>
                  </a:cubicBezTo>
                  <a:cubicBezTo>
                    <a:pt x="548" y="1042"/>
                    <a:pt x="504" y="1034"/>
                    <a:pt x="463" y="1034"/>
                  </a:cubicBezTo>
                  <a:cubicBezTo>
                    <a:pt x="149" y="1034"/>
                    <a:pt x="1" y="1500"/>
                    <a:pt x="352" y="1656"/>
                  </a:cubicBezTo>
                  <a:cubicBezTo>
                    <a:pt x="970" y="1921"/>
                    <a:pt x="1588" y="2186"/>
                    <a:pt x="2228" y="2450"/>
                  </a:cubicBezTo>
                  <a:cubicBezTo>
                    <a:pt x="2073" y="3289"/>
                    <a:pt x="2316" y="4150"/>
                    <a:pt x="2890" y="4790"/>
                  </a:cubicBezTo>
                  <a:cubicBezTo>
                    <a:pt x="3483" y="5465"/>
                    <a:pt x="4266" y="5775"/>
                    <a:pt x="5039" y="5775"/>
                  </a:cubicBezTo>
                  <a:cubicBezTo>
                    <a:pt x="6336" y="5775"/>
                    <a:pt x="7601" y="4902"/>
                    <a:pt x="7877" y="3421"/>
                  </a:cubicBezTo>
                  <a:cubicBezTo>
                    <a:pt x="7877" y="3281"/>
                    <a:pt x="7989" y="3209"/>
                    <a:pt x="8100" y="3209"/>
                  </a:cubicBezTo>
                  <a:cubicBezTo>
                    <a:pt x="8215" y="3209"/>
                    <a:pt x="8330" y="3286"/>
                    <a:pt x="8319" y="3443"/>
                  </a:cubicBezTo>
                  <a:cubicBezTo>
                    <a:pt x="8560" y="4959"/>
                    <a:pt x="9856" y="5875"/>
                    <a:pt x="11185" y="5875"/>
                  </a:cubicBezTo>
                  <a:cubicBezTo>
                    <a:pt x="11926" y="5875"/>
                    <a:pt x="12678" y="5590"/>
                    <a:pt x="13262" y="4966"/>
                  </a:cubicBezTo>
                  <a:cubicBezTo>
                    <a:pt x="13902" y="4304"/>
                    <a:pt x="14145" y="3377"/>
                    <a:pt x="13969" y="2494"/>
                  </a:cubicBezTo>
                  <a:cubicBezTo>
                    <a:pt x="14631" y="2230"/>
                    <a:pt x="15315" y="1943"/>
                    <a:pt x="15977" y="1656"/>
                  </a:cubicBezTo>
                  <a:cubicBezTo>
                    <a:pt x="16308" y="1500"/>
                    <a:pt x="16158" y="1034"/>
                    <a:pt x="15859" y="1034"/>
                  </a:cubicBezTo>
                  <a:cubicBezTo>
                    <a:pt x="15820" y="1034"/>
                    <a:pt x="15778" y="1042"/>
                    <a:pt x="15734" y="1060"/>
                  </a:cubicBezTo>
                  <a:cubicBezTo>
                    <a:pt x="15072" y="1325"/>
                    <a:pt x="14432" y="1612"/>
                    <a:pt x="13770" y="1899"/>
                  </a:cubicBezTo>
                  <a:cubicBezTo>
                    <a:pt x="13373" y="839"/>
                    <a:pt x="12358" y="133"/>
                    <a:pt x="11232" y="111"/>
                  </a:cubicBezTo>
                  <a:cubicBezTo>
                    <a:pt x="11216" y="111"/>
                    <a:pt x="11200" y="111"/>
                    <a:pt x="11185" y="111"/>
                  </a:cubicBezTo>
                  <a:cubicBezTo>
                    <a:pt x="9815" y="111"/>
                    <a:pt x="8647" y="1053"/>
                    <a:pt x="8363" y="2362"/>
                  </a:cubicBezTo>
                  <a:cubicBezTo>
                    <a:pt x="8352" y="2514"/>
                    <a:pt x="8240" y="2586"/>
                    <a:pt x="8127" y="2586"/>
                  </a:cubicBezTo>
                  <a:cubicBezTo>
                    <a:pt x="8009" y="2586"/>
                    <a:pt x="7889" y="2508"/>
                    <a:pt x="7877" y="2362"/>
                  </a:cubicBezTo>
                  <a:cubicBezTo>
                    <a:pt x="7635" y="1016"/>
                    <a:pt x="6465" y="23"/>
                    <a:pt x="5097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Subtitle 3">
            <a:extLst>
              <a:ext uri="{FF2B5EF4-FFF2-40B4-BE49-F238E27FC236}">
                <a16:creationId xmlns:a16="http://schemas.microsoft.com/office/drawing/2014/main" id="{86993088-3B8E-4922-B7AA-9A7AC0DC218F}"/>
              </a:ext>
            </a:extLst>
          </p:cNvPr>
          <p:cNvSpPr>
            <a:spLocks noGrp="1"/>
          </p:cNvSpPr>
          <p:nvPr>
            <p:ph type="subTitle" idx="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B59A8E48-97CE-4FFB-B21F-6FD51E116E2C}"/>
              </a:ext>
            </a:extLst>
          </p:cNvPr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530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3"/>
          <p:cNvSpPr/>
          <p:nvPr/>
        </p:nvSpPr>
        <p:spPr>
          <a:xfrm>
            <a:off x="926302" y="2317255"/>
            <a:ext cx="2270700" cy="14190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33"/>
          <p:cNvSpPr/>
          <p:nvPr/>
        </p:nvSpPr>
        <p:spPr>
          <a:xfrm>
            <a:off x="3439765" y="2317255"/>
            <a:ext cx="2270700" cy="14190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33"/>
          <p:cNvSpPr/>
          <p:nvPr/>
        </p:nvSpPr>
        <p:spPr>
          <a:xfrm>
            <a:off x="5953228" y="2317179"/>
            <a:ext cx="2270700" cy="14190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33"/>
          <p:cNvSpPr/>
          <p:nvPr/>
        </p:nvSpPr>
        <p:spPr>
          <a:xfrm>
            <a:off x="4471667" y="4025268"/>
            <a:ext cx="207000" cy="1635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62" name="Google Shape;262;p33"/>
          <p:cNvCxnSpPr/>
          <p:nvPr/>
        </p:nvCxnSpPr>
        <p:spPr>
          <a:xfrm>
            <a:off x="4575175" y="3736375"/>
            <a:ext cx="0" cy="373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3" name="Google Shape;263;p33"/>
          <p:cNvSpPr/>
          <p:nvPr/>
        </p:nvSpPr>
        <p:spPr>
          <a:xfrm>
            <a:off x="6985130" y="4025268"/>
            <a:ext cx="207000" cy="1635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64" name="Google Shape;264;p33"/>
          <p:cNvCxnSpPr/>
          <p:nvPr/>
        </p:nvCxnSpPr>
        <p:spPr>
          <a:xfrm>
            <a:off x="7088638" y="3736298"/>
            <a:ext cx="0" cy="373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5" name="Google Shape;265;p33"/>
          <p:cNvSpPr/>
          <p:nvPr/>
        </p:nvSpPr>
        <p:spPr>
          <a:xfrm>
            <a:off x="1958204" y="4025268"/>
            <a:ext cx="207000" cy="1635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66" name="Google Shape;266;p33"/>
          <p:cNvCxnSpPr/>
          <p:nvPr/>
        </p:nvCxnSpPr>
        <p:spPr>
          <a:xfrm>
            <a:off x="2061713" y="3736298"/>
            <a:ext cx="0" cy="373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7" name="Google Shape;267;p33"/>
          <p:cNvSpPr txBox="1">
            <a:spLocks noGrp="1"/>
          </p:cNvSpPr>
          <p:nvPr>
            <p:ph type="title"/>
          </p:nvPr>
        </p:nvSpPr>
        <p:spPr>
          <a:xfrm>
            <a:off x="857550" y="1719075"/>
            <a:ext cx="7435200" cy="24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2"/>
                </a:solidFill>
              </a:rPr>
              <a:t>UHB and  (JBDS) Update:</a:t>
            </a:r>
            <a:endParaRPr dirty="0">
              <a:solidFill>
                <a:schemeClr val="dk2"/>
              </a:solidFill>
            </a:endParaRPr>
          </a:p>
        </p:txBody>
      </p:sp>
      <p:sp>
        <p:nvSpPr>
          <p:cNvPr id="268" name="Google Shape;268;p33"/>
          <p:cNvSpPr txBox="1">
            <a:spLocks noGrp="1"/>
          </p:cNvSpPr>
          <p:nvPr>
            <p:ph type="subTitle" idx="1"/>
          </p:nvPr>
        </p:nvSpPr>
        <p:spPr>
          <a:xfrm>
            <a:off x="926302" y="2538318"/>
            <a:ext cx="2270700" cy="36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 dirty="0">
                <a:solidFill>
                  <a:schemeClr val="accent3"/>
                </a:solidFill>
              </a:rPr>
              <a:t>(1) once blood glucose levels reach ≤14mmol/l (1).</a:t>
            </a:r>
            <a:endParaRPr sz="1900" b="1" dirty="0">
              <a:solidFill>
                <a:schemeClr val="accent3"/>
              </a:solidFill>
            </a:endParaRPr>
          </a:p>
        </p:txBody>
      </p:sp>
      <p:sp>
        <p:nvSpPr>
          <p:cNvPr id="269" name="Google Shape;269;p33"/>
          <p:cNvSpPr txBox="1">
            <a:spLocks noGrp="1"/>
          </p:cNvSpPr>
          <p:nvPr>
            <p:ph type="subTitle" idx="3"/>
          </p:nvPr>
        </p:nvSpPr>
        <p:spPr>
          <a:xfrm>
            <a:off x="3439777" y="2623435"/>
            <a:ext cx="2270700" cy="36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chemeClr val="accent3"/>
                </a:solidFill>
              </a:rPr>
              <a:t>(2) reduce the insulin infusion rate from 0.1 units/kg/hr to 0.05 units/kg/hr </a:t>
            </a:r>
            <a:endParaRPr sz="1800" b="1" dirty="0">
              <a:solidFill>
                <a:schemeClr val="accent3"/>
              </a:solidFill>
            </a:endParaRPr>
          </a:p>
        </p:txBody>
      </p:sp>
      <p:sp>
        <p:nvSpPr>
          <p:cNvPr id="271" name="Google Shape;271;p33"/>
          <p:cNvSpPr txBox="1">
            <a:spLocks noGrp="1"/>
          </p:cNvSpPr>
          <p:nvPr>
            <p:ph type="subTitle" idx="5"/>
          </p:nvPr>
        </p:nvSpPr>
        <p:spPr>
          <a:xfrm>
            <a:off x="5953228" y="2628122"/>
            <a:ext cx="2270700" cy="36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 dirty="0">
                <a:solidFill>
                  <a:schemeClr val="accent3"/>
                </a:solidFill>
              </a:rPr>
              <a:t>(3) This is alongside 10% glucose 125ml/hr administration</a:t>
            </a:r>
            <a:endParaRPr sz="1700" b="1" dirty="0">
              <a:solidFill>
                <a:schemeClr val="accent3"/>
              </a:solidFill>
            </a:endParaRPr>
          </a:p>
        </p:txBody>
      </p:sp>
      <p:grpSp>
        <p:nvGrpSpPr>
          <p:cNvPr id="272" name="Google Shape;272;p33"/>
          <p:cNvGrpSpPr/>
          <p:nvPr/>
        </p:nvGrpSpPr>
        <p:grpSpPr>
          <a:xfrm>
            <a:off x="4377479" y="3314765"/>
            <a:ext cx="395210" cy="384568"/>
            <a:chOff x="4358955" y="2203011"/>
            <a:chExt cx="443957" cy="546805"/>
          </a:xfrm>
        </p:grpSpPr>
        <p:sp>
          <p:nvSpPr>
            <p:cNvPr id="273" name="Google Shape;273;p33"/>
            <p:cNvSpPr/>
            <p:nvPr/>
          </p:nvSpPr>
          <p:spPr>
            <a:xfrm>
              <a:off x="4649200" y="2596105"/>
              <a:ext cx="126950" cy="134418"/>
            </a:xfrm>
            <a:custGeom>
              <a:avLst/>
              <a:gdLst/>
              <a:ahLst/>
              <a:cxnLst/>
              <a:rect l="l" t="t" r="r" b="b"/>
              <a:pathLst>
                <a:path w="3961" h="4194" extrusionOk="0">
                  <a:moveTo>
                    <a:pt x="1070" y="0"/>
                  </a:moveTo>
                  <a:cubicBezTo>
                    <a:pt x="485" y="0"/>
                    <a:pt x="0" y="485"/>
                    <a:pt x="0" y="1069"/>
                  </a:cubicBezTo>
                  <a:lnTo>
                    <a:pt x="0" y="4160"/>
                  </a:lnTo>
                  <a:lnTo>
                    <a:pt x="67" y="4194"/>
                  </a:lnTo>
                  <a:lnTo>
                    <a:pt x="3960" y="317"/>
                  </a:lnTo>
                  <a:lnTo>
                    <a:pt x="3944" y="317"/>
                  </a:lnTo>
                  <a:lnTo>
                    <a:pt x="3827" y="0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33"/>
            <p:cNvSpPr/>
            <p:nvPr/>
          </p:nvSpPr>
          <p:spPr>
            <a:xfrm>
              <a:off x="4358955" y="2203011"/>
              <a:ext cx="443957" cy="546805"/>
            </a:xfrm>
            <a:custGeom>
              <a:avLst/>
              <a:gdLst/>
              <a:ahLst/>
              <a:cxnLst/>
              <a:rect l="l" t="t" r="r" b="b"/>
              <a:pathLst>
                <a:path w="13852" h="17061" extrusionOk="0">
                  <a:moveTo>
                    <a:pt x="12248" y="1070"/>
                  </a:moveTo>
                  <a:cubicBezTo>
                    <a:pt x="12548" y="1070"/>
                    <a:pt x="12782" y="1304"/>
                    <a:pt x="12782" y="1605"/>
                  </a:cubicBezTo>
                  <a:lnTo>
                    <a:pt x="12782" y="11831"/>
                  </a:lnTo>
                  <a:cubicBezTo>
                    <a:pt x="12782" y="11964"/>
                    <a:pt x="12732" y="12098"/>
                    <a:pt x="12632" y="12198"/>
                  </a:cubicBezTo>
                  <a:lnTo>
                    <a:pt x="8990" y="15841"/>
                  </a:lnTo>
                  <a:cubicBezTo>
                    <a:pt x="8889" y="15941"/>
                    <a:pt x="8756" y="15991"/>
                    <a:pt x="8622" y="15991"/>
                  </a:cubicBezTo>
                  <a:lnTo>
                    <a:pt x="1588" y="15991"/>
                  </a:lnTo>
                  <a:cubicBezTo>
                    <a:pt x="1304" y="15991"/>
                    <a:pt x="1053" y="15757"/>
                    <a:pt x="1053" y="15473"/>
                  </a:cubicBezTo>
                  <a:lnTo>
                    <a:pt x="1053" y="1605"/>
                  </a:lnTo>
                  <a:cubicBezTo>
                    <a:pt x="1053" y="1304"/>
                    <a:pt x="1304" y="1070"/>
                    <a:pt x="1588" y="1070"/>
                  </a:cubicBezTo>
                  <a:close/>
                  <a:moveTo>
                    <a:pt x="1588" y="1"/>
                  </a:moveTo>
                  <a:cubicBezTo>
                    <a:pt x="702" y="1"/>
                    <a:pt x="0" y="719"/>
                    <a:pt x="0" y="1605"/>
                  </a:cubicBezTo>
                  <a:lnTo>
                    <a:pt x="0" y="15473"/>
                  </a:lnTo>
                  <a:cubicBezTo>
                    <a:pt x="0" y="16342"/>
                    <a:pt x="702" y="17060"/>
                    <a:pt x="1588" y="17060"/>
                  </a:cubicBezTo>
                  <a:lnTo>
                    <a:pt x="8622" y="17060"/>
                  </a:lnTo>
                  <a:cubicBezTo>
                    <a:pt x="9040" y="17060"/>
                    <a:pt x="9441" y="16893"/>
                    <a:pt x="9741" y="16593"/>
                  </a:cubicBezTo>
                  <a:lnTo>
                    <a:pt x="13384" y="12950"/>
                  </a:lnTo>
                  <a:cubicBezTo>
                    <a:pt x="13685" y="12649"/>
                    <a:pt x="13852" y="12248"/>
                    <a:pt x="13852" y="11831"/>
                  </a:cubicBezTo>
                  <a:lnTo>
                    <a:pt x="13852" y="1605"/>
                  </a:lnTo>
                  <a:cubicBezTo>
                    <a:pt x="13852" y="719"/>
                    <a:pt x="13133" y="1"/>
                    <a:pt x="12248" y="1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33"/>
            <p:cNvSpPr/>
            <p:nvPr/>
          </p:nvSpPr>
          <p:spPr>
            <a:xfrm>
              <a:off x="4426965" y="2544696"/>
              <a:ext cx="170859" cy="34294"/>
            </a:xfrm>
            <a:custGeom>
              <a:avLst/>
              <a:gdLst/>
              <a:ahLst/>
              <a:cxnLst/>
              <a:rect l="l" t="t" r="r" b="b"/>
              <a:pathLst>
                <a:path w="5331" h="1070" extrusionOk="0">
                  <a:moveTo>
                    <a:pt x="0" y="0"/>
                  </a:moveTo>
                  <a:lnTo>
                    <a:pt x="0" y="1069"/>
                  </a:lnTo>
                  <a:lnTo>
                    <a:pt x="5330" y="1069"/>
                  </a:lnTo>
                  <a:lnTo>
                    <a:pt x="5330" y="0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33"/>
            <p:cNvSpPr/>
            <p:nvPr/>
          </p:nvSpPr>
          <p:spPr>
            <a:xfrm>
              <a:off x="4426965" y="2476686"/>
              <a:ext cx="307936" cy="34294"/>
            </a:xfrm>
            <a:custGeom>
              <a:avLst/>
              <a:gdLst/>
              <a:ahLst/>
              <a:cxnLst/>
              <a:rect l="l" t="t" r="r" b="b"/>
              <a:pathLst>
                <a:path w="9608" h="1070" extrusionOk="0">
                  <a:moveTo>
                    <a:pt x="0" y="0"/>
                  </a:moveTo>
                  <a:lnTo>
                    <a:pt x="0" y="1069"/>
                  </a:lnTo>
                  <a:lnTo>
                    <a:pt x="9608" y="1069"/>
                  </a:lnTo>
                  <a:lnTo>
                    <a:pt x="9608" y="0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33"/>
            <p:cNvSpPr/>
            <p:nvPr/>
          </p:nvSpPr>
          <p:spPr>
            <a:xfrm>
              <a:off x="4426965" y="2613219"/>
              <a:ext cx="170859" cy="34326"/>
            </a:xfrm>
            <a:custGeom>
              <a:avLst/>
              <a:gdLst/>
              <a:ahLst/>
              <a:cxnLst/>
              <a:rect l="l" t="t" r="r" b="b"/>
              <a:pathLst>
                <a:path w="5331" h="1071" extrusionOk="0">
                  <a:moveTo>
                    <a:pt x="0" y="1"/>
                  </a:moveTo>
                  <a:lnTo>
                    <a:pt x="0" y="1070"/>
                  </a:lnTo>
                  <a:lnTo>
                    <a:pt x="5330" y="1070"/>
                  </a:lnTo>
                  <a:lnTo>
                    <a:pt x="5330" y="1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33"/>
            <p:cNvSpPr/>
            <p:nvPr/>
          </p:nvSpPr>
          <p:spPr>
            <a:xfrm>
              <a:off x="4495520" y="2271566"/>
              <a:ext cx="170859" cy="170859"/>
            </a:xfrm>
            <a:custGeom>
              <a:avLst/>
              <a:gdLst/>
              <a:ahLst/>
              <a:cxnLst/>
              <a:rect l="l" t="t" r="r" b="b"/>
              <a:pathLst>
                <a:path w="5331" h="5331" extrusionOk="0">
                  <a:moveTo>
                    <a:pt x="2139" y="1"/>
                  </a:moveTo>
                  <a:lnTo>
                    <a:pt x="2139" y="2139"/>
                  </a:lnTo>
                  <a:lnTo>
                    <a:pt x="0" y="2139"/>
                  </a:lnTo>
                  <a:lnTo>
                    <a:pt x="0" y="3192"/>
                  </a:lnTo>
                  <a:lnTo>
                    <a:pt x="2139" y="3192"/>
                  </a:lnTo>
                  <a:lnTo>
                    <a:pt x="2139" y="5331"/>
                  </a:lnTo>
                  <a:lnTo>
                    <a:pt x="3191" y="5331"/>
                  </a:lnTo>
                  <a:lnTo>
                    <a:pt x="3191" y="3192"/>
                  </a:lnTo>
                  <a:lnTo>
                    <a:pt x="5330" y="3192"/>
                  </a:lnTo>
                  <a:lnTo>
                    <a:pt x="5330" y="2139"/>
                  </a:lnTo>
                  <a:lnTo>
                    <a:pt x="3191" y="2139"/>
                  </a:lnTo>
                  <a:lnTo>
                    <a:pt x="3191" y="1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9" name="Google Shape;279;p33"/>
          <p:cNvSpPr/>
          <p:nvPr/>
        </p:nvSpPr>
        <p:spPr>
          <a:xfrm>
            <a:off x="6199307" y="3403802"/>
            <a:ext cx="265092" cy="206354"/>
          </a:xfrm>
          <a:custGeom>
            <a:avLst/>
            <a:gdLst/>
            <a:ahLst/>
            <a:cxnLst/>
            <a:rect l="l" t="t" r="r" b="b"/>
            <a:pathLst>
              <a:path w="8570" h="8445" extrusionOk="0">
                <a:moveTo>
                  <a:pt x="6717" y="1385"/>
                </a:moveTo>
                <a:lnTo>
                  <a:pt x="7085" y="1753"/>
                </a:lnTo>
                <a:lnTo>
                  <a:pt x="6349" y="2505"/>
                </a:lnTo>
                <a:lnTo>
                  <a:pt x="5965" y="2137"/>
                </a:lnTo>
                <a:lnTo>
                  <a:pt x="6717" y="1385"/>
                </a:lnTo>
                <a:close/>
                <a:moveTo>
                  <a:pt x="4846" y="1753"/>
                </a:moveTo>
                <a:lnTo>
                  <a:pt x="5414" y="2321"/>
                </a:lnTo>
                <a:lnTo>
                  <a:pt x="6149" y="3056"/>
                </a:lnTo>
                <a:lnTo>
                  <a:pt x="6717" y="3608"/>
                </a:lnTo>
                <a:lnTo>
                  <a:pt x="5915" y="4410"/>
                </a:lnTo>
                <a:lnTo>
                  <a:pt x="5364" y="3858"/>
                </a:lnTo>
                <a:lnTo>
                  <a:pt x="4996" y="4226"/>
                </a:lnTo>
                <a:lnTo>
                  <a:pt x="5547" y="4777"/>
                </a:lnTo>
                <a:lnTo>
                  <a:pt x="4812" y="5529"/>
                </a:lnTo>
                <a:lnTo>
                  <a:pt x="4244" y="4961"/>
                </a:lnTo>
                <a:lnTo>
                  <a:pt x="3877" y="5345"/>
                </a:lnTo>
                <a:lnTo>
                  <a:pt x="4428" y="5897"/>
                </a:lnTo>
                <a:lnTo>
                  <a:pt x="4010" y="6348"/>
                </a:lnTo>
                <a:lnTo>
                  <a:pt x="2273" y="6348"/>
                </a:lnTo>
                <a:cubicBezTo>
                  <a:pt x="2273" y="6348"/>
                  <a:pt x="2239" y="6281"/>
                  <a:pt x="2222" y="6248"/>
                </a:cubicBezTo>
                <a:cubicBezTo>
                  <a:pt x="2189" y="6231"/>
                  <a:pt x="2122" y="6214"/>
                  <a:pt x="2122" y="6197"/>
                </a:cubicBezTo>
                <a:lnTo>
                  <a:pt x="2122" y="4460"/>
                </a:lnTo>
                <a:lnTo>
                  <a:pt x="4846" y="1753"/>
                </a:lnTo>
                <a:close/>
                <a:moveTo>
                  <a:pt x="5974" y="1"/>
                </a:moveTo>
                <a:cubicBezTo>
                  <a:pt x="5772" y="1"/>
                  <a:pt x="5588" y="273"/>
                  <a:pt x="5781" y="466"/>
                </a:cubicBezTo>
                <a:lnTo>
                  <a:pt x="6349" y="1018"/>
                </a:lnTo>
                <a:lnTo>
                  <a:pt x="5598" y="1753"/>
                </a:lnTo>
                <a:lnTo>
                  <a:pt x="5046" y="1202"/>
                </a:lnTo>
                <a:cubicBezTo>
                  <a:pt x="4996" y="1152"/>
                  <a:pt x="4929" y="1126"/>
                  <a:pt x="4862" y="1126"/>
                </a:cubicBezTo>
                <a:cubicBezTo>
                  <a:pt x="4796" y="1126"/>
                  <a:pt x="4729" y="1152"/>
                  <a:pt x="4679" y="1202"/>
                </a:cubicBezTo>
                <a:lnTo>
                  <a:pt x="1688" y="4176"/>
                </a:lnTo>
                <a:cubicBezTo>
                  <a:pt x="1638" y="4226"/>
                  <a:pt x="1604" y="4293"/>
                  <a:pt x="1604" y="4360"/>
                </a:cubicBezTo>
                <a:lnTo>
                  <a:pt x="1604" y="6482"/>
                </a:lnTo>
                <a:lnTo>
                  <a:pt x="100" y="7985"/>
                </a:lnTo>
                <a:cubicBezTo>
                  <a:pt x="0" y="8102"/>
                  <a:pt x="0" y="8269"/>
                  <a:pt x="100" y="8370"/>
                </a:cubicBezTo>
                <a:cubicBezTo>
                  <a:pt x="151" y="8420"/>
                  <a:pt x="217" y="8445"/>
                  <a:pt x="284" y="8445"/>
                </a:cubicBezTo>
                <a:cubicBezTo>
                  <a:pt x="351" y="8445"/>
                  <a:pt x="418" y="8420"/>
                  <a:pt x="468" y="8370"/>
                </a:cubicBezTo>
                <a:lnTo>
                  <a:pt x="1989" y="6866"/>
                </a:lnTo>
                <a:lnTo>
                  <a:pt x="4111" y="6866"/>
                </a:lnTo>
                <a:cubicBezTo>
                  <a:pt x="4177" y="6866"/>
                  <a:pt x="4244" y="6832"/>
                  <a:pt x="4294" y="6782"/>
                </a:cubicBezTo>
                <a:lnTo>
                  <a:pt x="7268" y="3808"/>
                </a:lnTo>
                <a:cubicBezTo>
                  <a:pt x="7369" y="3708"/>
                  <a:pt x="7369" y="3541"/>
                  <a:pt x="7268" y="3424"/>
                </a:cubicBezTo>
                <a:lnTo>
                  <a:pt x="6717" y="2872"/>
                </a:lnTo>
                <a:lnTo>
                  <a:pt x="7452" y="2137"/>
                </a:lnTo>
                <a:lnTo>
                  <a:pt x="8004" y="2689"/>
                </a:lnTo>
                <a:cubicBezTo>
                  <a:pt x="8060" y="2741"/>
                  <a:pt x="8123" y="2764"/>
                  <a:pt x="8183" y="2764"/>
                </a:cubicBezTo>
                <a:cubicBezTo>
                  <a:pt x="8389" y="2764"/>
                  <a:pt x="8569" y="2502"/>
                  <a:pt x="8388" y="2321"/>
                </a:cubicBezTo>
                <a:lnTo>
                  <a:pt x="7636" y="1569"/>
                </a:lnTo>
                <a:lnTo>
                  <a:pt x="6901" y="834"/>
                </a:lnTo>
                <a:lnTo>
                  <a:pt x="6149" y="82"/>
                </a:lnTo>
                <a:cubicBezTo>
                  <a:pt x="6095" y="25"/>
                  <a:pt x="6034" y="1"/>
                  <a:pt x="5974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" name="Google Shape;280;p33"/>
          <p:cNvSpPr/>
          <p:nvPr/>
        </p:nvSpPr>
        <p:spPr>
          <a:xfrm>
            <a:off x="5953233" y="3272147"/>
            <a:ext cx="658219" cy="454193"/>
          </a:xfrm>
          <a:custGeom>
            <a:avLst/>
            <a:gdLst/>
            <a:ahLst/>
            <a:cxnLst/>
            <a:rect l="l" t="t" r="r" b="b"/>
            <a:pathLst>
              <a:path w="8570" h="8445" extrusionOk="0">
                <a:moveTo>
                  <a:pt x="6717" y="1385"/>
                </a:moveTo>
                <a:lnTo>
                  <a:pt x="7085" y="1753"/>
                </a:lnTo>
                <a:lnTo>
                  <a:pt x="6349" y="2505"/>
                </a:lnTo>
                <a:lnTo>
                  <a:pt x="5965" y="2137"/>
                </a:lnTo>
                <a:lnTo>
                  <a:pt x="6717" y="1385"/>
                </a:lnTo>
                <a:close/>
                <a:moveTo>
                  <a:pt x="4846" y="1753"/>
                </a:moveTo>
                <a:lnTo>
                  <a:pt x="5414" y="2321"/>
                </a:lnTo>
                <a:lnTo>
                  <a:pt x="6149" y="3056"/>
                </a:lnTo>
                <a:lnTo>
                  <a:pt x="6717" y="3608"/>
                </a:lnTo>
                <a:lnTo>
                  <a:pt x="5915" y="4410"/>
                </a:lnTo>
                <a:lnTo>
                  <a:pt x="5364" y="3858"/>
                </a:lnTo>
                <a:lnTo>
                  <a:pt x="4996" y="4226"/>
                </a:lnTo>
                <a:lnTo>
                  <a:pt x="5547" y="4777"/>
                </a:lnTo>
                <a:lnTo>
                  <a:pt x="4812" y="5529"/>
                </a:lnTo>
                <a:lnTo>
                  <a:pt x="4244" y="4961"/>
                </a:lnTo>
                <a:lnTo>
                  <a:pt x="3877" y="5345"/>
                </a:lnTo>
                <a:lnTo>
                  <a:pt x="4428" y="5897"/>
                </a:lnTo>
                <a:lnTo>
                  <a:pt x="4010" y="6348"/>
                </a:lnTo>
                <a:lnTo>
                  <a:pt x="2273" y="6348"/>
                </a:lnTo>
                <a:cubicBezTo>
                  <a:pt x="2273" y="6348"/>
                  <a:pt x="2239" y="6281"/>
                  <a:pt x="2222" y="6248"/>
                </a:cubicBezTo>
                <a:cubicBezTo>
                  <a:pt x="2189" y="6231"/>
                  <a:pt x="2122" y="6214"/>
                  <a:pt x="2122" y="6197"/>
                </a:cubicBezTo>
                <a:lnTo>
                  <a:pt x="2122" y="4460"/>
                </a:lnTo>
                <a:lnTo>
                  <a:pt x="4846" y="1753"/>
                </a:lnTo>
                <a:close/>
                <a:moveTo>
                  <a:pt x="5974" y="1"/>
                </a:moveTo>
                <a:cubicBezTo>
                  <a:pt x="5772" y="1"/>
                  <a:pt x="5588" y="273"/>
                  <a:pt x="5781" y="466"/>
                </a:cubicBezTo>
                <a:lnTo>
                  <a:pt x="6349" y="1018"/>
                </a:lnTo>
                <a:lnTo>
                  <a:pt x="5598" y="1753"/>
                </a:lnTo>
                <a:lnTo>
                  <a:pt x="5046" y="1202"/>
                </a:lnTo>
                <a:cubicBezTo>
                  <a:pt x="4996" y="1152"/>
                  <a:pt x="4929" y="1126"/>
                  <a:pt x="4862" y="1126"/>
                </a:cubicBezTo>
                <a:cubicBezTo>
                  <a:pt x="4796" y="1126"/>
                  <a:pt x="4729" y="1152"/>
                  <a:pt x="4679" y="1202"/>
                </a:cubicBezTo>
                <a:lnTo>
                  <a:pt x="1688" y="4176"/>
                </a:lnTo>
                <a:cubicBezTo>
                  <a:pt x="1638" y="4226"/>
                  <a:pt x="1604" y="4293"/>
                  <a:pt x="1604" y="4360"/>
                </a:cubicBezTo>
                <a:lnTo>
                  <a:pt x="1604" y="6482"/>
                </a:lnTo>
                <a:lnTo>
                  <a:pt x="100" y="7985"/>
                </a:lnTo>
                <a:cubicBezTo>
                  <a:pt x="0" y="8102"/>
                  <a:pt x="0" y="8269"/>
                  <a:pt x="100" y="8370"/>
                </a:cubicBezTo>
                <a:cubicBezTo>
                  <a:pt x="151" y="8420"/>
                  <a:pt x="217" y="8445"/>
                  <a:pt x="284" y="8445"/>
                </a:cubicBezTo>
                <a:cubicBezTo>
                  <a:pt x="351" y="8445"/>
                  <a:pt x="418" y="8420"/>
                  <a:pt x="468" y="8370"/>
                </a:cubicBezTo>
                <a:lnTo>
                  <a:pt x="1989" y="6866"/>
                </a:lnTo>
                <a:lnTo>
                  <a:pt x="4111" y="6866"/>
                </a:lnTo>
                <a:cubicBezTo>
                  <a:pt x="4177" y="6866"/>
                  <a:pt x="4244" y="6832"/>
                  <a:pt x="4294" y="6782"/>
                </a:cubicBezTo>
                <a:lnTo>
                  <a:pt x="7268" y="3808"/>
                </a:lnTo>
                <a:cubicBezTo>
                  <a:pt x="7369" y="3708"/>
                  <a:pt x="7369" y="3541"/>
                  <a:pt x="7268" y="3424"/>
                </a:cubicBezTo>
                <a:lnTo>
                  <a:pt x="6717" y="2872"/>
                </a:lnTo>
                <a:lnTo>
                  <a:pt x="7452" y="2137"/>
                </a:lnTo>
                <a:lnTo>
                  <a:pt x="8004" y="2689"/>
                </a:lnTo>
                <a:cubicBezTo>
                  <a:pt x="8060" y="2741"/>
                  <a:pt x="8123" y="2764"/>
                  <a:pt x="8183" y="2764"/>
                </a:cubicBezTo>
                <a:cubicBezTo>
                  <a:pt x="8389" y="2764"/>
                  <a:pt x="8569" y="2502"/>
                  <a:pt x="8388" y="2321"/>
                </a:cubicBezTo>
                <a:lnTo>
                  <a:pt x="7636" y="1569"/>
                </a:lnTo>
                <a:lnTo>
                  <a:pt x="6901" y="834"/>
                </a:lnTo>
                <a:lnTo>
                  <a:pt x="6149" y="82"/>
                </a:lnTo>
                <a:cubicBezTo>
                  <a:pt x="6095" y="25"/>
                  <a:pt x="6034" y="1"/>
                  <a:pt x="5974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" name="Google Shape;281;p33"/>
          <p:cNvSpPr/>
          <p:nvPr/>
        </p:nvSpPr>
        <p:spPr>
          <a:xfrm>
            <a:off x="6759543" y="3155966"/>
            <a:ext cx="658219" cy="454193"/>
          </a:xfrm>
          <a:custGeom>
            <a:avLst/>
            <a:gdLst/>
            <a:ahLst/>
            <a:cxnLst/>
            <a:rect l="l" t="t" r="r" b="b"/>
            <a:pathLst>
              <a:path w="8570" h="8445" extrusionOk="0">
                <a:moveTo>
                  <a:pt x="6717" y="1385"/>
                </a:moveTo>
                <a:lnTo>
                  <a:pt x="7085" y="1753"/>
                </a:lnTo>
                <a:lnTo>
                  <a:pt x="6349" y="2505"/>
                </a:lnTo>
                <a:lnTo>
                  <a:pt x="5965" y="2137"/>
                </a:lnTo>
                <a:lnTo>
                  <a:pt x="6717" y="1385"/>
                </a:lnTo>
                <a:close/>
                <a:moveTo>
                  <a:pt x="4846" y="1753"/>
                </a:moveTo>
                <a:lnTo>
                  <a:pt x="5414" y="2321"/>
                </a:lnTo>
                <a:lnTo>
                  <a:pt x="6149" y="3056"/>
                </a:lnTo>
                <a:lnTo>
                  <a:pt x="6717" y="3608"/>
                </a:lnTo>
                <a:lnTo>
                  <a:pt x="5915" y="4410"/>
                </a:lnTo>
                <a:lnTo>
                  <a:pt x="5364" y="3858"/>
                </a:lnTo>
                <a:lnTo>
                  <a:pt x="4996" y="4226"/>
                </a:lnTo>
                <a:lnTo>
                  <a:pt x="5547" y="4777"/>
                </a:lnTo>
                <a:lnTo>
                  <a:pt x="4812" y="5529"/>
                </a:lnTo>
                <a:lnTo>
                  <a:pt x="4244" y="4961"/>
                </a:lnTo>
                <a:lnTo>
                  <a:pt x="3877" y="5345"/>
                </a:lnTo>
                <a:lnTo>
                  <a:pt x="4428" y="5897"/>
                </a:lnTo>
                <a:lnTo>
                  <a:pt x="4010" y="6348"/>
                </a:lnTo>
                <a:lnTo>
                  <a:pt x="2273" y="6348"/>
                </a:lnTo>
                <a:cubicBezTo>
                  <a:pt x="2273" y="6348"/>
                  <a:pt x="2239" y="6281"/>
                  <a:pt x="2222" y="6248"/>
                </a:cubicBezTo>
                <a:cubicBezTo>
                  <a:pt x="2189" y="6231"/>
                  <a:pt x="2122" y="6214"/>
                  <a:pt x="2122" y="6197"/>
                </a:cubicBezTo>
                <a:lnTo>
                  <a:pt x="2122" y="4460"/>
                </a:lnTo>
                <a:lnTo>
                  <a:pt x="4846" y="1753"/>
                </a:lnTo>
                <a:close/>
                <a:moveTo>
                  <a:pt x="5974" y="1"/>
                </a:moveTo>
                <a:cubicBezTo>
                  <a:pt x="5772" y="1"/>
                  <a:pt x="5588" y="273"/>
                  <a:pt x="5781" y="466"/>
                </a:cubicBezTo>
                <a:lnTo>
                  <a:pt x="6349" y="1018"/>
                </a:lnTo>
                <a:lnTo>
                  <a:pt x="5598" y="1753"/>
                </a:lnTo>
                <a:lnTo>
                  <a:pt x="5046" y="1202"/>
                </a:lnTo>
                <a:cubicBezTo>
                  <a:pt x="4996" y="1152"/>
                  <a:pt x="4929" y="1126"/>
                  <a:pt x="4862" y="1126"/>
                </a:cubicBezTo>
                <a:cubicBezTo>
                  <a:pt x="4796" y="1126"/>
                  <a:pt x="4729" y="1152"/>
                  <a:pt x="4679" y="1202"/>
                </a:cubicBezTo>
                <a:lnTo>
                  <a:pt x="1688" y="4176"/>
                </a:lnTo>
                <a:cubicBezTo>
                  <a:pt x="1638" y="4226"/>
                  <a:pt x="1604" y="4293"/>
                  <a:pt x="1604" y="4360"/>
                </a:cubicBezTo>
                <a:lnTo>
                  <a:pt x="1604" y="6482"/>
                </a:lnTo>
                <a:lnTo>
                  <a:pt x="100" y="7985"/>
                </a:lnTo>
                <a:cubicBezTo>
                  <a:pt x="0" y="8102"/>
                  <a:pt x="0" y="8269"/>
                  <a:pt x="100" y="8370"/>
                </a:cubicBezTo>
                <a:cubicBezTo>
                  <a:pt x="151" y="8420"/>
                  <a:pt x="217" y="8445"/>
                  <a:pt x="284" y="8445"/>
                </a:cubicBezTo>
                <a:cubicBezTo>
                  <a:pt x="351" y="8445"/>
                  <a:pt x="418" y="8420"/>
                  <a:pt x="468" y="8370"/>
                </a:cubicBezTo>
                <a:lnTo>
                  <a:pt x="1989" y="6866"/>
                </a:lnTo>
                <a:lnTo>
                  <a:pt x="4111" y="6866"/>
                </a:lnTo>
                <a:cubicBezTo>
                  <a:pt x="4177" y="6866"/>
                  <a:pt x="4244" y="6832"/>
                  <a:pt x="4294" y="6782"/>
                </a:cubicBezTo>
                <a:lnTo>
                  <a:pt x="7268" y="3808"/>
                </a:lnTo>
                <a:cubicBezTo>
                  <a:pt x="7369" y="3708"/>
                  <a:pt x="7369" y="3541"/>
                  <a:pt x="7268" y="3424"/>
                </a:cubicBezTo>
                <a:lnTo>
                  <a:pt x="6717" y="2872"/>
                </a:lnTo>
                <a:lnTo>
                  <a:pt x="7452" y="2137"/>
                </a:lnTo>
                <a:lnTo>
                  <a:pt x="8004" y="2689"/>
                </a:lnTo>
                <a:cubicBezTo>
                  <a:pt x="8060" y="2741"/>
                  <a:pt x="8123" y="2764"/>
                  <a:pt x="8183" y="2764"/>
                </a:cubicBezTo>
                <a:cubicBezTo>
                  <a:pt x="8389" y="2764"/>
                  <a:pt x="8569" y="2502"/>
                  <a:pt x="8388" y="2321"/>
                </a:cubicBezTo>
                <a:lnTo>
                  <a:pt x="7636" y="1569"/>
                </a:lnTo>
                <a:lnTo>
                  <a:pt x="6901" y="834"/>
                </a:lnTo>
                <a:lnTo>
                  <a:pt x="6149" y="82"/>
                </a:lnTo>
                <a:cubicBezTo>
                  <a:pt x="6095" y="25"/>
                  <a:pt x="6034" y="1"/>
                  <a:pt x="5974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82" name="Google Shape;282;p33"/>
          <p:cNvGrpSpPr/>
          <p:nvPr/>
        </p:nvGrpSpPr>
        <p:grpSpPr>
          <a:xfrm rot="9656119">
            <a:off x="6631320" y="3324306"/>
            <a:ext cx="914859" cy="170232"/>
            <a:chOff x="887160" y="4096554"/>
            <a:chExt cx="1581924" cy="323993"/>
          </a:xfrm>
        </p:grpSpPr>
        <p:sp>
          <p:nvSpPr>
            <p:cNvPr id="283" name="Google Shape;283;p33"/>
            <p:cNvSpPr/>
            <p:nvPr/>
          </p:nvSpPr>
          <p:spPr>
            <a:xfrm>
              <a:off x="887160" y="4153827"/>
              <a:ext cx="365242" cy="209415"/>
            </a:xfrm>
            <a:custGeom>
              <a:avLst/>
              <a:gdLst/>
              <a:ahLst/>
              <a:cxnLst/>
              <a:rect l="l" t="t" r="r" b="b"/>
              <a:pathLst>
                <a:path w="11396" h="6534" extrusionOk="0">
                  <a:moveTo>
                    <a:pt x="736" y="1"/>
                  </a:moveTo>
                  <a:cubicBezTo>
                    <a:pt x="335" y="1"/>
                    <a:pt x="0" y="335"/>
                    <a:pt x="0" y="753"/>
                  </a:cubicBezTo>
                  <a:lnTo>
                    <a:pt x="0" y="5782"/>
                  </a:lnTo>
                  <a:cubicBezTo>
                    <a:pt x="0" y="6200"/>
                    <a:pt x="335" y="6534"/>
                    <a:pt x="736" y="6534"/>
                  </a:cubicBezTo>
                  <a:lnTo>
                    <a:pt x="769" y="6534"/>
                  </a:lnTo>
                  <a:cubicBezTo>
                    <a:pt x="1187" y="6534"/>
                    <a:pt x="1521" y="6200"/>
                    <a:pt x="1521" y="5782"/>
                  </a:cubicBezTo>
                  <a:lnTo>
                    <a:pt x="1521" y="4763"/>
                  </a:lnTo>
                  <a:lnTo>
                    <a:pt x="10644" y="4763"/>
                  </a:lnTo>
                  <a:cubicBezTo>
                    <a:pt x="11061" y="4763"/>
                    <a:pt x="11396" y="4412"/>
                    <a:pt x="11396" y="4011"/>
                  </a:cubicBezTo>
                  <a:lnTo>
                    <a:pt x="11396" y="2541"/>
                  </a:lnTo>
                  <a:cubicBezTo>
                    <a:pt x="11396" y="2123"/>
                    <a:pt x="11061" y="1789"/>
                    <a:pt x="10644" y="1789"/>
                  </a:cubicBezTo>
                  <a:lnTo>
                    <a:pt x="1521" y="1789"/>
                  </a:lnTo>
                  <a:lnTo>
                    <a:pt x="1521" y="753"/>
                  </a:lnTo>
                  <a:cubicBezTo>
                    <a:pt x="1521" y="335"/>
                    <a:pt x="1187" y="1"/>
                    <a:pt x="769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33"/>
            <p:cNvSpPr/>
            <p:nvPr/>
          </p:nvSpPr>
          <p:spPr>
            <a:xfrm>
              <a:off x="1166155" y="4096554"/>
              <a:ext cx="981627" cy="323993"/>
            </a:xfrm>
            <a:custGeom>
              <a:avLst/>
              <a:gdLst/>
              <a:ahLst/>
              <a:cxnLst/>
              <a:rect l="l" t="t" r="r" b="b"/>
              <a:pathLst>
                <a:path w="30628" h="10109" extrusionOk="0">
                  <a:moveTo>
                    <a:pt x="1270" y="0"/>
                  </a:moveTo>
                  <a:cubicBezTo>
                    <a:pt x="569" y="0"/>
                    <a:pt x="1" y="568"/>
                    <a:pt x="1" y="1270"/>
                  </a:cubicBezTo>
                  <a:lnTo>
                    <a:pt x="1" y="8839"/>
                  </a:lnTo>
                  <a:cubicBezTo>
                    <a:pt x="1" y="9541"/>
                    <a:pt x="569" y="10109"/>
                    <a:pt x="1270" y="10109"/>
                  </a:cubicBezTo>
                  <a:cubicBezTo>
                    <a:pt x="1972" y="10109"/>
                    <a:pt x="2540" y="9541"/>
                    <a:pt x="2540" y="8839"/>
                  </a:cubicBezTo>
                  <a:lnTo>
                    <a:pt x="2540" y="8321"/>
                  </a:lnTo>
                  <a:cubicBezTo>
                    <a:pt x="2607" y="8321"/>
                    <a:pt x="2691" y="8338"/>
                    <a:pt x="2774" y="8338"/>
                  </a:cubicBezTo>
                  <a:lnTo>
                    <a:pt x="29140" y="8338"/>
                  </a:lnTo>
                  <a:cubicBezTo>
                    <a:pt x="29959" y="8338"/>
                    <a:pt x="30627" y="7669"/>
                    <a:pt x="30627" y="6834"/>
                  </a:cubicBezTo>
                  <a:lnTo>
                    <a:pt x="30627" y="3275"/>
                  </a:lnTo>
                  <a:cubicBezTo>
                    <a:pt x="30627" y="2456"/>
                    <a:pt x="29959" y="1771"/>
                    <a:pt x="29140" y="1771"/>
                  </a:cubicBezTo>
                  <a:lnTo>
                    <a:pt x="2774" y="1771"/>
                  </a:lnTo>
                  <a:cubicBezTo>
                    <a:pt x="2691" y="1771"/>
                    <a:pt x="2607" y="1788"/>
                    <a:pt x="2540" y="1805"/>
                  </a:cubicBezTo>
                  <a:lnTo>
                    <a:pt x="2540" y="1270"/>
                  </a:lnTo>
                  <a:cubicBezTo>
                    <a:pt x="2540" y="568"/>
                    <a:pt x="1972" y="0"/>
                    <a:pt x="127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33"/>
            <p:cNvSpPr/>
            <p:nvPr/>
          </p:nvSpPr>
          <p:spPr>
            <a:xfrm>
              <a:off x="1166155" y="4096554"/>
              <a:ext cx="981627" cy="323993"/>
            </a:xfrm>
            <a:custGeom>
              <a:avLst/>
              <a:gdLst/>
              <a:ahLst/>
              <a:cxnLst/>
              <a:rect l="l" t="t" r="r" b="b"/>
              <a:pathLst>
                <a:path w="30628" h="10109" extrusionOk="0">
                  <a:moveTo>
                    <a:pt x="1270" y="0"/>
                  </a:moveTo>
                  <a:cubicBezTo>
                    <a:pt x="569" y="0"/>
                    <a:pt x="1" y="568"/>
                    <a:pt x="1" y="1270"/>
                  </a:cubicBezTo>
                  <a:lnTo>
                    <a:pt x="1" y="8839"/>
                  </a:lnTo>
                  <a:cubicBezTo>
                    <a:pt x="1" y="9541"/>
                    <a:pt x="569" y="10109"/>
                    <a:pt x="1270" y="10109"/>
                  </a:cubicBezTo>
                  <a:cubicBezTo>
                    <a:pt x="1972" y="10109"/>
                    <a:pt x="2540" y="9541"/>
                    <a:pt x="2540" y="8839"/>
                  </a:cubicBezTo>
                  <a:lnTo>
                    <a:pt x="2540" y="8321"/>
                  </a:lnTo>
                  <a:cubicBezTo>
                    <a:pt x="2607" y="8321"/>
                    <a:pt x="2691" y="8338"/>
                    <a:pt x="2774" y="8338"/>
                  </a:cubicBezTo>
                  <a:lnTo>
                    <a:pt x="29140" y="8338"/>
                  </a:lnTo>
                  <a:cubicBezTo>
                    <a:pt x="29959" y="8338"/>
                    <a:pt x="30627" y="7669"/>
                    <a:pt x="30627" y="6834"/>
                  </a:cubicBezTo>
                  <a:lnTo>
                    <a:pt x="30627" y="3275"/>
                  </a:lnTo>
                  <a:cubicBezTo>
                    <a:pt x="30627" y="2456"/>
                    <a:pt x="29959" y="1771"/>
                    <a:pt x="29140" y="1771"/>
                  </a:cubicBezTo>
                  <a:lnTo>
                    <a:pt x="2774" y="1771"/>
                  </a:lnTo>
                  <a:cubicBezTo>
                    <a:pt x="2691" y="1771"/>
                    <a:pt x="2607" y="1788"/>
                    <a:pt x="2540" y="1805"/>
                  </a:cubicBezTo>
                  <a:lnTo>
                    <a:pt x="2540" y="1270"/>
                  </a:lnTo>
                  <a:cubicBezTo>
                    <a:pt x="2540" y="568"/>
                    <a:pt x="1972" y="0"/>
                    <a:pt x="1270" y="0"/>
                  </a:cubicBezTo>
                  <a:close/>
                </a:path>
              </a:pathLst>
            </a:custGeom>
            <a:solidFill>
              <a:srgbClr val="D1D1D1">
                <a:alpha val="276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33"/>
            <p:cNvSpPr/>
            <p:nvPr/>
          </p:nvSpPr>
          <p:spPr>
            <a:xfrm>
              <a:off x="2147750" y="4196806"/>
              <a:ext cx="182108" cy="123489"/>
            </a:xfrm>
            <a:custGeom>
              <a:avLst/>
              <a:gdLst/>
              <a:ahLst/>
              <a:cxnLst/>
              <a:rect l="l" t="t" r="r" b="b"/>
              <a:pathLst>
                <a:path w="5682" h="3853" extrusionOk="0">
                  <a:moveTo>
                    <a:pt x="786" y="1"/>
                  </a:moveTo>
                  <a:cubicBezTo>
                    <a:pt x="397" y="1"/>
                    <a:pt x="9" y="256"/>
                    <a:pt x="0" y="765"/>
                  </a:cubicBezTo>
                  <a:lnTo>
                    <a:pt x="0" y="3088"/>
                  </a:lnTo>
                  <a:cubicBezTo>
                    <a:pt x="9" y="3597"/>
                    <a:pt x="397" y="3852"/>
                    <a:pt x="786" y="3852"/>
                  </a:cubicBezTo>
                  <a:cubicBezTo>
                    <a:pt x="1174" y="3852"/>
                    <a:pt x="1563" y="3597"/>
                    <a:pt x="1571" y="3088"/>
                  </a:cubicBezTo>
                  <a:lnTo>
                    <a:pt x="1571" y="2954"/>
                  </a:lnTo>
                  <a:lnTo>
                    <a:pt x="4946" y="2954"/>
                  </a:lnTo>
                  <a:cubicBezTo>
                    <a:pt x="5347" y="2954"/>
                    <a:pt x="5681" y="2620"/>
                    <a:pt x="5681" y="2219"/>
                  </a:cubicBezTo>
                  <a:lnTo>
                    <a:pt x="5681" y="1651"/>
                  </a:lnTo>
                  <a:cubicBezTo>
                    <a:pt x="5681" y="1233"/>
                    <a:pt x="5347" y="899"/>
                    <a:pt x="4946" y="899"/>
                  </a:cubicBezTo>
                  <a:lnTo>
                    <a:pt x="1571" y="899"/>
                  </a:lnTo>
                  <a:lnTo>
                    <a:pt x="1571" y="765"/>
                  </a:lnTo>
                  <a:cubicBezTo>
                    <a:pt x="1563" y="256"/>
                    <a:pt x="1174" y="1"/>
                    <a:pt x="786" y="1"/>
                  </a:cubicBezTo>
                  <a:close/>
                </a:path>
              </a:pathLst>
            </a:custGeom>
            <a:solidFill>
              <a:srgbClr val="D1D1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33"/>
            <p:cNvSpPr/>
            <p:nvPr/>
          </p:nvSpPr>
          <p:spPr>
            <a:xfrm>
              <a:off x="2323929" y="4252381"/>
              <a:ext cx="145154" cy="12339"/>
            </a:xfrm>
            <a:custGeom>
              <a:avLst/>
              <a:gdLst/>
              <a:ahLst/>
              <a:cxnLst/>
              <a:rect l="l" t="t" r="r" b="b"/>
              <a:pathLst>
                <a:path w="4529" h="385" extrusionOk="0">
                  <a:moveTo>
                    <a:pt x="67" y="0"/>
                  </a:moveTo>
                  <a:cubicBezTo>
                    <a:pt x="34" y="0"/>
                    <a:pt x="0" y="84"/>
                    <a:pt x="0" y="201"/>
                  </a:cubicBezTo>
                  <a:cubicBezTo>
                    <a:pt x="0" y="301"/>
                    <a:pt x="34" y="385"/>
                    <a:pt x="67" y="385"/>
                  </a:cubicBezTo>
                  <a:lnTo>
                    <a:pt x="4462" y="385"/>
                  </a:lnTo>
                  <a:cubicBezTo>
                    <a:pt x="4495" y="385"/>
                    <a:pt x="4528" y="301"/>
                    <a:pt x="4528" y="201"/>
                  </a:cubicBezTo>
                  <a:cubicBezTo>
                    <a:pt x="4528" y="84"/>
                    <a:pt x="4495" y="0"/>
                    <a:pt x="4462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8" name="Google Shape;288;p33"/>
          <p:cNvSpPr/>
          <p:nvPr/>
        </p:nvSpPr>
        <p:spPr>
          <a:xfrm rot="9655637">
            <a:off x="6827257" y="3349312"/>
            <a:ext cx="454413" cy="63102"/>
          </a:xfrm>
          <a:custGeom>
            <a:avLst/>
            <a:gdLst/>
            <a:ahLst/>
            <a:cxnLst/>
            <a:rect l="l" t="t" r="r" b="b"/>
            <a:pathLst>
              <a:path w="24513" h="6517" extrusionOk="0">
                <a:moveTo>
                  <a:pt x="2006" y="1"/>
                </a:moveTo>
                <a:cubicBezTo>
                  <a:pt x="903" y="1"/>
                  <a:pt x="1" y="669"/>
                  <a:pt x="1" y="1504"/>
                </a:cubicBezTo>
                <a:lnTo>
                  <a:pt x="1" y="5013"/>
                </a:lnTo>
                <a:cubicBezTo>
                  <a:pt x="1" y="5832"/>
                  <a:pt x="903" y="6517"/>
                  <a:pt x="2006" y="6517"/>
                </a:cubicBezTo>
                <a:lnTo>
                  <a:pt x="22507" y="6517"/>
                </a:lnTo>
                <a:cubicBezTo>
                  <a:pt x="23627" y="6517"/>
                  <a:pt x="24512" y="5832"/>
                  <a:pt x="24512" y="5013"/>
                </a:cubicBezTo>
                <a:lnTo>
                  <a:pt x="24512" y="1504"/>
                </a:lnTo>
                <a:cubicBezTo>
                  <a:pt x="24512" y="669"/>
                  <a:pt x="23610" y="1"/>
                  <a:pt x="22507" y="1"/>
                </a:cubicBezTo>
                <a:close/>
              </a:path>
            </a:pathLst>
          </a:custGeom>
          <a:gradFill>
            <a:gsLst>
              <a:gs pos="0">
                <a:srgbClr val="E3FFD5"/>
              </a:gs>
              <a:gs pos="100000">
                <a:srgbClr val="90EBBA"/>
              </a:gs>
            </a:gsLst>
            <a:lin ang="108014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89" name="Google Shape;289;p33"/>
          <p:cNvGrpSpPr/>
          <p:nvPr/>
        </p:nvGrpSpPr>
        <p:grpSpPr>
          <a:xfrm rot="9656119">
            <a:off x="6921330" y="3354050"/>
            <a:ext cx="294839" cy="55167"/>
            <a:chOff x="1440888" y="4253984"/>
            <a:chExt cx="509819" cy="104996"/>
          </a:xfrm>
        </p:grpSpPr>
        <p:sp>
          <p:nvSpPr>
            <p:cNvPr id="290" name="Google Shape;290;p33"/>
            <p:cNvSpPr/>
            <p:nvPr/>
          </p:nvSpPr>
          <p:spPr>
            <a:xfrm>
              <a:off x="1440888" y="4253984"/>
              <a:ext cx="28941" cy="104996"/>
            </a:xfrm>
            <a:custGeom>
              <a:avLst/>
              <a:gdLst/>
              <a:ahLst/>
              <a:cxnLst/>
              <a:rect l="l" t="t" r="r" b="b"/>
              <a:pathLst>
                <a:path w="903" h="3276" extrusionOk="0">
                  <a:moveTo>
                    <a:pt x="0" y="0"/>
                  </a:moveTo>
                  <a:lnTo>
                    <a:pt x="0" y="3275"/>
                  </a:lnTo>
                  <a:lnTo>
                    <a:pt x="902" y="3275"/>
                  </a:lnTo>
                  <a:lnTo>
                    <a:pt x="902" y="0"/>
                  </a:ln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33"/>
            <p:cNvSpPr/>
            <p:nvPr/>
          </p:nvSpPr>
          <p:spPr>
            <a:xfrm>
              <a:off x="1520660" y="4253984"/>
              <a:ext cx="29486" cy="104996"/>
            </a:xfrm>
            <a:custGeom>
              <a:avLst/>
              <a:gdLst/>
              <a:ahLst/>
              <a:cxnLst/>
              <a:rect l="l" t="t" r="r" b="b"/>
              <a:pathLst>
                <a:path w="920" h="3276" extrusionOk="0">
                  <a:moveTo>
                    <a:pt x="1" y="0"/>
                  </a:moveTo>
                  <a:lnTo>
                    <a:pt x="1" y="3275"/>
                  </a:lnTo>
                  <a:lnTo>
                    <a:pt x="920" y="3275"/>
                  </a:lnTo>
                  <a:lnTo>
                    <a:pt x="920" y="0"/>
                  </a:ln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33"/>
            <p:cNvSpPr/>
            <p:nvPr/>
          </p:nvSpPr>
          <p:spPr>
            <a:xfrm>
              <a:off x="1600977" y="4253984"/>
              <a:ext cx="28973" cy="104996"/>
            </a:xfrm>
            <a:custGeom>
              <a:avLst/>
              <a:gdLst/>
              <a:ahLst/>
              <a:cxnLst/>
              <a:rect l="l" t="t" r="r" b="b"/>
              <a:pathLst>
                <a:path w="904" h="3276" extrusionOk="0">
                  <a:moveTo>
                    <a:pt x="1" y="0"/>
                  </a:moveTo>
                  <a:lnTo>
                    <a:pt x="1" y="3275"/>
                  </a:lnTo>
                  <a:lnTo>
                    <a:pt x="903" y="3275"/>
                  </a:lnTo>
                  <a:lnTo>
                    <a:pt x="903" y="0"/>
                  </a:ln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33"/>
            <p:cNvSpPr/>
            <p:nvPr/>
          </p:nvSpPr>
          <p:spPr>
            <a:xfrm>
              <a:off x="1681327" y="4253984"/>
              <a:ext cx="28941" cy="104996"/>
            </a:xfrm>
            <a:custGeom>
              <a:avLst/>
              <a:gdLst/>
              <a:ahLst/>
              <a:cxnLst/>
              <a:rect l="l" t="t" r="r" b="b"/>
              <a:pathLst>
                <a:path w="903" h="3276" extrusionOk="0">
                  <a:moveTo>
                    <a:pt x="0" y="0"/>
                  </a:moveTo>
                  <a:lnTo>
                    <a:pt x="0" y="3275"/>
                  </a:lnTo>
                  <a:lnTo>
                    <a:pt x="902" y="3275"/>
                  </a:lnTo>
                  <a:lnTo>
                    <a:pt x="902" y="0"/>
                  </a:ln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33"/>
            <p:cNvSpPr/>
            <p:nvPr/>
          </p:nvSpPr>
          <p:spPr>
            <a:xfrm>
              <a:off x="1761099" y="4253984"/>
              <a:ext cx="28973" cy="104996"/>
            </a:xfrm>
            <a:custGeom>
              <a:avLst/>
              <a:gdLst/>
              <a:ahLst/>
              <a:cxnLst/>
              <a:rect l="l" t="t" r="r" b="b"/>
              <a:pathLst>
                <a:path w="904" h="3276" extrusionOk="0">
                  <a:moveTo>
                    <a:pt x="1" y="0"/>
                  </a:moveTo>
                  <a:lnTo>
                    <a:pt x="1" y="3275"/>
                  </a:lnTo>
                  <a:lnTo>
                    <a:pt x="903" y="3275"/>
                  </a:lnTo>
                  <a:lnTo>
                    <a:pt x="903" y="0"/>
                  </a:ln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33"/>
            <p:cNvSpPr/>
            <p:nvPr/>
          </p:nvSpPr>
          <p:spPr>
            <a:xfrm>
              <a:off x="1841448" y="4253984"/>
              <a:ext cx="28941" cy="104996"/>
            </a:xfrm>
            <a:custGeom>
              <a:avLst/>
              <a:gdLst/>
              <a:ahLst/>
              <a:cxnLst/>
              <a:rect l="l" t="t" r="r" b="b"/>
              <a:pathLst>
                <a:path w="903" h="3276" extrusionOk="0">
                  <a:moveTo>
                    <a:pt x="0" y="0"/>
                  </a:moveTo>
                  <a:lnTo>
                    <a:pt x="0" y="3275"/>
                  </a:lnTo>
                  <a:lnTo>
                    <a:pt x="902" y="3275"/>
                  </a:lnTo>
                  <a:lnTo>
                    <a:pt x="902" y="0"/>
                  </a:ln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33"/>
            <p:cNvSpPr/>
            <p:nvPr/>
          </p:nvSpPr>
          <p:spPr>
            <a:xfrm>
              <a:off x="1921221" y="4253984"/>
              <a:ext cx="29486" cy="104996"/>
            </a:xfrm>
            <a:custGeom>
              <a:avLst/>
              <a:gdLst/>
              <a:ahLst/>
              <a:cxnLst/>
              <a:rect l="l" t="t" r="r" b="b"/>
              <a:pathLst>
                <a:path w="920" h="3276" extrusionOk="0">
                  <a:moveTo>
                    <a:pt x="1" y="0"/>
                  </a:moveTo>
                  <a:lnTo>
                    <a:pt x="1" y="3275"/>
                  </a:lnTo>
                  <a:lnTo>
                    <a:pt x="920" y="3275"/>
                  </a:lnTo>
                  <a:lnTo>
                    <a:pt x="920" y="0"/>
                  </a:ln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7" name="Google Shape;297;p33"/>
          <p:cNvSpPr/>
          <p:nvPr/>
        </p:nvSpPr>
        <p:spPr>
          <a:xfrm flipH="1">
            <a:off x="1697719" y="3032340"/>
            <a:ext cx="728100" cy="575100"/>
          </a:xfrm>
          <a:prstGeom prst="pie">
            <a:avLst>
              <a:gd name="adj1" fmla="val 2131457"/>
              <a:gd name="adj2" fmla="val 16200000"/>
            </a:avLst>
          </a:prstGeom>
          <a:gradFill>
            <a:gsLst>
              <a:gs pos="0">
                <a:srgbClr val="E3FFD5"/>
              </a:gs>
              <a:gs pos="100000">
                <a:srgbClr val="90EBBA"/>
              </a:gs>
            </a:gsLst>
            <a:lin ang="2698631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3"/>
          <p:cNvSpPr/>
          <p:nvPr/>
        </p:nvSpPr>
        <p:spPr>
          <a:xfrm>
            <a:off x="1797818" y="3111473"/>
            <a:ext cx="527700" cy="4170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9" name="Google Shape;299;p33"/>
          <p:cNvGrpSpPr/>
          <p:nvPr/>
        </p:nvGrpSpPr>
        <p:grpSpPr>
          <a:xfrm>
            <a:off x="1964464" y="3220372"/>
            <a:ext cx="194373" cy="198825"/>
            <a:chOff x="4881711" y="2781350"/>
            <a:chExt cx="201402" cy="260823"/>
          </a:xfrm>
        </p:grpSpPr>
        <p:sp>
          <p:nvSpPr>
            <p:cNvPr id="300" name="Google Shape;300;p33"/>
            <p:cNvSpPr/>
            <p:nvPr/>
          </p:nvSpPr>
          <p:spPr>
            <a:xfrm>
              <a:off x="4881711" y="2781350"/>
              <a:ext cx="201402" cy="260823"/>
            </a:xfrm>
            <a:custGeom>
              <a:avLst/>
              <a:gdLst/>
              <a:ahLst/>
              <a:cxnLst/>
              <a:rect l="l" t="t" r="r" b="b"/>
              <a:pathLst>
                <a:path w="6284" h="8138" extrusionOk="0">
                  <a:moveTo>
                    <a:pt x="3142" y="689"/>
                  </a:moveTo>
                  <a:lnTo>
                    <a:pt x="3142" y="689"/>
                  </a:lnTo>
                  <a:cubicBezTo>
                    <a:pt x="3431" y="1078"/>
                    <a:pt x="3696" y="1425"/>
                    <a:pt x="3927" y="1738"/>
                  </a:cubicBezTo>
                  <a:cubicBezTo>
                    <a:pt x="4763" y="2807"/>
                    <a:pt x="5214" y="3425"/>
                    <a:pt x="5465" y="3860"/>
                  </a:cubicBezTo>
                  <a:cubicBezTo>
                    <a:pt x="5665" y="4211"/>
                    <a:pt x="5765" y="4612"/>
                    <a:pt x="5749" y="5029"/>
                  </a:cubicBezTo>
                  <a:cubicBezTo>
                    <a:pt x="5732" y="6466"/>
                    <a:pt x="4579" y="7619"/>
                    <a:pt x="3142" y="7619"/>
                  </a:cubicBezTo>
                  <a:cubicBezTo>
                    <a:pt x="1705" y="7619"/>
                    <a:pt x="552" y="6466"/>
                    <a:pt x="535" y="5029"/>
                  </a:cubicBezTo>
                  <a:cubicBezTo>
                    <a:pt x="519" y="4612"/>
                    <a:pt x="619" y="4211"/>
                    <a:pt x="820" y="3860"/>
                  </a:cubicBezTo>
                  <a:cubicBezTo>
                    <a:pt x="1070" y="3425"/>
                    <a:pt x="1521" y="2807"/>
                    <a:pt x="2357" y="1738"/>
                  </a:cubicBezTo>
                  <a:cubicBezTo>
                    <a:pt x="2588" y="1425"/>
                    <a:pt x="2853" y="1078"/>
                    <a:pt x="3142" y="689"/>
                  </a:cubicBezTo>
                  <a:close/>
                  <a:moveTo>
                    <a:pt x="3142" y="0"/>
                  </a:moveTo>
                  <a:cubicBezTo>
                    <a:pt x="3067" y="0"/>
                    <a:pt x="2992" y="33"/>
                    <a:pt x="2942" y="100"/>
                  </a:cubicBezTo>
                  <a:cubicBezTo>
                    <a:pt x="2557" y="602"/>
                    <a:pt x="2223" y="1036"/>
                    <a:pt x="1939" y="1420"/>
                  </a:cubicBezTo>
                  <a:cubicBezTo>
                    <a:pt x="1120" y="2506"/>
                    <a:pt x="652" y="3108"/>
                    <a:pt x="368" y="3609"/>
                  </a:cubicBezTo>
                  <a:cubicBezTo>
                    <a:pt x="118" y="4043"/>
                    <a:pt x="1" y="4528"/>
                    <a:pt x="18" y="5029"/>
                  </a:cubicBezTo>
                  <a:cubicBezTo>
                    <a:pt x="18" y="6750"/>
                    <a:pt x="1421" y="8137"/>
                    <a:pt x="3142" y="8137"/>
                  </a:cubicBezTo>
                  <a:cubicBezTo>
                    <a:pt x="4863" y="8137"/>
                    <a:pt x="6267" y="6750"/>
                    <a:pt x="6267" y="5029"/>
                  </a:cubicBezTo>
                  <a:cubicBezTo>
                    <a:pt x="6283" y="4528"/>
                    <a:pt x="6166" y="4043"/>
                    <a:pt x="5916" y="3609"/>
                  </a:cubicBezTo>
                  <a:cubicBezTo>
                    <a:pt x="5632" y="3108"/>
                    <a:pt x="5164" y="2506"/>
                    <a:pt x="4345" y="1420"/>
                  </a:cubicBezTo>
                  <a:cubicBezTo>
                    <a:pt x="4061" y="1036"/>
                    <a:pt x="3727" y="602"/>
                    <a:pt x="3343" y="100"/>
                  </a:cubicBezTo>
                  <a:cubicBezTo>
                    <a:pt x="3292" y="33"/>
                    <a:pt x="3217" y="0"/>
                    <a:pt x="314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33"/>
            <p:cNvSpPr/>
            <p:nvPr/>
          </p:nvSpPr>
          <p:spPr>
            <a:xfrm>
              <a:off x="4971675" y="2934485"/>
              <a:ext cx="77144" cy="74484"/>
            </a:xfrm>
            <a:custGeom>
              <a:avLst/>
              <a:gdLst/>
              <a:ahLst/>
              <a:cxnLst/>
              <a:rect l="l" t="t" r="r" b="b"/>
              <a:pathLst>
                <a:path w="2407" h="2324" extrusionOk="0">
                  <a:moveTo>
                    <a:pt x="2154" y="1"/>
                  </a:moveTo>
                  <a:cubicBezTo>
                    <a:pt x="2027" y="1"/>
                    <a:pt x="1897" y="84"/>
                    <a:pt x="1889" y="251"/>
                  </a:cubicBezTo>
                  <a:cubicBezTo>
                    <a:pt x="1889" y="1103"/>
                    <a:pt x="1204" y="1805"/>
                    <a:pt x="335" y="1805"/>
                  </a:cubicBezTo>
                  <a:cubicBezTo>
                    <a:pt x="1" y="1822"/>
                    <a:pt x="1" y="2323"/>
                    <a:pt x="335" y="2323"/>
                  </a:cubicBezTo>
                  <a:cubicBezTo>
                    <a:pt x="1488" y="2323"/>
                    <a:pt x="2407" y="1387"/>
                    <a:pt x="2407" y="251"/>
                  </a:cubicBezTo>
                  <a:cubicBezTo>
                    <a:pt x="2407" y="84"/>
                    <a:pt x="2282" y="1"/>
                    <a:pt x="215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2" name="Google Shape;302;p33"/>
          <p:cNvSpPr txBox="1">
            <a:spLocks noGrp="1"/>
          </p:cNvSpPr>
          <p:nvPr>
            <p:ph type="ctrTitle" idx="4294967295"/>
          </p:nvPr>
        </p:nvSpPr>
        <p:spPr>
          <a:xfrm>
            <a:off x="1631325" y="550600"/>
            <a:ext cx="4292400" cy="92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800" b="1"/>
              <a:t>Did you know?</a:t>
            </a:r>
            <a:endParaRPr sz="6800" b="1"/>
          </a:p>
        </p:txBody>
      </p:sp>
      <p:sp>
        <p:nvSpPr>
          <p:cNvPr id="303" name="Google Shape;303;p33"/>
          <p:cNvSpPr txBox="1"/>
          <p:nvPr/>
        </p:nvSpPr>
        <p:spPr>
          <a:xfrm>
            <a:off x="5923725" y="671967"/>
            <a:ext cx="3000000" cy="9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 dirty="0">
                <a:solidFill>
                  <a:schemeClr val="accent1"/>
                </a:solidFill>
                <a:latin typeface="Hind"/>
                <a:ea typeface="Hind"/>
                <a:cs typeface="Hind"/>
                <a:sym typeface="Hind"/>
              </a:rPr>
              <a:t>There’s been a change in the Diabetic Ketoacidosis (DKA) guidelines!</a:t>
            </a:r>
            <a:endParaRPr sz="1700" b="1" dirty="0">
              <a:solidFill>
                <a:schemeClr val="accent1"/>
              </a:solidFill>
              <a:latin typeface="Hind"/>
              <a:ea typeface="Hind"/>
              <a:cs typeface="Hind"/>
              <a:sym typeface="Hind"/>
            </a:endParaRPr>
          </a:p>
        </p:txBody>
      </p:sp>
      <p:grpSp>
        <p:nvGrpSpPr>
          <p:cNvPr id="304" name="Google Shape;304;p33"/>
          <p:cNvGrpSpPr/>
          <p:nvPr/>
        </p:nvGrpSpPr>
        <p:grpSpPr>
          <a:xfrm>
            <a:off x="8223913" y="3072626"/>
            <a:ext cx="934563" cy="2068792"/>
            <a:chOff x="2507125" y="238100"/>
            <a:chExt cx="2588100" cy="5238775"/>
          </a:xfrm>
        </p:grpSpPr>
        <p:sp>
          <p:nvSpPr>
            <p:cNvPr id="305" name="Google Shape;305;p33"/>
            <p:cNvSpPr/>
            <p:nvPr/>
          </p:nvSpPr>
          <p:spPr>
            <a:xfrm>
              <a:off x="3798025" y="260400"/>
              <a:ext cx="689850" cy="1216925"/>
            </a:xfrm>
            <a:custGeom>
              <a:avLst/>
              <a:gdLst/>
              <a:ahLst/>
              <a:cxnLst/>
              <a:rect l="l" t="t" r="r" b="b"/>
              <a:pathLst>
                <a:path w="27594" h="48677" extrusionOk="0">
                  <a:moveTo>
                    <a:pt x="12485" y="1"/>
                  </a:moveTo>
                  <a:cubicBezTo>
                    <a:pt x="8453" y="1"/>
                    <a:pt x="4728" y="2644"/>
                    <a:pt x="3322" y="6638"/>
                  </a:cubicBezTo>
                  <a:cubicBezTo>
                    <a:pt x="2799" y="8185"/>
                    <a:pt x="2458" y="9800"/>
                    <a:pt x="2321" y="11461"/>
                  </a:cubicBezTo>
                  <a:cubicBezTo>
                    <a:pt x="2162" y="13258"/>
                    <a:pt x="1843" y="15010"/>
                    <a:pt x="547" y="16420"/>
                  </a:cubicBezTo>
                  <a:cubicBezTo>
                    <a:pt x="342" y="16647"/>
                    <a:pt x="183" y="16898"/>
                    <a:pt x="69" y="17171"/>
                  </a:cubicBezTo>
                  <a:cubicBezTo>
                    <a:pt x="1" y="17421"/>
                    <a:pt x="183" y="17694"/>
                    <a:pt x="456" y="17694"/>
                  </a:cubicBezTo>
                  <a:cubicBezTo>
                    <a:pt x="797" y="17648"/>
                    <a:pt x="1138" y="17580"/>
                    <a:pt x="1479" y="17512"/>
                  </a:cubicBezTo>
                  <a:cubicBezTo>
                    <a:pt x="1810" y="17441"/>
                    <a:pt x="2038" y="17393"/>
                    <a:pt x="2203" y="17393"/>
                  </a:cubicBezTo>
                  <a:cubicBezTo>
                    <a:pt x="2570" y="17393"/>
                    <a:pt x="2619" y="17636"/>
                    <a:pt x="2776" y="18422"/>
                  </a:cubicBezTo>
                  <a:cubicBezTo>
                    <a:pt x="2981" y="19445"/>
                    <a:pt x="3208" y="20469"/>
                    <a:pt x="3413" y="21493"/>
                  </a:cubicBezTo>
                  <a:cubicBezTo>
                    <a:pt x="3686" y="22766"/>
                    <a:pt x="4050" y="23381"/>
                    <a:pt x="5074" y="24154"/>
                  </a:cubicBezTo>
                  <a:cubicBezTo>
                    <a:pt x="5910" y="24790"/>
                    <a:pt x="6673" y="24823"/>
                    <a:pt x="7580" y="24823"/>
                  </a:cubicBezTo>
                  <a:cubicBezTo>
                    <a:pt x="7683" y="24823"/>
                    <a:pt x="7789" y="24822"/>
                    <a:pt x="7896" y="24822"/>
                  </a:cubicBezTo>
                  <a:cubicBezTo>
                    <a:pt x="8127" y="24822"/>
                    <a:pt x="8368" y="24824"/>
                    <a:pt x="8622" y="24836"/>
                  </a:cubicBezTo>
                  <a:cubicBezTo>
                    <a:pt x="8736" y="24859"/>
                    <a:pt x="8827" y="24859"/>
                    <a:pt x="8918" y="24859"/>
                  </a:cubicBezTo>
                  <a:cubicBezTo>
                    <a:pt x="9737" y="24950"/>
                    <a:pt x="9759" y="24927"/>
                    <a:pt x="9850" y="25701"/>
                  </a:cubicBezTo>
                  <a:cubicBezTo>
                    <a:pt x="9964" y="26633"/>
                    <a:pt x="9987" y="29295"/>
                    <a:pt x="10123" y="30228"/>
                  </a:cubicBezTo>
                  <a:cubicBezTo>
                    <a:pt x="10237" y="30978"/>
                    <a:pt x="10078" y="31501"/>
                    <a:pt x="9373" y="31820"/>
                  </a:cubicBezTo>
                  <a:cubicBezTo>
                    <a:pt x="8986" y="32002"/>
                    <a:pt x="8941" y="32343"/>
                    <a:pt x="9077" y="32730"/>
                  </a:cubicBezTo>
                  <a:cubicBezTo>
                    <a:pt x="9145" y="32957"/>
                    <a:pt x="9214" y="33208"/>
                    <a:pt x="9282" y="33435"/>
                  </a:cubicBezTo>
                  <a:cubicBezTo>
                    <a:pt x="10123" y="36142"/>
                    <a:pt x="10942" y="38872"/>
                    <a:pt x="11830" y="41579"/>
                  </a:cubicBezTo>
                  <a:cubicBezTo>
                    <a:pt x="12489" y="43671"/>
                    <a:pt x="13217" y="45741"/>
                    <a:pt x="13945" y="47811"/>
                  </a:cubicBezTo>
                  <a:cubicBezTo>
                    <a:pt x="14059" y="48153"/>
                    <a:pt x="14104" y="48676"/>
                    <a:pt x="14605" y="48676"/>
                  </a:cubicBezTo>
                  <a:cubicBezTo>
                    <a:pt x="14615" y="48676"/>
                    <a:pt x="14625" y="48677"/>
                    <a:pt x="14635" y="48677"/>
                  </a:cubicBezTo>
                  <a:cubicBezTo>
                    <a:pt x="15020" y="48677"/>
                    <a:pt x="15133" y="48259"/>
                    <a:pt x="15310" y="47993"/>
                  </a:cubicBezTo>
                  <a:cubicBezTo>
                    <a:pt x="17198" y="45036"/>
                    <a:pt x="19313" y="42261"/>
                    <a:pt x="21611" y="39622"/>
                  </a:cubicBezTo>
                  <a:cubicBezTo>
                    <a:pt x="22111" y="39076"/>
                    <a:pt x="22589" y="38508"/>
                    <a:pt x="23067" y="37916"/>
                  </a:cubicBezTo>
                  <a:cubicBezTo>
                    <a:pt x="24318" y="36301"/>
                    <a:pt x="25546" y="34663"/>
                    <a:pt x="26797" y="33048"/>
                  </a:cubicBezTo>
                  <a:cubicBezTo>
                    <a:pt x="27025" y="32753"/>
                    <a:pt x="27594" y="31729"/>
                    <a:pt x="27252" y="31547"/>
                  </a:cubicBezTo>
                  <a:cubicBezTo>
                    <a:pt x="26934" y="31388"/>
                    <a:pt x="26160" y="30819"/>
                    <a:pt x="25842" y="30705"/>
                  </a:cubicBezTo>
                  <a:cubicBezTo>
                    <a:pt x="24773" y="30273"/>
                    <a:pt x="23271" y="30910"/>
                    <a:pt x="22999" y="29841"/>
                  </a:cubicBezTo>
                  <a:cubicBezTo>
                    <a:pt x="22862" y="29363"/>
                    <a:pt x="22453" y="28635"/>
                    <a:pt x="22430" y="28135"/>
                  </a:cubicBezTo>
                  <a:cubicBezTo>
                    <a:pt x="22225" y="25291"/>
                    <a:pt x="22020" y="22721"/>
                    <a:pt x="21861" y="19900"/>
                  </a:cubicBezTo>
                  <a:cubicBezTo>
                    <a:pt x="21702" y="17512"/>
                    <a:pt x="22635" y="14828"/>
                    <a:pt x="22544" y="12416"/>
                  </a:cubicBezTo>
                  <a:cubicBezTo>
                    <a:pt x="22475" y="10233"/>
                    <a:pt x="22043" y="8049"/>
                    <a:pt x="21224" y="6001"/>
                  </a:cubicBezTo>
                  <a:cubicBezTo>
                    <a:pt x="19905" y="2703"/>
                    <a:pt x="17471" y="656"/>
                    <a:pt x="13900" y="110"/>
                  </a:cubicBezTo>
                  <a:cubicBezTo>
                    <a:pt x="13426" y="36"/>
                    <a:pt x="12953" y="1"/>
                    <a:pt x="12485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33"/>
            <p:cNvSpPr/>
            <p:nvPr/>
          </p:nvSpPr>
          <p:spPr>
            <a:xfrm>
              <a:off x="3780975" y="238100"/>
              <a:ext cx="660825" cy="533125"/>
            </a:xfrm>
            <a:custGeom>
              <a:avLst/>
              <a:gdLst/>
              <a:ahLst/>
              <a:cxnLst/>
              <a:rect l="l" t="t" r="r" b="b"/>
              <a:pathLst>
                <a:path w="26433" h="21325" extrusionOk="0">
                  <a:moveTo>
                    <a:pt x="16077" y="1"/>
                  </a:moveTo>
                  <a:cubicBezTo>
                    <a:pt x="16049" y="1"/>
                    <a:pt x="16020" y="1"/>
                    <a:pt x="15992" y="1"/>
                  </a:cubicBezTo>
                  <a:cubicBezTo>
                    <a:pt x="12966" y="24"/>
                    <a:pt x="9918" y="69"/>
                    <a:pt x="6893" y="92"/>
                  </a:cubicBezTo>
                  <a:cubicBezTo>
                    <a:pt x="6837" y="91"/>
                    <a:pt x="6781" y="91"/>
                    <a:pt x="6725" y="91"/>
                  </a:cubicBezTo>
                  <a:cubicBezTo>
                    <a:pt x="5327" y="91"/>
                    <a:pt x="3952" y="364"/>
                    <a:pt x="2662" y="911"/>
                  </a:cubicBezTo>
                  <a:cubicBezTo>
                    <a:pt x="1001" y="1639"/>
                    <a:pt x="114" y="2913"/>
                    <a:pt x="46" y="4732"/>
                  </a:cubicBezTo>
                  <a:cubicBezTo>
                    <a:pt x="0" y="5961"/>
                    <a:pt x="410" y="7144"/>
                    <a:pt x="1183" y="8054"/>
                  </a:cubicBezTo>
                  <a:cubicBezTo>
                    <a:pt x="2457" y="9623"/>
                    <a:pt x="4186" y="10328"/>
                    <a:pt x="6165" y="10397"/>
                  </a:cubicBezTo>
                  <a:cubicBezTo>
                    <a:pt x="6240" y="10398"/>
                    <a:pt x="6315" y="10399"/>
                    <a:pt x="6389" y="10399"/>
                  </a:cubicBezTo>
                  <a:cubicBezTo>
                    <a:pt x="7657" y="10399"/>
                    <a:pt x="8921" y="10217"/>
                    <a:pt x="10146" y="9873"/>
                  </a:cubicBezTo>
                  <a:cubicBezTo>
                    <a:pt x="10350" y="9822"/>
                    <a:pt x="10568" y="9720"/>
                    <a:pt x="10798" y="9720"/>
                  </a:cubicBezTo>
                  <a:cubicBezTo>
                    <a:pt x="10875" y="9720"/>
                    <a:pt x="10953" y="9731"/>
                    <a:pt x="11033" y="9760"/>
                  </a:cubicBezTo>
                  <a:cubicBezTo>
                    <a:pt x="11306" y="10192"/>
                    <a:pt x="11283" y="10715"/>
                    <a:pt x="11351" y="11193"/>
                  </a:cubicBezTo>
                  <a:cubicBezTo>
                    <a:pt x="11488" y="12080"/>
                    <a:pt x="11579" y="12967"/>
                    <a:pt x="11693" y="13854"/>
                  </a:cubicBezTo>
                  <a:cubicBezTo>
                    <a:pt x="11715" y="14104"/>
                    <a:pt x="11761" y="14355"/>
                    <a:pt x="11829" y="14582"/>
                  </a:cubicBezTo>
                  <a:cubicBezTo>
                    <a:pt x="11870" y="14906"/>
                    <a:pt x="12162" y="15139"/>
                    <a:pt x="12482" y="15139"/>
                  </a:cubicBezTo>
                  <a:cubicBezTo>
                    <a:pt x="12522" y="15139"/>
                    <a:pt x="12562" y="15136"/>
                    <a:pt x="12602" y="15128"/>
                  </a:cubicBezTo>
                  <a:cubicBezTo>
                    <a:pt x="12739" y="15105"/>
                    <a:pt x="12898" y="15083"/>
                    <a:pt x="13035" y="15060"/>
                  </a:cubicBezTo>
                  <a:cubicBezTo>
                    <a:pt x="14331" y="14832"/>
                    <a:pt x="14582" y="14855"/>
                    <a:pt x="14718" y="13445"/>
                  </a:cubicBezTo>
                  <a:cubicBezTo>
                    <a:pt x="14741" y="13149"/>
                    <a:pt x="14786" y="12853"/>
                    <a:pt x="14900" y="12580"/>
                  </a:cubicBezTo>
                  <a:cubicBezTo>
                    <a:pt x="14991" y="12239"/>
                    <a:pt x="15150" y="11921"/>
                    <a:pt x="15378" y="11648"/>
                  </a:cubicBezTo>
                  <a:cubicBezTo>
                    <a:pt x="15669" y="11303"/>
                    <a:pt x="16011" y="11132"/>
                    <a:pt x="16346" y="11132"/>
                  </a:cubicBezTo>
                  <a:cubicBezTo>
                    <a:pt x="16718" y="11132"/>
                    <a:pt x="17081" y="11343"/>
                    <a:pt x="17357" y="11761"/>
                  </a:cubicBezTo>
                  <a:cubicBezTo>
                    <a:pt x="17630" y="12125"/>
                    <a:pt x="17789" y="12535"/>
                    <a:pt x="17880" y="12990"/>
                  </a:cubicBezTo>
                  <a:cubicBezTo>
                    <a:pt x="17994" y="13627"/>
                    <a:pt x="18130" y="14264"/>
                    <a:pt x="18221" y="14901"/>
                  </a:cubicBezTo>
                  <a:cubicBezTo>
                    <a:pt x="18358" y="15742"/>
                    <a:pt x="18426" y="16584"/>
                    <a:pt x="18585" y="17403"/>
                  </a:cubicBezTo>
                  <a:cubicBezTo>
                    <a:pt x="18835" y="18540"/>
                    <a:pt x="19222" y="19609"/>
                    <a:pt x="20064" y="20474"/>
                  </a:cubicBezTo>
                  <a:cubicBezTo>
                    <a:pt x="20581" y="21030"/>
                    <a:pt x="21291" y="21325"/>
                    <a:pt x="22005" y="21325"/>
                  </a:cubicBezTo>
                  <a:cubicBezTo>
                    <a:pt x="22516" y="21325"/>
                    <a:pt x="23030" y="21174"/>
                    <a:pt x="23476" y="20860"/>
                  </a:cubicBezTo>
                  <a:cubicBezTo>
                    <a:pt x="23863" y="20610"/>
                    <a:pt x="24181" y="20315"/>
                    <a:pt x="24454" y="19951"/>
                  </a:cubicBezTo>
                  <a:cubicBezTo>
                    <a:pt x="25159" y="19086"/>
                    <a:pt x="25614" y="18085"/>
                    <a:pt x="25819" y="16993"/>
                  </a:cubicBezTo>
                  <a:cubicBezTo>
                    <a:pt x="26001" y="15924"/>
                    <a:pt x="26137" y="14832"/>
                    <a:pt x="26205" y="13740"/>
                  </a:cubicBezTo>
                  <a:cubicBezTo>
                    <a:pt x="26433" y="10055"/>
                    <a:pt x="25318" y="6439"/>
                    <a:pt x="23089" y="3504"/>
                  </a:cubicBezTo>
                  <a:cubicBezTo>
                    <a:pt x="21354" y="1161"/>
                    <a:pt x="18995" y="1"/>
                    <a:pt x="16077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33"/>
            <p:cNvSpPr/>
            <p:nvPr/>
          </p:nvSpPr>
          <p:spPr>
            <a:xfrm>
              <a:off x="3907225" y="603625"/>
              <a:ext cx="39825" cy="39975"/>
            </a:xfrm>
            <a:custGeom>
              <a:avLst/>
              <a:gdLst/>
              <a:ahLst/>
              <a:cxnLst/>
              <a:rect l="l" t="t" r="r" b="b"/>
              <a:pathLst>
                <a:path w="1593" h="1599" extrusionOk="0">
                  <a:moveTo>
                    <a:pt x="848" y="1"/>
                  </a:moveTo>
                  <a:cubicBezTo>
                    <a:pt x="823" y="1"/>
                    <a:pt x="798" y="3"/>
                    <a:pt x="774" y="7"/>
                  </a:cubicBezTo>
                  <a:cubicBezTo>
                    <a:pt x="569" y="7"/>
                    <a:pt x="364" y="98"/>
                    <a:pt x="228" y="234"/>
                  </a:cubicBezTo>
                  <a:cubicBezTo>
                    <a:pt x="137" y="325"/>
                    <a:pt x="91" y="416"/>
                    <a:pt x="69" y="507"/>
                  </a:cubicBezTo>
                  <a:cubicBezTo>
                    <a:pt x="23" y="598"/>
                    <a:pt x="0" y="712"/>
                    <a:pt x="0" y="826"/>
                  </a:cubicBezTo>
                  <a:lnTo>
                    <a:pt x="23" y="1008"/>
                  </a:lnTo>
                  <a:cubicBezTo>
                    <a:pt x="69" y="1144"/>
                    <a:pt x="137" y="1281"/>
                    <a:pt x="251" y="1371"/>
                  </a:cubicBezTo>
                  <a:lnTo>
                    <a:pt x="433" y="1508"/>
                  </a:lnTo>
                  <a:cubicBezTo>
                    <a:pt x="546" y="1576"/>
                    <a:pt x="683" y="1599"/>
                    <a:pt x="819" y="1599"/>
                  </a:cubicBezTo>
                  <a:cubicBezTo>
                    <a:pt x="933" y="1599"/>
                    <a:pt x="1024" y="1576"/>
                    <a:pt x="1115" y="1531"/>
                  </a:cubicBezTo>
                  <a:cubicBezTo>
                    <a:pt x="1229" y="1485"/>
                    <a:pt x="1320" y="1440"/>
                    <a:pt x="1388" y="1349"/>
                  </a:cubicBezTo>
                  <a:cubicBezTo>
                    <a:pt x="1524" y="1190"/>
                    <a:pt x="1593" y="985"/>
                    <a:pt x="1593" y="780"/>
                  </a:cubicBezTo>
                  <a:lnTo>
                    <a:pt x="1570" y="575"/>
                  </a:lnTo>
                  <a:cubicBezTo>
                    <a:pt x="1524" y="439"/>
                    <a:pt x="1456" y="325"/>
                    <a:pt x="1342" y="211"/>
                  </a:cubicBezTo>
                  <a:lnTo>
                    <a:pt x="1183" y="98"/>
                  </a:lnTo>
                  <a:cubicBezTo>
                    <a:pt x="1090" y="41"/>
                    <a:pt x="965" y="1"/>
                    <a:pt x="848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33"/>
            <p:cNvSpPr/>
            <p:nvPr/>
          </p:nvSpPr>
          <p:spPr>
            <a:xfrm>
              <a:off x="3906075" y="736275"/>
              <a:ext cx="81925" cy="39075"/>
            </a:xfrm>
            <a:custGeom>
              <a:avLst/>
              <a:gdLst/>
              <a:ahLst/>
              <a:cxnLst/>
              <a:rect l="l" t="t" r="r" b="b"/>
              <a:pathLst>
                <a:path w="3277" h="1563" extrusionOk="0">
                  <a:moveTo>
                    <a:pt x="3276" y="1"/>
                  </a:moveTo>
                  <a:lnTo>
                    <a:pt x="3276" y="1"/>
                  </a:lnTo>
                  <a:cubicBezTo>
                    <a:pt x="2776" y="206"/>
                    <a:pt x="2230" y="365"/>
                    <a:pt x="1707" y="410"/>
                  </a:cubicBezTo>
                  <a:cubicBezTo>
                    <a:pt x="729" y="547"/>
                    <a:pt x="1" y="570"/>
                    <a:pt x="1" y="570"/>
                  </a:cubicBezTo>
                  <a:cubicBezTo>
                    <a:pt x="1" y="570"/>
                    <a:pt x="676" y="1563"/>
                    <a:pt x="1600" y="1563"/>
                  </a:cubicBezTo>
                  <a:cubicBezTo>
                    <a:pt x="1665" y="1563"/>
                    <a:pt x="1731" y="1558"/>
                    <a:pt x="1798" y="1548"/>
                  </a:cubicBezTo>
                  <a:cubicBezTo>
                    <a:pt x="3163" y="1366"/>
                    <a:pt x="3276" y="1"/>
                    <a:pt x="327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33"/>
            <p:cNvSpPr/>
            <p:nvPr/>
          </p:nvSpPr>
          <p:spPr>
            <a:xfrm>
              <a:off x="3903250" y="563400"/>
              <a:ext cx="63700" cy="31300"/>
            </a:xfrm>
            <a:custGeom>
              <a:avLst/>
              <a:gdLst/>
              <a:ahLst/>
              <a:cxnLst/>
              <a:rect l="l" t="t" r="r" b="b"/>
              <a:pathLst>
                <a:path w="2548" h="1252" extrusionOk="0">
                  <a:moveTo>
                    <a:pt x="1274" y="1"/>
                  </a:moveTo>
                  <a:cubicBezTo>
                    <a:pt x="569" y="1"/>
                    <a:pt x="0" y="842"/>
                    <a:pt x="0" y="842"/>
                  </a:cubicBezTo>
                  <a:cubicBezTo>
                    <a:pt x="283" y="748"/>
                    <a:pt x="576" y="697"/>
                    <a:pt x="873" y="697"/>
                  </a:cubicBezTo>
                  <a:cubicBezTo>
                    <a:pt x="1006" y="697"/>
                    <a:pt x="1140" y="707"/>
                    <a:pt x="1274" y="728"/>
                  </a:cubicBezTo>
                  <a:cubicBezTo>
                    <a:pt x="1729" y="842"/>
                    <a:pt x="2161" y="1024"/>
                    <a:pt x="2548" y="1252"/>
                  </a:cubicBezTo>
                  <a:cubicBezTo>
                    <a:pt x="2548" y="1252"/>
                    <a:pt x="2161" y="23"/>
                    <a:pt x="1274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33"/>
            <p:cNvSpPr/>
            <p:nvPr/>
          </p:nvSpPr>
          <p:spPr>
            <a:xfrm>
              <a:off x="3893000" y="4814350"/>
              <a:ext cx="604550" cy="662525"/>
            </a:xfrm>
            <a:custGeom>
              <a:avLst/>
              <a:gdLst/>
              <a:ahLst/>
              <a:cxnLst/>
              <a:rect l="l" t="t" r="r" b="b"/>
              <a:pathLst>
                <a:path w="24182" h="26501" extrusionOk="0">
                  <a:moveTo>
                    <a:pt x="18881" y="0"/>
                  </a:moveTo>
                  <a:lnTo>
                    <a:pt x="10828" y="3185"/>
                  </a:lnTo>
                  <a:cubicBezTo>
                    <a:pt x="10828" y="3185"/>
                    <a:pt x="12080" y="8690"/>
                    <a:pt x="10192" y="13353"/>
                  </a:cubicBezTo>
                  <a:cubicBezTo>
                    <a:pt x="8281" y="18016"/>
                    <a:pt x="7007" y="20132"/>
                    <a:pt x="4050" y="22247"/>
                  </a:cubicBezTo>
                  <a:lnTo>
                    <a:pt x="4027" y="22247"/>
                  </a:lnTo>
                  <a:cubicBezTo>
                    <a:pt x="1070" y="24363"/>
                    <a:pt x="1" y="26501"/>
                    <a:pt x="1" y="26501"/>
                  </a:cubicBezTo>
                  <a:lnTo>
                    <a:pt x="14423" y="26501"/>
                  </a:lnTo>
                  <a:cubicBezTo>
                    <a:pt x="14423" y="26501"/>
                    <a:pt x="21201" y="15468"/>
                    <a:pt x="24181" y="9531"/>
                  </a:cubicBezTo>
                  <a:cubicBezTo>
                    <a:pt x="24045" y="8621"/>
                    <a:pt x="22088" y="5255"/>
                    <a:pt x="20587" y="2775"/>
                  </a:cubicBezTo>
                  <a:cubicBezTo>
                    <a:pt x="19632" y="1206"/>
                    <a:pt x="18881" y="0"/>
                    <a:pt x="18881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33"/>
            <p:cNvSpPr/>
            <p:nvPr/>
          </p:nvSpPr>
          <p:spPr>
            <a:xfrm>
              <a:off x="3893000" y="4883725"/>
              <a:ext cx="604550" cy="593150"/>
            </a:xfrm>
            <a:custGeom>
              <a:avLst/>
              <a:gdLst/>
              <a:ahLst/>
              <a:cxnLst/>
              <a:rect l="l" t="t" r="r" b="b"/>
              <a:pathLst>
                <a:path w="24182" h="23726" extrusionOk="0">
                  <a:moveTo>
                    <a:pt x="20587" y="0"/>
                  </a:moveTo>
                  <a:cubicBezTo>
                    <a:pt x="19018" y="1934"/>
                    <a:pt x="19632" y="5505"/>
                    <a:pt x="19245" y="8144"/>
                  </a:cubicBezTo>
                  <a:cubicBezTo>
                    <a:pt x="18813" y="11215"/>
                    <a:pt x="14718" y="19017"/>
                    <a:pt x="14718" y="19017"/>
                  </a:cubicBezTo>
                  <a:cubicBezTo>
                    <a:pt x="14718" y="19017"/>
                    <a:pt x="10851" y="18858"/>
                    <a:pt x="8235" y="18858"/>
                  </a:cubicBezTo>
                  <a:cubicBezTo>
                    <a:pt x="5710" y="18858"/>
                    <a:pt x="4163" y="19381"/>
                    <a:pt x="4050" y="19472"/>
                  </a:cubicBezTo>
                  <a:lnTo>
                    <a:pt x="4027" y="19472"/>
                  </a:lnTo>
                  <a:cubicBezTo>
                    <a:pt x="1070" y="21588"/>
                    <a:pt x="1" y="23726"/>
                    <a:pt x="1" y="23726"/>
                  </a:cubicBezTo>
                  <a:lnTo>
                    <a:pt x="14423" y="23726"/>
                  </a:lnTo>
                  <a:cubicBezTo>
                    <a:pt x="14423" y="23726"/>
                    <a:pt x="21201" y="12693"/>
                    <a:pt x="24181" y="6756"/>
                  </a:cubicBezTo>
                  <a:cubicBezTo>
                    <a:pt x="24045" y="5846"/>
                    <a:pt x="22088" y="2480"/>
                    <a:pt x="20587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33"/>
            <p:cNvSpPr/>
            <p:nvPr/>
          </p:nvSpPr>
          <p:spPr>
            <a:xfrm>
              <a:off x="3691125" y="2599875"/>
              <a:ext cx="786525" cy="2416950"/>
            </a:xfrm>
            <a:custGeom>
              <a:avLst/>
              <a:gdLst/>
              <a:ahLst/>
              <a:cxnLst/>
              <a:rect l="l" t="t" r="r" b="b"/>
              <a:pathLst>
                <a:path w="31461" h="96678" extrusionOk="0">
                  <a:moveTo>
                    <a:pt x="1274" y="0"/>
                  </a:moveTo>
                  <a:cubicBezTo>
                    <a:pt x="1274" y="0"/>
                    <a:pt x="1138" y="3867"/>
                    <a:pt x="978" y="9623"/>
                  </a:cubicBezTo>
                  <a:cubicBezTo>
                    <a:pt x="569" y="24795"/>
                    <a:pt x="0" y="53070"/>
                    <a:pt x="1274" y="58621"/>
                  </a:cubicBezTo>
                  <a:cubicBezTo>
                    <a:pt x="3026" y="66264"/>
                    <a:pt x="17903" y="96677"/>
                    <a:pt x="17903" y="96677"/>
                  </a:cubicBezTo>
                  <a:lnTo>
                    <a:pt x="31460" y="91423"/>
                  </a:lnTo>
                  <a:lnTo>
                    <a:pt x="19654" y="45928"/>
                  </a:lnTo>
                  <a:cubicBezTo>
                    <a:pt x="19654" y="45928"/>
                    <a:pt x="21360" y="23226"/>
                    <a:pt x="21588" y="9623"/>
                  </a:cubicBezTo>
                  <a:cubicBezTo>
                    <a:pt x="21656" y="5073"/>
                    <a:pt x="21565" y="1547"/>
                    <a:pt x="21178" y="228"/>
                  </a:cubicBezTo>
                  <a:lnTo>
                    <a:pt x="1274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33"/>
            <p:cNvSpPr/>
            <p:nvPr/>
          </p:nvSpPr>
          <p:spPr>
            <a:xfrm>
              <a:off x="3896975" y="5165225"/>
              <a:ext cx="747850" cy="311650"/>
            </a:xfrm>
            <a:custGeom>
              <a:avLst/>
              <a:gdLst/>
              <a:ahLst/>
              <a:cxnLst/>
              <a:rect l="l" t="t" r="r" b="b"/>
              <a:pathLst>
                <a:path w="29914" h="12466" extrusionOk="0">
                  <a:moveTo>
                    <a:pt x="17198" y="0"/>
                  </a:moveTo>
                  <a:lnTo>
                    <a:pt x="17198" y="0"/>
                  </a:lnTo>
                  <a:cubicBezTo>
                    <a:pt x="17198" y="0"/>
                    <a:pt x="17630" y="3140"/>
                    <a:pt x="12057" y="5755"/>
                  </a:cubicBezTo>
                  <a:cubicBezTo>
                    <a:pt x="10169" y="6620"/>
                    <a:pt x="8190" y="7257"/>
                    <a:pt x="6165" y="7689"/>
                  </a:cubicBezTo>
                  <a:cubicBezTo>
                    <a:pt x="1388" y="8758"/>
                    <a:pt x="1" y="12466"/>
                    <a:pt x="1" y="12466"/>
                  </a:cubicBezTo>
                  <a:lnTo>
                    <a:pt x="29914" y="12466"/>
                  </a:lnTo>
                  <a:lnTo>
                    <a:pt x="29618" y="6847"/>
                  </a:lnTo>
                  <a:lnTo>
                    <a:pt x="29322" y="910"/>
                  </a:lnTo>
                  <a:lnTo>
                    <a:pt x="17198" y="0"/>
                  </a:ln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33"/>
            <p:cNvSpPr/>
            <p:nvPr/>
          </p:nvSpPr>
          <p:spPr>
            <a:xfrm>
              <a:off x="4108525" y="2488975"/>
              <a:ext cx="606825" cy="2785450"/>
            </a:xfrm>
            <a:custGeom>
              <a:avLst/>
              <a:gdLst/>
              <a:ahLst/>
              <a:cxnLst/>
              <a:rect l="l" t="t" r="r" b="b"/>
              <a:pathLst>
                <a:path w="24273" h="111418" extrusionOk="0">
                  <a:moveTo>
                    <a:pt x="22680" y="1"/>
                  </a:moveTo>
                  <a:lnTo>
                    <a:pt x="2776" y="638"/>
                  </a:lnTo>
                  <a:cubicBezTo>
                    <a:pt x="2776" y="638"/>
                    <a:pt x="2435" y="5324"/>
                    <a:pt x="2003" y="11989"/>
                  </a:cubicBezTo>
                  <a:cubicBezTo>
                    <a:pt x="1161" y="25228"/>
                    <a:pt x="1" y="46269"/>
                    <a:pt x="524" y="54276"/>
                  </a:cubicBezTo>
                  <a:cubicBezTo>
                    <a:pt x="1320" y="66355"/>
                    <a:pt x="6188" y="107301"/>
                    <a:pt x="6188" y="107301"/>
                  </a:cubicBezTo>
                  <a:lnTo>
                    <a:pt x="24273" y="111418"/>
                  </a:lnTo>
                  <a:cubicBezTo>
                    <a:pt x="24273" y="111418"/>
                    <a:pt x="22066" y="67288"/>
                    <a:pt x="21156" y="57142"/>
                  </a:cubicBezTo>
                  <a:cubicBezTo>
                    <a:pt x="21315" y="50068"/>
                    <a:pt x="21998" y="26570"/>
                    <a:pt x="22430" y="11989"/>
                  </a:cubicBezTo>
                  <a:cubicBezTo>
                    <a:pt x="22635" y="4960"/>
                    <a:pt x="22794" y="1"/>
                    <a:pt x="22794" y="1"/>
                  </a:cubicBez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33"/>
            <p:cNvSpPr/>
            <p:nvPr/>
          </p:nvSpPr>
          <p:spPr>
            <a:xfrm>
              <a:off x="3896975" y="5309100"/>
              <a:ext cx="747850" cy="167775"/>
            </a:xfrm>
            <a:custGeom>
              <a:avLst/>
              <a:gdLst/>
              <a:ahLst/>
              <a:cxnLst/>
              <a:rect l="l" t="t" r="r" b="b"/>
              <a:pathLst>
                <a:path w="29914" h="6711" extrusionOk="0">
                  <a:moveTo>
                    <a:pt x="12057" y="0"/>
                  </a:moveTo>
                  <a:cubicBezTo>
                    <a:pt x="10169" y="865"/>
                    <a:pt x="8190" y="1502"/>
                    <a:pt x="6165" y="1934"/>
                  </a:cubicBezTo>
                  <a:cubicBezTo>
                    <a:pt x="1388" y="3003"/>
                    <a:pt x="1" y="6711"/>
                    <a:pt x="1" y="6711"/>
                  </a:cubicBezTo>
                  <a:lnTo>
                    <a:pt x="29914" y="6711"/>
                  </a:lnTo>
                  <a:lnTo>
                    <a:pt x="29618" y="1092"/>
                  </a:lnTo>
                  <a:cubicBezTo>
                    <a:pt x="26957" y="1911"/>
                    <a:pt x="22930" y="3777"/>
                    <a:pt x="15856" y="4414"/>
                  </a:cubicBezTo>
                  <a:cubicBezTo>
                    <a:pt x="14991" y="2844"/>
                    <a:pt x="13490" y="1274"/>
                    <a:pt x="12057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33"/>
            <p:cNvSpPr/>
            <p:nvPr/>
          </p:nvSpPr>
          <p:spPr>
            <a:xfrm>
              <a:off x="4734650" y="1938700"/>
              <a:ext cx="360575" cy="1374225"/>
            </a:xfrm>
            <a:custGeom>
              <a:avLst/>
              <a:gdLst/>
              <a:ahLst/>
              <a:cxnLst/>
              <a:rect l="l" t="t" r="r" b="b"/>
              <a:pathLst>
                <a:path w="14423" h="54969" extrusionOk="0">
                  <a:moveTo>
                    <a:pt x="8862" y="1"/>
                  </a:moveTo>
                  <a:cubicBezTo>
                    <a:pt x="8776" y="1"/>
                    <a:pt x="8681" y="6"/>
                    <a:pt x="8577" y="15"/>
                  </a:cubicBezTo>
                  <a:cubicBezTo>
                    <a:pt x="7917" y="83"/>
                    <a:pt x="7280" y="151"/>
                    <a:pt x="6643" y="242"/>
                  </a:cubicBezTo>
                  <a:cubicBezTo>
                    <a:pt x="4664" y="538"/>
                    <a:pt x="2708" y="834"/>
                    <a:pt x="729" y="1152"/>
                  </a:cubicBezTo>
                  <a:cubicBezTo>
                    <a:pt x="115" y="1243"/>
                    <a:pt x="1" y="1425"/>
                    <a:pt x="92" y="2085"/>
                  </a:cubicBezTo>
                  <a:cubicBezTo>
                    <a:pt x="228" y="3063"/>
                    <a:pt x="342" y="4064"/>
                    <a:pt x="547" y="5042"/>
                  </a:cubicBezTo>
                  <a:cubicBezTo>
                    <a:pt x="1138" y="8022"/>
                    <a:pt x="1843" y="10979"/>
                    <a:pt x="2367" y="13982"/>
                  </a:cubicBezTo>
                  <a:cubicBezTo>
                    <a:pt x="2822" y="16529"/>
                    <a:pt x="3095" y="19100"/>
                    <a:pt x="3436" y="21670"/>
                  </a:cubicBezTo>
                  <a:cubicBezTo>
                    <a:pt x="3913" y="25333"/>
                    <a:pt x="4027" y="29018"/>
                    <a:pt x="3459" y="32703"/>
                  </a:cubicBezTo>
                  <a:cubicBezTo>
                    <a:pt x="2958" y="35546"/>
                    <a:pt x="2753" y="38435"/>
                    <a:pt x="2799" y="41324"/>
                  </a:cubicBezTo>
                  <a:cubicBezTo>
                    <a:pt x="2822" y="42371"/>
                    <a:pt x="2822" y="43417"/>
                    <a:pt x="2844" y="44463"/>
                  </a:cubicBezTo>
                  <a:cubicBezTo>
                    <a:pt x="2913" y="45806"/>
                    <a:pt x="2981" y="47148"/>
                    <a:pt x="3049" y="48490"/>
                  </a:cubicBezTo>
                  <a:cubicBezTo>
                    <a:pt x="3026" y="48899"/>
                    <a:pt x="3117" y="49286"/>
                    <a:pt x="3299" y="49650"/>
                  </a:cubicBezTo>
                  <a:cubicBezTo>
                    <a:pt x="3394" y="49893"/>
                    <a:pt x="3616" y="50023"/>
                    <a:pt x="3843" y="50023"/>
                  </a:cubicBezTo>
                  <a:cubicBezTo>
                    <a:pt x="3999" y="50023"/>
                    <a:pt x="4157" y="49962"/>
                    <a:pt x="4277" y="49832"/>
                  </a:cubicBezTo>
                  <a:cubicBezTo>
                    <a:pt x="4596" y="49491"/>
                    <a:pt x="4801" y="49081"/>
                    <a:pt x="4869" y="48626"/>
                  </a:cubicBezTo>
                  <a:cubicBezTo>
                    <a:pt x="5074" y="47512"/>
                    <a:pt x="5256" y="46374"/>
                    <a:pt x="5506" y="45260"/>
                  </a:cubicBezTo>
                  <a:cubicBezTo>
                    <a:pt x="5597" y="44850"/>
                    <a:pt x="5551" y="44190"/>
                    <a:pt x="5961" y="44099"/>
                  </a:cubicBezTo>
                  <a:cubicBezTo>
                    <a:pt x="6006" y="44088"/>
                    <a:pt x="6048" y="44082"/>
                    <a:pt x="6086" y="44082"/>
                  </a:cubicBezTo>
                  <a:cubicBezTo>
                    <a:pt x="6493" y="44082"/>
                    <a:pt x="6549" y="44698"/>
                    <a:pt x="6757" y="45009"/>
                  </a:cubicBezTo>
                  <a:cubicBezTo>
                    <a:pt x="6871" y="45169"/>
                    <a:pt x="6984" y="45351"/>
                    <a:pt x="7053" y="45533"/>
                  </a:cubicBezTo>
                  <a:cubicBezTo>
                    <a:pt x="7712" y="47034"/>
                    <a:pt x="8281" y="48581"/>
                    <a:pt x="8167" y="50287"/>
                  </a:cubicBezTo>
                  <a:cubicBezTo>
                    <a:pt x="8099" y="51265"/>
                    <a:pt x="8145" y="52266"/>
                    <a:pt x="8145" y="53267"/>
                  </a:cubicBezTo>
                  <a:cubicBezTo>
                    <a:pt x="8122" y="53767"/>
                    <a:pt x="8236" y="54268"/>
                    <a:pt x="8440" y="54723"/>
                  </a:cubicBezTo>
                  <a:cubicBezTo>
                    <a:pt x="8532" y="54879"/>
                    <a:pt x="8721" y="54969"/>
                    <a:pt x="8896" y="54969"/>
                  </a:cubicBezTo>
                  <a:cubicBezTo>
                    <a:pt x="9025" y="54969"/>
                    <a:pt x="9146" y="54920"/>
                    <a:pt x="9214" y="54814"/>
                  </a:cubicBezTo>
                  <a:cubicBezTo>
                    <a:pt x="9418" y="54495"/>
                    <a:pt x="9600" y="54131"/>
                    <a:pt x="9782" y="53767"/>
                  </a:cubicBezTo>
                  <a:cubicBezTo>
                    <a:pt x="9828" y="53767"/>
                    <a:pt x="9873" y="53767"/>
                    <a:pt x="9919" y="53790"/>
                  </a:cubicBezTo>
                  <a:cubicBezTo>
                    <a:pt x="10242" y="53915"/>
                    <a:pt x="10462" y="53988"/>
                    <a:pt x="10624" y="53988"/>
                  </a:cubicBezTo>
                  <a:cubicBezTo>
                    <a:pt x="10874" y="53988"/>
                    <a:pt x="10987" y="53817"/>
                    <a:pt x="11124" y="53403"/>
                  </a:cubicBezTo>
                  <a:cubicBezTo>
                    <a:pt x="11284" y="52948"/>
                    <a:pt x="11420" y="52471"/>
                    <a:pt x="11534" y="51993"/>
                  </a:cubicBezTo>
                  <a:cubicBezTo>
                    <a:pt x="11966" y="52152"/>
                    <a:pt x="11852" y="52516"/>
                    <a:pt x="12012" y="52766"/>
                  </a:cubicBezTo>
                  <a:cubicBezTo>
                    <a:pt x="12197" y="53056"/>
                    <a:pt x="12454" y="53204"/>
                    <a:pt x="12703" y="53204"/>
                  </a:cubicBezTo>
                  <a:cubicBezTo>
                    <a:pt x="12942" y="53204"/>
                    <a:pt x="13175" y="53068"/>
                    <a:pt x="13331" y="52789"/>
                  </a:cubicBezTo>
                  <a:cubicBezTo>
                    <a:pt x="13604" y="52334"/>
                    <a:pt x="13786" y="51811"/>
                    <a:pt x="13877" y="51265"/>
                  </a:cubicBezTo>
                  <a:cubicBezTo>
                    <a:pt x="14423" y="48103"/>
                    <a:pt x="14377" y="44873"/>
                    <a:pt x="13740" y="41756"/>
                  </a:cubicBezTo>
                  <a:cubicBezTo>
                    <a:pt x="13513" y="40687"/>
                    <a:pt x="13217" y="39618"/>
                    <a:pt x="12967" y="38549"/>
                  </a:cubicBezTo>
                  <a:cubicBezTo>
                    <a:pt x="12831" y="37980"/>
                    <a:pt x="12694" y="37389"/>
                    <a:pt x="12580" y="36797"/>
                  </a:cubicBezTo>
                  <a:cubicBezTo>
                    <a:pt x="11989" y="33545"/>
                    <a:pt x="11898" y="30269"/>
                    <a:pt x="11852" y="26971"/>
                  </a:cubicBezTo>
                  <a:cubicBezTo>
                    <a:pt x="11807" y="24241"/>
                    <a:pt x="11943" y="21488"/>
                    <a:pt x="12012" y="18759"/>
                  </a:cubicBezTo>
                  <a:cubicBezTo>
                    <a:pt x="12080" y="16325"/>
                    <a:pt x="11943" y="13868"/>
                    <a:pt x="11579" y="11457"/>
                  </a:cubicBezTo>
                  <a:cubicBezTo>
                    <a:pt x="11193" y="8932"/>
                    <a:pt x="10647" y="6452"/>
                    <a:pt x="10146" y="3973"/>
                  </a:cubicBezTo>
                  <a:cubicBezTo>
                    <a:pt x="9896" y="2949"/>
                    <a:pt x="9737" y="1903"/>
                    <a:pt x="9646" y="879"/>
                  </a:cubicBezTo>
                  <a:cubicBezTo>
                    <a:pt x="9626" y="210"/>
                    <a:pt x="9419" y="1"/>
                    <a:pt x="8862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33"/>
            <p:cNvSpPr/>
            <p:nvPr/>
          </p:nvSpPr>
          <p:spPr>
            <a:xfrm>
              <a:off x="3151425" y="1827975"/>
              <a:ext cx="409500" cy="448500"/>
            </a:xfrm>
            <a:custGeom>
              <a:avLst/>
              <a:gdLst/>
              <a:ahLst/>
              <a:cxnLst/>
              <a:rect l="l" t="t" r="r" b="b"/>
              <a:pathLst>
                <a:path w="16380" h="17940" extrusionOk="0">
                  <a:moveTo>
                    <a:pt x="7552" y="1"/>
                  </a:moveTo>
                  <a:cubicBezTo>
                    <a:pt x="7245" y="1"/>
                    <a:pt x="7028" y="368"/>
                    <a:pt x="6507" y="1168"/>
                  </a:cubicBezTo>
                  <a:cubicBezTo>
                    <a:pt x="5574" y="2647"/>
                    <a:pt x="4687" y="4148"/>
                    <a:pt x="3572" y="5513"/>
                  </a:cubicBezTo>
                  <a:cubicBezTo>
                    <a:pt x="2526" y="6764"/>
                    <a:pt x="1502" y="8061"/>
                    <a:pt x="479" y="9357"/>
                  </a:cubicBezTo>
                  <a:cubicBezTo>
                    <a:pt x="1" y="9926"/>
                    <a:pt x="1" y="10108"/>
                    <a:pt x="433" y="10654"/>
                  </a:cubicBezTo>
                  <a:cubicBezTo>
                    <a:pt x="865" y="11200"/>
                    <a:pt x="1343" y="11723"/>
                    <a:pt x="1821" y="12223"/>
                  </a:cubicBezTo>
                  <a:cubicBezTo>
                    <a:pt x="3299" y="13725"/>
                    <a:pt x="4710" y="15249"/>
                    <a:pt x="6052" y="16864"/>
                  </a:cubicBezTo>
                  <a:cubicBezTo>
                    <a:pt x="6653" y="17593"/>
                    <a:pt x="6919" y="17939"/>
                    <a:pt x="7203" y="17939"/>
                  </a:cubicBezTo>
                  <a:cubicBezTo>
                    <a:pt x="7478" y="17939"/>
                    <a:pt x="7769" y="17615"/>
                    <a:pt x="8395" y="17000"/>
                  </a:cubicBezTo>
                  <a:cubicBezTo>
                    <a:pt x="11329" y="14111"/>
                    <a:pt x="13649" y="10745"/>
                    <a:pt x="16197" y="7537"/>
                  </a:cubicBezTo>
                  <a:cubicBezTo>
                    <a:pt x="16265" y="7401"/>
                    <a:pt x="16334" y="7264"/>
                    <a:pt x="16379" y="7128"/>
                  </a:cubicBezTo>
                  <a:cubicBezTo>
                    <a:pt x="16334" y="6992"/>
                    <a:pt x="16265" y="6855"/>
                    <a:pt x="16174" y="6741"/>
                  </a:cubicBezTo>
                  <a:cubicBezTo>
                    <a:pt x="15879" y="6446"/>
                    <a:pt x="15583" y="6195"/>
                    <a:pt x="15287" y="5945"/>
                  </a:cubicBezTo>
                  <a:cubicBezTo>
                    <a:pt x="13126" y="4216"/>
                    <a:pt x="10988" y="2510"/>
                    <a:pt x="8827" y="804"/>
                  </a:cubicBezTo>
                  <a:cubicBezTo>
                    <a:pt x="8157" y="283"/>
                    <a:pt x="7821" y="1"/>
                    <a:pt x="7552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33"/>
            <p:cNvSpPr/>
            <p:nvPr/>
          </p:nvSpPr>
          <p:spPr>
            <a:xfrm>
              <a:off x="3309525" y="1024650"/>
              <a:ext cx="1699825" cy="1956950"/>
            </a:xfrm>
            <a:custGeom>
              <a:avLst/>
              <a:gdLst/>
              <a:ahLst/>
              <a:cxnLst/>
              <a:rect l="l" t="t" r="r" b="b"/>
              <a:pathLst>
                <a:path w="67993" h="78278" extrusionOk="0">
                  <a:moveTo>
                    <a:pt x="44406" y="1"/>
                  </a:moveTo>
                  <a:cubicBezTo>
                    <a:pt x="43930" y="1"/>
                    <a:pt x="43695" y="324"/>
                    <a:pt x="43107" y="1500"/>
                  </a:cubicBezTo>
                  <a:cubicBezTo>
                    <a:pt x="40923" y="5936"/>
                    <a:pt x="39035" y="8370"/>
                    <a:pt x="36670" y="12715"/>
                  </a:cubicBezTo>
                  <a:cubicBezTo>
                    <a:pt x="36465" y="13101"/>
                    <a:pt x="36237" y="13488"/>
                    <a:pt x="36010" y="13875"/>
                  </a:cubicBezTo>
                  <a:cubicBezTo>
                    <a:pt x="35975" y="13944"/>
                    <a:pt x="35897" y="13974"/>
                    <a:pt x="35808" y="13974"/>
                  </a:cubicBezTo>
                  <a:cubicBezTo>
                    <a:pt x="35663" y="13974"/>
                    <a:pt x="35489" y="13896"/>
                    <a:pt x="35419" y="13784"/>
                  </a:cubicBezTo>
                  <a:cubicBezTo>
                    <a:pt x="35146" y="13215"/>
                    <a:pt x="34804" y="12783"/>
                    <a:pt x="34577" y="12351"/>
                  </a:cubicBezTo>
                  <a:cubicBezTo>
                    <a:pt x="32803" y="9098"/>
                    <a:pt x="32006" y="7801"/>
                    <a:pt x="30414" y="4890"/>
                  </a:cubicBezTo>
                  <a:cubicBezTo>
                    <a:pt x="29936" y="4025"/>
                    <a:pt x="29595" y="3070"/>
                    <a:pt x="29140" y="2183"/>
                  </a:cubicBezTo>
                  <a:cubicBezTo>
                    <a:pt x="28933" y="1782"/>
                    <a:pt x="28764" y="1604"/>
                    <a:pt x="28489" y="1604"/>
                  </a:cubicBezTo>
                  <a:cubicBezTo>
                    <a:pt x="28342" y="1604"/>
                    <a:pt x="28164" y="1655"/>
                    <a:pt x="27935" y="1750"/>
                  </a:cubicBezTo>
                  <a:cubicBezTo>
                    <a:pt x="26001" y="2569"/>
                    <a:pt x="24068" y="3388"/>
                    <a:pt x="22157" y="4230"/>
                  </a:cubicBezTo>
                  <a:cubicBezTo>
                    <a:pt x="21884" y="4344"/>
                    <a:pt x="21611" y="4503"/>
                    <a:pt x="21361" y="4639"/>
                  </a:cubicBezTo>
                  <a:cubicBezTo>
                    <a:pt x="18381" y="6186"/>
                    <a:pt x="16015" y="8461"/>
                    <a:pt x="14081" y="11168"/>
                  </a:cubicBezTo>
                  <a:cubicBezTo>
                    <a:pt x="12171" y="13807"/>
                    <a:pt x="10328" y="16468"/>
                    <a:pt x="8508" y="19152"/>
                  </a:cubicBezTo>
                  <a:cubicBezTo>
                    <a:pt x="5915" y="22997"/>
                    <a:pt x="3367" y="26864"/>
                    <a:pt x="820" y="30731"/>
                  </a:cubicBezTo>
                  <a:cubicBezTo>
                    <a:pt x="615" y="31026"/>
                    <a:pt x="433" y="31322"/>
                    <a:pt x="251" y="31618"/>
                  </a:cubicBezTo>
                  <a:cubicBezTo>
                    <a:pt x="1" y="32141"/>
                    <a:pt x="46" y="32459"/>
                    <a:pt x="433" y="32846"/>
                  </a:cubicBezTo>
                  <a:cubicBezTo>
                    <a:pt x="638" y="33051"/>
                    <a:pt x="865" y="33256"/>
                    <a:pt x="1093" y="33438"/>
                  </a:cubicBezTo>
                  <a:cubicBezTo>
                    <a:pt x="3618" y="35394"/>
                    <a:pt x="6029" y="37487"/>
                    <a:pt x="8645" y="39306"/>
                  </a:cubicBezTo>
                  <a:cubicBezTo>
                    <a:pt x="9327" y="39786"/>
                    <a:pt x="9714" y="40041"/>
                    <a:pt x="10048" y="40041"/>
                  </a:cubicBezTo>
                  <a:cubicBezTo>
                    <a:pt x="10427" y="40041"/>
                    <a:pt x="10736" y="39712"/>
                    <a:pt x="11329" y="39011"/>
                  </a:cubicBezTo>
                  <a:cubicBezTo>
                    <a:pt x="12717" y="37373"/>
                    <a:pt x="14059" y="35690"/>
                    <a:pt x="15424" y="34052"/>
                  </a:cubicBezTo>
                  <a:cubicBezTo>
                    <a:pt x="15674" y="33733"/>
                    <a:pt x="15947" y="33438"/>
                    <a:pt x="16220" y="33142"/>
                  </a:cubicBezTo>
                  <a:cubicBezTo>
                    <a:pt x="16258" y="33095"/>
                    <a:pt x="16315" y="33071"/>
                    <a:pt x="16373" y="33071"/>
                  </a:cubicBezTo>
                  <a:cubicBezTo>
                    <a:pt x="16454" y="33071"/>
                    <a:pt x="16534" y="33117"/>
                    <a:pt x="16561" y="33210"/>
                  </a:cubicBezTo>
                  <a:cubicBezTo>
                    <a:pt x="16606" y="33347"/>
                    <a:pt x="16629" y="33506"/>
                    <a:pt x="16606" y="33665"/>
                  </a:cubicBezTo>
                  <a:cubicBezTo>
                    <a:pt x="16584" y="37441"/>
                    <a:pt x="16788" y="41240"/>
                    <a:pt x="16379" y="45016"/>
                  </a:cubicBezTo>
                  <a:cubicBezTo>
                    <a:pt x="16038" y="48292"/>
                    <a:pt x="15515" y="51545"/>
                    <a:pt x="14764" y="54752"/>
                  </a:cubicBezTo>
                  <a:cubicBezTo>
                    <a:pt x="13877" y="58323"/>
                    <a:pt x="12808" y="61872"/>
                    <a:pt x="11534" y="65330"/>
                  </a:cubicBezTo>
                  <a:cubicBezTo>
                    <a:pt x="10533" y="67991"/>
                    <a:pt x="9623" y="70675"/>
                    <a:pt x="8690" y="73359"/>
                  </a:cubicBezTo>
                  <a:cubicBezTo>
                    <a:pt x="8440" y="74133"/>
                    <a:pt x="8508" y="74315"/>
                    <a:pt x="9304" y="74520"/>
                  </a:cubicBezTo>
                  <a:cubicBezTo>
                    <a:pt x="9987" y="74724"/>
                    <a:pt x="10669" y="74861"/>
                    <a:pt x="11352" y="75020"/>
                  </a:cubicBezTo>
                  <a:cubicBezTo>
                    <a:pt x="15992" y="76157"/>
                    <a:pt x="20724" y="76976"/>
                    <a:pt x="25478" y="77477"/>
                  </a:cubicBezTo>
                  <a:cubicBezTo>
                    <a:pt x="30610" y="78005"/>
                    <a:pt x="35741" y="78278"/>
                    <a:pt x="40891" y="78278"/>
                  </a:cubicBezTo>
                  <a:cubicBezTo>
                    <a:pt x="41289" y="78278"/>
                    <a:pt x="41686" y="78276"/>
                    <a:pt x="42084" y="78273"/>
                  </a:cubicBezTo>
                  <a:cubicBezTo>
                    <a:pt x="44063" y="78250"/>
                    <a:pt x="47861" y="78182"/>
                    <a:pt x="51615" y="77773"/>
                  </a:cubicBezTo>
                  <a:cubicBezTo>
                    <a:pt x="52775" y="77659"/>
                    <a:pt x="53890" y="77477"/>
                    <a:pt x="55027" y="77295"/>
                  </a:cubicBezTo>
                  <a:cubicBezTo>
                    <a:pt x="55709" y="77181"/>
                    <a:pt x="55800" y="77090"/>
                    <a:pt x="55846" y="76430"/>
                  </a:cubicBezTo>
                  <a:cubicBezTo>
                    <a:pt x="55960" y="75134"/>
                    <a:pt x="56051" y="73837"/>
                    <a:pt x="56142" y="72563"/>
                  </a:cubicBezTo>
                  <a:cubicBezTo>
                    <a:pt x="56187" y="71403"/>
                    <a:pt x="56187" y="70266"/>
                    <a:pt x="56278" y="69106"/>
                  </a:cubicBezTo>
                  <a:cubicBezTo>
                    <a:pt x="56505" y="66080"/>
                    <a:pt x="56574" y="63032"/>
                    <a:pt x="56665" y="60007"/>
                  </a:cubicBezTo>
                  <a:cubicBezTo>
                    <a:pt x="56801" y="54707"/>
                    <a:pt x="56483" y="49429"/>
                    <a:pt x="56437" y="44129"/>
                  </a:cubicBezTo>
                  <a:cubicBezTo>
                    <a:pt x="56437" y="42696"/>
                    <a:pt x="56392" y="41240"/>
                    <a:pt x="56369" y="39807"/>
                  </a:cubicBezTo>
                  <a:cubicBezTo>
                    <a:pt x="56301" y="39488"/>
                    <a:pt x="56528" y="39193"/>
                    <a:pt x="56847" y="39170"/>
                  </a:cubicBezTo>
                  <a:cubicBezTo>
                    <a:pt x="57279" y="39079"/>
                    <a:pt x="57734" y="38988"/>
                    <a:pt x="58166" y="38897"/>
                  </a:cubicBezTo>
                  <a:cubicBezTo>
                    <a:pt x="60850" y="38419"/>
                    <a:pt x="63580" y="38124"/>
                    <a:pt x="66241" y="37373"/>
                  </a:cubicBezTo>
                  <a:cubicBezTo>
                    <a:pt x="67902" y="36918"/>
                    <a:pt x="67993" y="36850"/>
                    <a:pt x="67879" y="35144"/>
                  </a:cubicBezTo>
                  <a:cubicBezTo>
                    <a:pt x="67788" y="33233"/>
                    <a:pt x="67538" y="31368"/>
                    <a:pt x="67151" y="29502"/>
                  </a:cubicBezTo>
                  <a:cubicBezTo>
                    <a:pt x="66287" y="25612"/>
                    <a:pt x="65582" y="21677"/>
                    <a:pt x="64490" y="17833"/>
                  </a:cubicBezTo>
                  <a:cubicBezTo>
                    <a:pt x="63921" y="15831"/>
                    <a:pt x="63330" y="13807"/>
                    <a:pt x="62420" y="11918"/>
                  </a:cubicBezTo>
                  <a:cubicBezTo>
                    <a:pt x="60191" y="7278"/>
                    <a:pt x="56847" y="3820"/>
                    <a:pt x="51865" y="2137"/>
                  </a:cubicBezTo>
                  <a:cubicBezTo>
                    <a:pt x="51387" y="1978"/>
                    <a:pt x="50932" y="1796"/>
                    <a:pt x="50455" y="1637"/>
                  </a:cubicBezTo>
                  <a:cubicBezTo>
                    <a:pt x="48931" y="1045"/>
                    <a:pt x="47338" y="590"/>
                    <a:pt x="45723" y="249"/>
                  </a:cubicBezTo>
                  <a:cubicBezTo>
                    <a:pt x="45094" y="127"/>
                    <a:pt x="44703" y="1"/>
                    <a:pt x="44406" y="1"/>
                  </a:cubicBez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33"/>
            <p:cNvSpPr/>
            <p:nvPr/>
          </p:nvSpPr>
          <p:spPr>
            <a:xfrm>
              <a:off x="3811675" y="1538700"/>
              <a:ext cx="265600" cy="256025"/>
            </a:xfrm>
            <a:custGeom>
              <a:avLst/>
              <a:gdLst/>
              <a:ahLst/>
              <a:cxnLst/>
              <a:rect l="l" t="t" r="r" b="b"/>
              <a:pathLst>
                <a:path w="10624" h="10241" extrusionOk="0">
                  <a:moveTo>
                    <a:pt x="9600" y="1"/>
                  </a:moveTo>
                  <a:cubicBezTo>
                    <a:pt x="7075" y="23"/>
                    <a:pt x="4528" y="69"/>
                    <a:pt x="1980" y="114"/>
                  </a:cubicBezTo>
                  <a:cubicBezTo>
                    <a:pt x="1548" y="137"/>
                    <a:pt x="1093" y="183"/>
                    <a:pt x="660" y="251"/>
                  </a:cubicBezTo>
                  <a:cubicBezTo>
                    <a:pt x="274" y="274"/>
                    <a:pt x="1" y="592"/>
                    <a:pt x="46" y="956"/>
                  </a:cubicBezTo>
                  <a:cubicBezTo>
                    <a:pt x="23" y="1752"/>
                    <a:pt x="46" y="2548"/>
                    <a:pt x="46" y="3663"/>
                  </a:cubicBezTo>
                  <a:cubicBezTo>
                    <a:pt x="69" y="4141"/>
                    <a:pt x="92" y="4937"/>
                    <a:pt x="160" y="5733"/>
                  </a:cubicBezTo>
                  <a:cubicBezTo>
                    <a:pt x="228" y="6688"/>
                    <a:pt x="387" y="7621"/>
                    <a:pt x="638" y="8531"/>
                  </a:cubicBezTo>
                  <a:cubicBezTo>
                    <a:pt x="797" y="9282"/>
                    <a:pt x="1388" y="9873"/>
                    <a:pt x="2162" y="9987"/>
                  </a:cubicBezTo>
                  <a:cubicBezTo>
                    <a:pt x="2594" y="10100"/>
                    <a:pt x="3026" y="10169"/>
                    <a:pt x="3481" y="10214"/>
                  </a:cubicBezTo>
                  <a:cubicBezTo>
                    <a:pt x="4138" y="10227"/>
                    <a:pt x="4794" y="10240"/>
                    <a:pt x="5455" y="10240"/>
                  </a:cubicBezTo>
                  <a:cubicBezTo>
                    <a:pt x="5939" y="10240"/>
                    <a:pt x="6426" y="10233"/>
                    <a:pt x="6916" y="10214"/>
                  </a:cubicBezTo>
                  <a:cubicBezTo>
                    <a:pt x="7416" y="10169"/>
                    <a:pt x="7894" y="10078"/>
                    <a:pt x="8372" y="9941"/>
                  </a:cubicBezTo>
                  <a:cubicBezTo>
                    <a:pt x="9122" y="9782"/>
                    <a:pt x="9737" y="9213"/>
                    <a:pt x="9896" y="8463"/>
                  </a:cubicBezTo>
                  <a:cubicBezTo>
                    <a:pt x="10078" y="7894"/>
                    <a:pt x="10192" y="7302"/>
                    <a:pt x="10237" y="6711"/>
                  </a:cubicBezTo>
                  <a:cubicBezTo>
                    <a:pt x="10396" y="4914"/>
                    <a:pt x="10487" y="3140"/>
                    <a:pt x="10601" y="1343"/>
                  </a:cubicBezTo>
                  <a:cubicBezTo>
                    <a:pt x="10624" y="1092"/>
                    <a:pt x="10624" y="842"/>
                    <a:pt x="10601" y="592"/>
                  </a:cubicBezTo>
                  <a:cubicBezTo>
                    <a:pt x="10624" y="274"/>
                    <a:pt x="10374" y="23"/>
                    <a:pt x="10055" y="23"/>
                  </a:cubicBezTo>
                  <a:cubicBezTo>
                    <a:pt x="9896" y="1"/>
                    <a:pt x="9759" y="1"/>
                    <a:pt x="9600" y="1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33"/>
            <p:cNvSpPr/>
            <p:nvPr/>
          </p:nvSpPr>
          <p:spPr>
            <a:xfrm>
              <a:off x="3916900" y="1494825"/>
              <a:ext cx="68250" cy="377725"/>
            </a:xfrm>
            <a:custGeom>
              <a:avLst/>
              <a:gdLst/>
              <a:ahLst/>
              <a:cxnLst/>
              <a:rect l="l" t="t" r="r" b="b"/>
              <a:pathLst>
                <a:path w="2730" h="15109" extrusionOk="0">
                  <a:moveTo>
                    <a:pt x="792" y="0"/>
                  </a:moveTo>
                  <a:cubicBezTo>
                    <a:pt x="756" y="0"/>
                    <a:pt x="719" y="2"/>
                    <a:pt x="682" y="4"/>
                  </a:cubicBezTo>
                  <a:cubicBezTo>
                    <a:pt x="668" y="3"/>
                    <a:pt x="653" y="2"/>
                    <a:pt x="639" y="2"/>
                  </a:cubicBezTo>
                  <a:cubicBezTo>
                    <a:pt x="339" y="2"/>
                    <a:pt x="89" y="223"/>
                    <a:pt x="46" y="527"/>
                  </a:cubicBezTo>
                  <a:cubicBezTo>
                    <a:pt x="23" y="732"/>
                    <a:pt x="0" y="914"/>
                    <a:pt x="0" y="1119"/>
                  </a:cubicBezTo>
                  <a:cubicBezTo>
                    <a:pt x="0" y="3052"/>
                    <a:pt x="0" y="5008"/>
                    <a:pt x="0" y="6942"/>
                  </a:cubicBezTo>
                  <a:lnTo>
                    <a:pt x="23" y="6942"/>
                  </a:lnTo>
                  <a:cubicBezTo>
                    <a:pt x="68" y="8284"/>
                    <a:pt x="91" y="9626"/>
                    <a:pt x="137" y="10968"/>
                  </a:cubicBezTo>
                  <a:cubicBezTo>
                    <a:pt x="182" y="12060"/>
                    <a:pt x="273" y="13152"/>
                    <a:pt x="341" y="14244"/>
                  </a:cubicBezTo>
                  <a:cubicBezTo>
                    <a:pt x="387" y="14494"/>
                    <a:pt x="455" y="14722"/>
                    <a:pt x="569" y="14949"/>
                  </a:cubicBezTo>
                  <a:cubicBezTo>
                    <a:pt x="614" y="15040"/>
                    <a:pt x="705" y="15086"/>
                    <a:pt x="796" y="15108"/>
                  </a:cubicBezTo>
                  <a:cubicBezTo>
                    <a:pt x="955" y="15086"/>
                    <a:pt x="1069" y="15017"/>
                    <a:pt x="1160" y="14904"/>
                  </a:cubicBezTo>
                  <a:cubicBezTo>
                    <a:pt x="1251" y="14744"/>
                    <a:pt x="1297" y="14540"/>
                    <a:pt x="1319" y="14358"/>
                  </a:cubicBezTo>
                  <a:cubicBezTo>
                    <a:pt x="1410" y="13402"/>
                    <a:pt x="1501" y="12470"/>
                    <a:pt x="1524" y="11514"/>
                  </a:cubicBezTo>
                  <a:cubicBezTo>
                    <a:pt x="1570" y="9035"/>
                    <a:pt x="1570" y="6533"/>
                    <a:pt x="1592" y="4053"/>
                  </a:cubicBezTo>
                  <a:cubicBezTo>
                    <a:pt x="1592" y="3507"/>
                    <a:pt x="1592" y="2961"/>
                    <a:pt x="1615" y="2415"/>
                  </a:cubicBezTo>
                  <a:cubicBezTo>
                    <a:pt x="1615" y="2120"/>
                    <a:pt x="1752" y="2029"/>
                    <a:pt x="2047" y="1938"/>
                  </a:cubicBezTo>
                  <a:cubicBezTo>
                    <a:pt x="2525" y="1778"/>
                    <a:pt x="2730" y="1073"/>
                    <a:pt x="2389" y="755"/>
                  </a:cubicBezTo>
                  <a:cubicBezTo>
                    <a:pt x="1937" y="367"/>
                    <a:pt x="1424" y="0"/>
                    <a:pt x="792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33"/>
            <p:cNvSpPr/>
            <p:nvPr/>
          </p:nvSpPr>
          <p:spPr>
            <a:xfrm>
              <a:off x="2507125" y="1561150"/>
              <a:ext cx="1023650" cy="1024875"/>
            </a:xfrm>
            <a:custGeom>
              <a:avLst/>
              <a:gdLst/>
              <a:ahLst/>
              <a:cxnLst/>
              <a:rect l="l" t="t" r="r" b="b"/>
              <a:pathLst>
                <a:path w="40946" h="40995" extrusionOk="0">
                  <a:moveTo>
                    <a:pt x="16411" y="1"/>
                  </a:moveTo>
                  <a:cubicBezTo>
                    <a:pt x="16197" y="1"/>
                    <a:pt x="15946" y="142"/>
                    <a:pt x="15468" y="331"/>
                  </a:cubicBezTo>
                  <a:cubicBezTo>
                    <a:pt x="10555" y="2264"/>
                    <a:pt x="5641" y="4243"/>
                    <a:pt x="751" y="6200"/>
                  </a:cubicBezTo>
                  <a:cubicBezTo>
                    <a:pt x="455" y="6268"/>
                    <a:pt x="182" y="6450"/>
                    <a:pt x="0" y="6700"/>
                  </a:cubicBezTo>
                  <a:cubicBezTo>
                    <a:pt x="68" y="7269"/>
                    <a:pt x="500" y="7656"/>
                    <a:pt x="819" y="8088"/>
                  </a:cubicBezTo>
                  <a:cubicBezTo>
                    <a:pt x="3367" y="11341"/>
                    <a:pt x="5937" y="14594"/>
                    <a:pt x="8462" y="17869"/>
                  </a:cubicBezTo>
                  <a:cubicBezTo>
                    <a:pt x="14194" y="25353"/>
                    <a:pt x="19950" y="32814"/>
                    <a:pt x="25682" y="40298"/>
                  </a:cubicBezTo>
                  <a:cubicBezTo>
                    <a:pt x="26045" y="40774"/>
                    <a:pt x="26256" y="40995"/>
                    <a:pt x="26517" y="40995"/>
                  </a:cubicBezTo>
                  <a:cubicBezTo>
                    <a:pt x="26730" y="40995"/>
                    <a:pt x="26977" y="40847"/>
                    <a:pt x="27365" y="40571"/>
                  </a:cubicBezTo>
                  <a:cubicBezTo>
                    <a:pt x="27570" y="40435"/>
                    <a:pt x="27775" y="40276"/>
                    <a:pt x="27957" y="40116"/>
                  </a:cubicBezTo>
                  <a:cubicBezTo>
                    <a:pt x="32051" y="37023"/>
                    <a:pt x="35987" y="33701"/>
                    <a:pt x="39945" y="30426"/>
                  </a:cubicBezTo>
                  <a:cubicBezTo>
                    <a:pt x="40945" y="29607"/>
                    <a:pt x="40945" y="29584"/>
                    <a:pt x="40104" y="28561"/>
                  </a:cubicBezTo>
                  <a:cubicBezTo>
                    <a:pt x="32552" y="19348"/>
                    <a:pt x="24999" y="10112"/>
                    <a:pt x="17447" y="900"/>
                  </a:cubicBezTo>
                  <a:cubicBezTo>
                    <a:pt x="16897" y="234"/>
                    <a:pt x="16685" y="1"/>
                    <a:pt x="16411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33"/>
            <p:cNvSpPr/>
            <p:nvPr/>
          </p:nvSpPr>
          <p:spPr>
            <a:xfrm>
              <a:off x="2642450" y="1607325"/>
              <a:ext cx="203625" cy="112250"/>
            </a:xfrm>
            <a:custGeom>
              <a:avLst/>
              <a:gdLst/>
              <a:ahLst/>
              <a:cxnLst/>
              <a:rect l="l" t="t" r="r" b="b"/>
              <a:pathLst>
                <a:path w="8145" h="4490" extrusionOk="0">
                  <a:moveTo>
                    <a:pt x="3742" y="1"/>
                  </a:moveTo>
                  <a:cubicBezTo>
                    <a:pt x="3315" y="1"/>
                    <a:pt x="2912" y="310"/>
                    <a:pt x="2844" y="781"/>
                  </a:cubicBezTo>
                  <a:cubicBezTo>
                    <a:pt x="2822" y="941"/>
                    <a:pt x="2799" y="1077"/>
                    <a:pt x="2844" y="1236"/>
                  </a:cubicBezTo>
                  <a:cubicBezTo>
                    <a:pt x="3026" y="1873"/>
                    <a:pt x="2617" y="2101"/>
                    <a:pt x="2139" y="2328"/>
                  </a:cubicBezTo>
                  <a:cubicBezTo>
                    <a:pt x="1479" y="2578"/>
                    <a:pt x="888" y="2942"/>
                    <a:pt x="342" y="3375"/>
                  </a:cubicBezTo>
                  <a:cubicBezTo>
                    <a:pt x="92" y="3534"/>
                    <a:pt x="1" y="3875"/>
                    <a:pt x="115" y="4171"/>
                  </a:cubicBezTo>
                  <a:cubicBezTo>
                    <a:pt x="251" y="4421"/>
                    <a:pt x="501" y="4467"/>
                    <a:pt x="820" y="4489"/>
                  </a:cubicBezTo>
                  <a:cubicBezTo>
                    <a:pt x="1047" y="4467"/>
                    <a:pt x="1275" y="4421"/>
                    <a:pt x="1479" y="4353"/>
                  </a:cubicBezTo>
                  <a:cubicBezTo>
                    <a:pt x="3459" y="3579"/>
                    <a:pt x="5460" y="2829"/>
                    <a:pt x="7303" y="1760"/>
                  </a:cubicBezTo>
                  <a:cubicBezTo>
                    <a:pt x="7553" y="1600"/>
                    <a:pt x="7781" y="1418"/>
                    <a:pt x="7985" y="1191"/>
                  </a:cubicBezTo>
                  <a:cubicBezTo>
                    <a:pt x="8122" y="1054"/>
                    <a:pt x="8145" y="827"/>
                    <a:pt x="8031" y="645"/>
                  </a:cubicBezTo>
                  <a:cubicBezTo>
                    <a:pt x="7940" y="531"/>
                    <a:pt x="7826" y="463"/>
                    <a:pt x="7690" y="417"/>
                  </a:cubicBezTo>
                  <a:cubicBezTo>
                    <a:pt x="7600" y="409"/>
                    <a:pt x="7511" y="404"/>
                    <a:pt x="7422" y="404"/>
                  </a:cubicBezTo>
                  <a:cubicBezTo>
                    <a:pt x="7058" y="404"/>
                    <a:pt x="6699" y="480"/>
                    <a:pt x="6370" y="645"/>
                  </a:cubicBezTo>
                  <a:cubicBezTo>
                    <a:pt x="6044" y="777"/>
                    <a:pt x="5727" y="882"/>
                    <a:pt x="5432" y="882"/>
                  </a:cubicBezTo>
                  <a:cubicBezTo>
                    <a:pt x="5067" y="882"/>
                    <a:pt x="4736" y="723"/>
                    <a:pt x="4459" y="258"/>
                  </a:cubicBezTo>
                  <a:cubicBezTo>
                    <a:pt x="4391" y="190"/>
                    <a:pt x="4277" y="167"/>
                    <a:pt x="4186" y="122"/>
                  </a:cubicBezTo>
                  <a:cubicBezTo>
                    <a:pt x="4044" y="39"/>
                    <a:pt x="3892" y="1"/>
                    <a:pt x="374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33"/>
            <p:cNvSpPr/>
            <p:nvPr/>
          </p:nvSpPr>
          <p:spPr>
            <a:xfrm>
              <a:off x="2605700" y="1863300"/>
              <a:ext cx="236400" cy="284725"/>
            </a:xfrm>
            <a:custGeom>
              <a:avLst/>
              <a:gdLst/>
              <a:ahLst/>
              <a:cxnLst/>
              <a:rect l="l" t="t" r="r" b="b"/>
              <a:pathLst>
                <a:path w="9456" h="11389" extrusionOk="0">
                  <a:moveTo>
                    <a:pt x="6286" y="1"/>
                  </a:moveTo>
                  <a:cubicBezTo>
                    <a:pt x="6171" y="1"/>
                    <a:pt x="6045" y="16"/>
                    <a:pt x="5907" y="51"/>
                  </a:cubicBezTo>
                  <a:cubicBezTo>
                    <a:pt x="4405" y="415"/>
                    <a:pt x="629" y="3236"/>
                    <a:pt x="356" y="4350"/>
                  </a:cubicBezTo>
                  <a:cubicBezTo>
                    <a:pt x="1" y="5773"/>
                    <a:pt x="4663" y="11388"/>
                    <a:pt x="5597" y="11388"/>
                  </a:cubicBezTo>
                  <a:cubicBezTo>
                    <a:pt x="5619" y="11388"/>
                    <a:pt x="5639" y="11385"/>
                    <a:pt x="5656" y="11379"/>
                  </a:cubicBezTo>
                  <a:cubicBezTo>
                    <a:pt x="6430" y="11106"/>
                    <a:pt x="9273" y="7876"/>
                    <a:pt x="9387" y="7285"/>
                  </a:cubicBezTo>
                  <a:cubicBezTo>
                    <a:pt x="9455" y="6921"/>
                    <a:pt x="9433" y="6534"/>
                    <a:pt x="9273" y="6193"/>
                  </a:cubicBezTo>
                  <a:cubicBezTo>
                    <a:pt x="9137" y="5897"/>
                    <a:pt x="8955" y="5647"/>
                    <a:pt x="8727" y="5442"/>
                  </a:cubicBezTo>
                  <a:cubicBezTo>
                    <a:pt x="9046" y="4714"/>
                    <a:pt x="9046" y="4168"/>
                    <a:pt x="8136" y="3463"/>
                  </a:cubicBezTo>
                  <a:cubicBezTo>
                    <a:pt x="8272" y="3258"/>
                    <a:pt x="8363" y="3008"/>
                    <a:pt x="8409" y="2758"/>
                  </a:cubicBezTo>
                  <a:cubicBezTo>
                    <a:pt x="8614" y="1689"/>
                    <a:pt x="7453" y="1484"/>
                    <a:pt x="7453" y="1484"/>
                  </a:cubicBezTo>
                  <a:cubicBezTo>
                    <a:pt x="7453" y="1279"/>
                    <a:pt x="7408" y="1097"/>
                    <a:pt x="7363" y="915"/>
                  </a:cubicBezTo>
                  <a:cubicBezTo>
                    <a:pt x="7227" y="491"/>
                    <a:pt x="6929" y="1"/>
                    <a:pt x="6286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33"/>
            <p:cNvSpPr/>
            <p:nvPr/>
          </p:nvSpPr>
          <p:spPr>
            <a:xfrm>
              <a:off x="2663500" y="1886175"/>
              <a:ext cx="128550" cy="118875"/>
            </a:xfrm>
            <a:custGeom>
              <a:avLst/>
              <a:gdLst/>
              <a:ahLst/>
              <a:cxnLst/>
              <a:rect l="l" t="t" r="r" b="b"/>
              <a:pathLst>
                <a:path w="5142" h="4755" extrusionOk="0">
                  <a:moveTo>
                    <a:pt x="5051" y="0"/>
                  </a:moveTo>
                  <a:cubicBezTo>
                    <a:pt x="3777" y="250"/>
                    <a:pt x="2639" y="933"/>
                    <a:pt x="1798" y="1911"/>
                  </a:cubicBezTo>
                  <a:cubicBezTo>
                    <a:pt x="1206" y="2639"/>
                    <a:pt x="23" y="4686"/>
                    <a:pt x="1" y="4754"/>
                  </a:cubicBezTo>
                  <a:cubicBezTo>
                    <a:pt x="69" y="4686"/>
                    <a:pt x="2639" y="2025"/>
                    <a:pt x="3299" y="1547"/>
                  </a:cubicBezTo>
                  <a:cubicBezTo>
                    <a:pt x="3959" y="1092"/>
                    <a:pt x="4732" y="592"/>
                    <a:pt x="5141" y="569"/>
                  </a:cubicBezTo>
                  <a:cubicBezTo>
                    <a:pt x="5141" y="364"/>
                    <a:pt x="5096" y="182"/>
                    <a:pt x="5051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33"/>
            <p:cNvSpPr/>
            <p:nvPr/>
          </p:nvSpPr>
          <p:spPr>
            <a:xfrm>
              <a:off x="2713550" y="1932225"/>
              <a:ext cx="102375" cy="106950"/>
            </a:xfrm>
            <a:custGeom>
              <a:avLst/>
              <a:gdLst/>
              <a:ahLst/>
              <a:cxnLst/>
              <a:rect l="l" t="t" r="r" b="b"/>
              <a:pathLst>
                <a:path w="4095" h="4278" extrusionOk="0">
                  <a:moveTo>
                    <a:pt x="4095" y="1"/>
                  </a:moveTo>
                  <a:lnTo>
                    <a:pt x="4095" y="1"/>
                  </a:lnTo>
                  <a:cubicBezTo>
                    <a:pt x="3526" y="251"/>
                    <a:pt x="2958" y="547"/>
                    <a:pt x="2457" y="911"/>
                  </a:cubicBezTo>
                  <a:cubicBezTo>
                    <a:pt x="1320" y="1707"/>
                    <a:pt x="46" y="4209"/>
                    <a:pt x="0" y="4277"/>
                  </a:cubicBezTo>
                  <a:lnTo>
                    <a:pt x="3822" y="706"/>
                  </a:lnTo>
                  <a:cubicBezTo>
                    <a:pt x="3958" y="501"/>
                    <a:pt x="4049" y="251"/>
                    <a:pt x="4095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33"/>
            <p:cNvSpPr/>
            <p:nvPr/>
          </p:nvSpPr>
          <p:spPr>
            <a:xfrm>
              <a:off x="2766425" y="1999350"/>
              <a:ext cx="71125" cy="73950"/>
            </a:xfrm>
            <a:custGeom>
              <a:avLst/>
              <a:gdLst/>
              <a:ahLst/>
              <a:cxnLst/>
              <a:rect l="l" t="t" r="r" b="b"/>
              <a:pathLst>
                <a:path w="2845" h="2958" extrusionOk="0">
                  <a:moveTo>
                    <a:pt x="2298" y="0"/>
                  </a:moveTo>
                  <a:lnTo>
                    <a:pt x="1" y="2957"/>
                  </a:lnTo>
                  <a:cubicBezTo>
                    <a:pt x="1" y="2957"/>
                    <a:pt x="1934" y="1752"/>
                    <a:pt x="2844" y="751"/>
                  </a:cubicBezTo>
                  <a:cubicBezTo>
                    <a:pt x="2708" y="455"/>
                    <a:pt x="2526" y="205"/>
                    <a:pt x="2298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33"/>
            <p:cNvSpPr/>
            <p:nvPr/>
          </p:nvSpPr>
          <p:spPr>
            <a:xfrm>
              <a:off x="3981150" y="1024825"/>
              <a:ext cx="484550" cy="417650"/>
            </a:xfrm>
            <a:custGeom>
              <a:avLst/>
              <a:gdLst/>
              <a:ahLst/>
              <a:cxnLst/>
              <a:rect l="l" t="t" r="r" b="b"/>
              <a:pathLst>
                <a:path w="19382" h="16706" extrusionOk="0">
                  <a:moveTo>
                    <a:pt x="17551" y="0"/>
                  </a:moveTo>
                  <a:cubicBezTo>
                    <a:pt x="17068" y="0"/>
                    <a:pt x="16835" y="322"/>
                    <a:pt x="16242" y="1493"/>
                  </a:cubicBezTo>
                  <a:cubicBezTo>
                    <a:pt x="14058" y="5929"/>
                    <a:pt x="12170" y="8363"/>
                    <a:pt x="9805" y="12708"/>
                  </a:cubicBezTo>
                  <a:cubicBezTo>
                    <a:pt x="9600" y="13094"/>
                    <a:pt x="9372" y="13481"/>
                    <a:pt x="9145" y="13868"/>
                  </a:cubicBezTo>
                  <a:cubicBezTo>
                    <a:pt x="9110" y="13937"/>
                    <a:pt x="9032" y="13967"/>
                    <a:pt x="8943" y="13967"/>
                  </a:cubicBezTo>
                  <a:cubicBezTo>
                    <a:pt x="8798" y="13967"/>
                    <a:pt x="8624" y="13889"/>
                    <a:pt x="8554" y="13777"/>
                  </a:cubicBezTo>
                  <a:cubicBezTo>
                    <a:pt x="8281" y="13208"/>
                    <a:pt x="7939" y="12776"/>
                    <a:pt x="7712" y="12344"/>
                  </a:cubicBezTo>
                  <a:cubicBezTo>
                    <a:pt x="5938" y="9091"/>
                    <a:pt x="5141" y="7794"/>
                    <a:pt x="3549" y="4883"/>
                  </a:cubicBezTo>
                  <a:cubicBezTo>
                    <a:pt x="3071" y="4018"/>
                    <a:pt x="2730" y="3063"/>
                    <a:pt x="2275" y="2176"/>
                  </a:cubicBezTo>
                  <a:cubicBezTo>
                    <a:pt x="2071" y="1782"/>
                    <a:pt x="1905" y="1603"/>
                    <a:pt x="1638" y="1603"/>
                  </a:cubicBezTo>
                  <a:cubicBezTo>
                    <a:pt x="1488" y="1603"/>
                    <a:pt x="1307" y="1660"/>
                    <a:pt x="1070" y="1766"/>
                  </a:cubicBezTo>
                  <a:cubicBezTo>
                    <a:pt x="706" y="1903"/>
                    <a:pt x="364" y="2062"/>
                    <a:pt x="1" y="2198"/>
                  </a:cubicBezTo>
                  <a:lnTo>
                    <a:pt x="7462" y="16006"/>
                  </a:lnTo>
                  <a:cubicBezTo>
                    <a:pt x="7718" y="16473"/>
                    <a:pt x="8178" y="16706"/>
                    <a:pt x="8636" y="16706"/>
                  </a:cubicBezTo>
                  <a:cubicBezTo>
                    <a:pt x="9071" y="16706"/>
                    <a:pt x="9504" y="16495"/>
                    <a:pt x="9759" y="16074"/>
                  </a:cubicBezTo>
                  <a:lnTo>
                    <a:pt x="19381" y="356"/>
                  </a:lnTo>
                  <a:cubicBezTo>
                    <a:pt x="19199" y="333"/>
                    <a:pt x="19040" y="288"/>
                    <a:pt x="18858" y="242"/>
                  </a:cubicBezTo>
                  <a:cubicBezTo>
                    <a:pt x="18236" y="121"/>
                    <a:pt x="17847" y="0"/>
                    <a:pt x="17551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33"/>
            <p:cNvSpPr/>
            <p:nvPr/>
          </p:nvSpPr>
          <p:spPr>
            <a:xfrm>
              <a:off x="4358750" y="989600"/>
              <a:ext cx="488525" cy="977200"/>
            </a:xfrm>
            <a:custGeom>
              <a:avLst/>
              <a:gdLst/>
              <a:ahLst/>
              <a:cxnLst/>
              <a:rect l="l" t="t" r="r" b="b"/>
              <a:pathLst>
                <a:path w="19541" h="39088" extrusionOk="0">
                  <a:moveTo>
                    <a:pt x="755" y="0"/>
                  </a:moveTo>
                  <a:cubicBezTo>
                    <a:pt x="457" y="0"/>
                    <a:pt x="168" y="194"/>
                    <a:pt x="69" y="491"/>
                  </a:cubicBezTo>
                  <a:cubicBezTo>
                    <a:pt x="1" y="855"/>
                    <a:pt x="183" y="1219"/>
                    <a:pt x="547" y="1333"/>
                  </a:cubicBezTo>
                  <a:cubicBezTo>
                    <a:pt x="1002" y="1492"/>
                    <a:pt x="1479" y="1628"/>
                    <a:pt x="1980" y="1742"/>
                  </a:cubicBezTo>
                  <a:cubicBezTo>
                    <a:pt x="4209" y="2288"/>
                    <a:pt x="5779" y="3653"/>
                    <a:pt x="6780" y="5677"/>
                  </a:cubicBezTo>
                  <a:cubicBezTo>
                    <a:pt x="7553" y="7247"/>
                    <a:pt x="8053" y="8930"/>
                    <a:pt x="8304" y="10659"/>
                  </a:cubicBezTo>
                  <a:cubicBezTo>
                    <a:pt x="8599" y="12888"/>
                    <a:pt x="8781" y="15140"/>
                    <a:pt x="8827" y="17370"/>
                  </a:cubicBezTo>
                  <a:cubicBezTo>
                    <a:pt x="8872" y="19189"/>
                    <a:pt x="9077" y="19007"/>
                    <a:pt x="7303" y="19440"/>
                  </a:cubicBezTo>
                  <a:cubicBezTo>
                    <a:pt x="5710" y="19826"/>
                    <a:pt x="4414" y="21009"/>
                    <a:pt x="3936" y="22556"/>
                  </a:cubicBezTo>
                  <a:cubicBezTo>
                    <a:pt x="3754" y="23079"/>
                    <a:pt x="3595" y="23602"/>
                    <a:pt x="3504" y="24148"/>
                  </a:cubicBezTo>
                  <a:cubicBezTo>
                    <a:pt x="3185" y="25718"/>
                    <a:pt x="3117" y="27333"/>
                    <a:pt x="3276" y="28925"/>
                  </a:cubicBezTo>
                  <a:cubicBezTo>
                    <a:pt x="3436" y="31018"/>
                    <a:pt x="3845" y="33065"/>
                    <a:pt x="4755" y="34999"/>
                  </a:cubicBezTo>
                  <a:cubicBezTo>
                    <a:pt x="5187" y="36000"/>
                    <a:pt x="5870" y="36887"/>
                    <a:pt x="6757" y="37569"/>
                  </a:cubicBezTo>
                  <a:cubicBezTo>
                    <a:pt x="7257" y="37956"/>
                    <a:pt x="7826" y="38275"/>
                    <a:pt x="8235" y="38798"/>
                  </a:cubicBezTo>
                  <a:cubicBezTo>
                    <a:pt x="8392" y="38986"/>
                    <a:pt x="8625" y="39088"/>
                    <a:pt x="8867" y="39088"/>
                  </a:cubicBezTo>
                  <a:cubicBezTo>
                    <a:pt x="8975" y="39088"/>
                    <a:pt x="9085" y="39067"/>
                    <a:pt x="9191" y="39025"/>
                  </a:cubicBezTo>
                  <a:cubicBezTo>
                    <a:pt x="9805" y="38798"/>
                    <a:pt x="10169" y="37933"/>
                    <a:pt x="9964" y="37251"/>
                  </a:cubicBezTo>
                  <a:cubicBezTo>
                    <a:pt x="9826" y="36784"/>
                    <a:pt x="9543" y="36541"/>
                    <a:pt x="9066" y="36541"/>
                  </a:cubicBezTo>
                  <a:cubicBezTo>
                    <a:pt x="8915" y="36541"/>
                    <a:pt x="8745" y="36565"/>
                    <a:pt x="8554" y="36614"/>
                  </a:cubicBezTo>
                  <a:cubicBezTo>
                    <a:pt x="8452" y="36650"/>
                    <a:pt x="8346" y="36668"/>
                    <a:pt x="8240" y="36668"/>
                  </a:cubicBezTo>
                  <a:cubicBezTo>
                    <a:pt x="8013" y="36668"/>
                    <a:pt x="7784" y="36587"/>
                    <a:pt x="7598" y="36432"/>
                  </a:cubicBezTo>
                  <a:cubicBezTo>
                    <a:pt x="6916" y="35909"/>
                    <a:pt x="6393" y="35226"/>
                    <a:pt x="6074" y="34430"/>
                  </a:cubicBezTo>
                  <a:cubicBezTo>
                    <a:pt x="4550" y="31041"/>
                    <a:pt x="4346" y="27492"/>
                    <a:pt x="5005" y="23875"/>
                  </a:cubicBezTo>
                  <a:cubicBezTo>
                    <a:pt x="5074" y="23602"/>
                    <a:pt x="5165" y="23307"/>
                    <a:pt x="5278" y="23034"/>
                  </a:cubicBezTo>
                  <a:cubicBezTo>
                    <a:pt x="5642" y="21919"/>
                    <a:pt x="6552" y="21077"/>
                    <a:pt x="7689" y="20804"/>
                  </a:cubicBezTo>
                  <a:cubicBezTo>
                    <a:pt x="8918" y="20509"/>
                    <a:pt x="10146" y="20281"/>
                    <a:pt x="11375" y="20145"/>
                  </a:cubicBezTo>
                  <a:cubicBezTo>
                    <a:pt x="11583" y="20107"/>
                    <a:pt x="11791" y="20088"/>
                    <a:pt x="11998" y="20088"/>
                  </a:cubicBezTo>
                  <a:cubicBezTo>
                    <a:pt x="13148" y="20088"/>
                    <a:pt x="14245" y="20663"/>
                    <a:pt x="14900" y="21646"/>
                  </a:cubicBezTo>
                  <a:cubicBezTo>
                    <a:pt x="15264" y="22124"/>
                    <a:pt x="15583" y="22624"/>
                    <a:pt x="15856" y="23147"/>
                  </a:cubicBezTo>
                  <a:cubicBezTo>
                    <a:pt x="16516" y="24376"/>
                    <a:pt x="17039" y="25695"/>
                    <a:pt x="17380" y="27037"/>
                  </a:cubicBezTo>
                  <a:cubicBezTo>
                    <a:pt x="17903" y="28812"/>
                    <a:pt x="18085" y="30677"/>
                    <a:pt x="17949" y="32519"/>
                  </a:cubicBezTo>
                  <a:cubicBezTo>
                    <a:pt x="17903" y="33111"/>
                    <a:pt x="17744" y="33702"/>
                    <a:pt x="17494" y="34248"/>
                  </a:cubicBezTo>
                  <a:cubicBezTo>
                    <a:pt x="17221" y="34794"/>
                    <a:pt x="16948" y="35249"/>
                    <a:pt x="16174" y="35249"/>
                  </a:cubicBezTo>
                  <a:cubicBezTo>
                    <a:pt x="16163" y="35249"/>
                    <a:pt x="16151" y="35248"/>
                    <a:pt x="16140" y="35248"/>
                  </a:cubicBezTo>
                  <a:cubicBezTo>
                    <a:pt x="15549" y="35248"/>
                    <a:pt x="15267" y="35829"/>
                    <a:pt x="15378" y="36432"/>
                  </a:cubicBezTo>
                  <a:cubicBezTo>
                    <a:pt x="15469" y="36819"/>
                    <a:pt x="15674" y="37160"/>
                    <a:pt x="15992" y="37410"/>
                  </a:cubicBezTo>
                  <a:cubicBezTo>
                    <a:pt x="16208" y="37572"/>
                    <a:pt x="16455" y="37652"/>
                    <a:pt x="16690" y="37652"/>
                  </a:cubicBezTo>
                  <a:cubicBezTo>
                    <a:pt x="17049" y="37652"/>
                    <a:pt x="17379" y="37463"/>
                    <a:pt x="17516" y="37092"/>
                  </a:cubicBezTo>
                  <a:cubicBezTo>
                    <a:pt x="17721" y="36591"/>
                    <a:pt x="17971" y="36113"/>
                    <a:pt x="18290" y="35659"/>
                  </a:cubicBezTo>
                  <a:cubicBezTo>
                    <a:pt x="18995" y="34635"/>
                    <a:pt x="19382" y="33407"/>
                    <a:pt x="19404" y="32155"/>
                  </a:cubicBezTo>
                  <a:cubicBezTo>
                    <a:pt x="19541" y="28357"/>
                    <a:pt x="18495" y="24853"/>
                    <a:pt x="16607" y="21601"/>
                  </a:cubicBezTo>
                  <a:cubicBezTo>
                    <a:pt x="16288" y="21100"/>
                    <a:pt x="15924" y="20622"/>
                    <a:pt x="15515" y="20190"/>
                  </a:cubicBezTo>
                  <a:cubicBezTo>
                    <a:pt x="14656" y="19224"/>
                    <a:pt x="13411" y="18683"/>
                    <a:pt x="12126" y="18683"/>
                  </a:cubicBezTo>
                  <a:cubicBezTo>
                    <a:pt x="12050" y="18683"/>
                    <a:pt x="11974" y="18685"/>
                    <a:pt x="11898" y="18689"/>
                  </a:cubicBezTo>
                  <a:cubicBezTo>
                    <a:pt x="11614" y="18702"/>
                    <a:pt x="11321" y="18764"/>
                    <a:pt x="11021" y="18764"/>
                  </a:cubicBezTo>
                  <a:cubicBezTo>
                    <a:pt x="10817" y="18764"/>
                    <a:pt x="10608" y="18736"/>
                    <a:pt x="10396" y="18643"/>
                  </a:cubicBezTo>
                  <a:lnTo>
                    <a:pt x="10419" y="18643"/>
                  </a:lnTo>
                  <a:cubicBezTo>
                    <a:pt x="10169" y="17961"/>
                    <a:pt x="10214" y="17279"/>
                    <a:pt x="10192" y="16573"/>
                  </a:cubicBezTo>
                  <a:cubicBezTo>
                    <a:pt x="10169" y="14731"/>
                    <a:pt x="10032" y="12888"/>
                    <a:pt x="9805" y="11046"/>
                  </a:cubicBezTo>
                  <a:cubicBezTo>
                    <a:pt x="9555" y="9135"/>
                    <a:pt x="9032" y="7247"/>
                    <a:pt x="8258" y="5450"/>
                  </a:cubicBezTo>
                  <a:cubicBezTo>
                    <a:pt x="6825" y="2242"/>
                    <a:pt x="4255" y="582"/>
                    <a:pt x="888" y="13"/>
                  </a:cubicBezTo>
                  <a:cubicBezTo>
                    <a:pt x="844" y="4"/>
                    <a:pt x="799" y="0"/>
                    <a:pt x="755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33"/>
            <p:cNvSpPr/>
            <p:nvPr/>
          </p:nvSpPr>
          <p:spPr>
            <a:xfrm>
              <a:off x="3576250" y="1031925"/>
              <a:ext cx="469750" cy="825275"/>
            </a:xfrm>
            <a:custGeom>
              <a:avLst/>
              <a:gdLst/>
              <a:ahLst/>
              <a:cxnLst/>
              <a:rect l="l" t="t" r="r" b="b"/>
              <a:pathLst>
                <a:path w="18790" h="33011" extrusionOk="0">
                  <a:moveTo>
                    <a:pt x="17930" y="0"/>
                  </a:moveTo>
                  <a:cubicBezTo>
                    <a:pt x="17795" y="0"/>
                    <a:pt x="17661" y="23"/>
                    <a:pt x="17539" y="72"/>
                  </a:cubicBezTo>
                  <a:cubicBezTo>
                    <a:pt x="16424" y="322"/>
                    <a:pt x="15332" y="686"/>
                    <a:pt x="14286" y="1164"/>
                  </a:cubicBezTo>
                  <a:cubicBezTo>
                    <a:pt x="12056" y="2301"/>
                    <a:pt x="10123" y="3939"/>
                    <a:pt x="8667" y="5986"/>
                  </a:cubicBezTo>
                  <a:cubicBezTo>
                    <a:pt x="6734" y="8648"/>
                    <a:pt x="5551" y="11650"/>
                    <a:pt x="4709" y="14812"/>
                  </a:cubicBezTo>
                  <a:cubicBezTo>
                    <a:pt x="3708" y="18565"/>
                    <a:pt x="2980" y="22387"/>
                    <a:pt x="2594" y="26254"/>
                  </a:cubicBezTo>
                  <a:cubicBezTo>
                    <a:pt x="2503" y="27096"/>
                    <a:pt x="2366" y="27846"/>
                    <a:pt x="1456" y="28188"/>
                  </a:cubicBezTo>
                  <a:cubicBezTo>
                    <a:pt x="1297" y="28279"/>
                    <a:pt x="1138" y="28415"/>
                    <a:pt x="1024" y="28574"/>
                  </a:cubicBezTo>
                  <a:cubicBezTo>
                    <a:pt x="364" y="29462"/>
                    <a:pt x="0" y="30417"/>
                    <a:pt x="455" y="31509"/>
                  </a:cubicBezTo>
                  <a:cubicBezTo>
                    <a:pt x="887" y="32532"/>
                    <a:pt x="1775" y="32942"/>
                    <a:pt x="2684" y="33010"/>
                  </a:cubicBezTo>
                  <a:cubicBezTo>
                    <a:pt x="2703" y="33010"/>
                    <a:pt x="2722" y="33011"/>
                    <a:pt x="2740" y="33011"/>
                  </a:cubicBezTo>
                  <a:cubicBezTo>
                    <a:pt x="3947" y="33011"/>
                    <a:pt x="5035" y="32288"/>
                    <a:pt x="5505" y="31168"/>
                  </a:cubicBezTo>
                  <a:cubicBezTo>
                    <a:pt x="5937" y="30053"/>
                    <a:pt x="5551" y="28779"/>
                    <a:pt x="4573" y="28097"/>
                  </a:cubicBezTo>
                  <a:cubicBezTo>
                    <a:pt x="3936" y="27687"/>
                    <a:pt x="3822" y="27278"/>
                    <a:pt x="3936" y="26618"/>
                  </a:cubicBezTo>
                  <a:cubicBezTo>
                    <a:pt x="4118" y="25435"/>
                    <a:pt x="4254" y="24252"/>
                    <a:pt x="4436" y="23069"/>
                  </a:cubicBezTo>
                  <a:cubicBezTo>
                    <a:pt x="4959" y="19566"/>
                    <a:pt x="5755" y="16109"/>
                    <a:pt x="6825" y="12742"/>
                  </a:cubicBezTo>
                  <a:cubicBezTo>
                    <a:pt x="7575" y="10467"/>
                    <a:pt x="8690" y="8306"/>
                    <a:pt x="10146" y="6396"/>
                  </a:cubicBezTo>
                  <a:cubicBezTo>
                    <a:pt x="11920" y="4075"/>
                    <a:pt x="14172" y="2437"/>
                    <a:pt x="17038" y="1664"/>
                  </a:cubicBezTo>
                  <a:cubicBezTo>
                    <a:pt x="17379" y="1573"/>
                    <a:pt x="17698" y="1459"/>
                    <a:pt x="18039" y="1346"/>
                  </a:cubicBezTo>
                  <a:cubicBezTo>
                    <a:pt x="18221" y="1277"/>
                    <a:pt x="18380" y="1164"/>
                    <a:pt x="18517" y="1027"/>
                  </a:cubicBezTo>
                  <a:cubicBezTo>
                    <a:pt x="18790" y="709"/>
                    <a:pt x="18676" y="208"/>
                    <a:pt x="18267" y="49"/>
                  </a:cubicBezTo>
                  <a:cubicBezTo>
                    <a:pt x="18161" y="17"/>
                    <a:pt x="18046" y="0"/>
                    <a:pt x="17930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33"/>
            <p:cNvSpPr/>
            <p:nvPr/>
          </p:nvSpPr>
          <p:spPr>
            <a:xfrm>
              <a:off x="4138100" y="2960425"/>
              <a:ext cx="526075" cy="174500"/>
            </a:xfrm>
            <a:custGeom>
              <a:avLst/>
              <a:gdLst/>
              <a:ahLst/>
              <a:cxnLst/>
              <a:rect l="l" t="t" r="r" b="b"/>
              <a:pathLst>
                <a:path w="21043" h="6980" extrusionOk="0">
                  <a:moveTo>
                    <a:pt x="21042" y="0"/>
                  </a:moveTo>
                  <a:lnTo>
                    <a:pt x="21042" y="0"/>
                  </a:lnTo>
                  <a:cubicBezTo>
                    <a:pt x="20201" y="137"/>
                    <a:pt x="19336" y="251"/>
                    <a:pt x="18472" y="342"/>
                  </a:cubicBezTo>
                  <a:cubicBezTo>
                    <a:pt x="14718" y="751"/>
                    <a:pt x="10920" y="819"/>
                    <a:pt x="8941" y="842"/>
                  </a:cubicBezTo>
                  <a:cubicBezTo>
                    <a:pt x="5733" y="842"/>
                    <a:pt x="2935" y="774"/>
                    <a:pt x="365" y="660"/>
                  </a:cubicBezTo>
                  <a:cubicBezTo>
                    <a:pt x="228" y="2753"/>
                    <a:pt x="1" y="6301"/>
                    <a:pt x="1" y="6301"/>
                  </a:cubicBezTo>
                  <a:cubicBezTo>
                    <a:pt x="1" y="6301"/>
                    <a:pt x="4537" y="6979"/>
                    <a:pt x="10232" y="6979"/>
                  </a:cubicBezTo>
                  <a:cubicBezTo>
                    <a:pt x="13573" y="6979"/>
                    <a:pt x="17312" y="6746"/>
                    <a:pt x="20769" y="6006"/>
                  </a:cubicBezTo>
                  <a:cubicBezTo>
                    <a:pt x="20769" y="6006"/>
                    <a:pt x="20974" y="2480"/>
                    <a:pt x="21042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1" name="Google Shape;331;p33"/>
          <p:cNvGrpSpPr/>
          <p:nvPr/>
        </p:nvGrpSpPr>
        <p:grpSpPr>
          <a:xfrm>
            <a:off x="214340" y="110379"/>
            <a:ext cx="1141406" cy="1539977"/>
            <a:chOff x="1927175" y="238100"/>
            <a:chExt cx="3727650" cy="5216725"/>
          </a:xfrm>
        </p:grpSpPr>
        <p:sp>
          <p:nvSpPr>
            <p:cNvPr id="332" name="Google Shape;332;p33"/>
            <p:cNvSpPr/>
            <p:nvPr/>
          </p:nvSpPr>
          <p:spPr>
            <a:xfrm>
              <a:off x="2522500" y="245075"/>
              <a:ext cx="923075" cy="990725"/>
            </a:xfrm>
            <a:custGeom>
              <a:avLst/>
              <a:gdLst/>
              <a:ahLst/>
              <a:cxnLst/>
              <a:rect l="l" t="t" r="r" b="b"/>
              <a:pathLst>
                <a:path w="36923" h="39629" extrusionOk="0">
                  <a:moveTo>
                    <a:pt x="13329" y="1"/>
                  </a:moveTo>
                  <a:cubicBezTo>
                    <a:pt x="11744" y="1"/>
                    <a:pt x="10176" y="691"/>
                    <a:pt x="9115" y="2017"/>
                  </a:cubicBezTo>
                  <a:cubicBezTo>
                    <a:pt x="8166" y="3165"/>
                    <a:pt x="7548" y="4555"/>
                    <a:pt x="6776" y="5835"/>
                  </a:cubicBezTo>
                  <a:cubicBezTo>
                    <a:pt x="5165" y="8550"/>
                    <a:pt x="2252" y="10139"/>
                    <a:pt x="861" y="13052"/>
                  </a:cubicBezTo>
                  <a:cubicBezTo>
                    <a:pt x="0" y="14862"/>
                    <a:pt x="221" y="17179"/>
                    <a:pt x="927" y="19011"/>
                  </a:cubicBezTo>
                  <a:cubicBezTo>
                    <a:pt x="1634" y="20931"/>
                    <a:pt x="3068" y="22520"/>
                    <a:pt x="2825" y="24683"/>
                  </a:cubicBezTo>
                  <a:cubicBezTo>
                    <a:pt x="2671" y="25985"/>
                    <a:pt x="2207" y="27243"/>
                    <a:pt x="1987" y="28523"/>
                  </a:cubicBezTo>
                  <a:cubicBezTo>
                    <a:pt x="1766" y="29803"/>
                    <a:pt x="1854" y="31237"/>
                    <a:pt x="2649" y="32275"/>
                  </a:cubicBezTo>
                  <a:cubicBezTo>
                    <a:pt x="3478" y="33362"/>
                    <a:pt x="4887" y="33748"/>
                    <a:pt x="6296" y="33748"/>
                  </a:cubicBezTo>
                  <a:cubicBezTo>
                    <a:pt x="6688" y="33748"/>
                    <a:pt x="7080" y="33718"/>
                    <a:pt x="7460" y="33665"/>
                  </a:cubicBezTo>
                  <a:cubicBezTo>
                    <a:pt x="9063" y="33442"/>
                    <a:pt x="10628" y="32901"/>
                    <a:pt x="12225" y="32901"/>
                  </a:cubicBezTo>
                  <a:cubicBezTo>
                    <a:pt x="12365" y="32901"/>
                    <a:pt x="12506" y="32906"/>
                    <a:pt x="12646" y="32915"/>
                  </a:cubicBezTo>
                  <a:cubicBezTo>
                    <a:pt x="15052" y="33069"/>
                    <a:pt x="17126" y="34526"/>
                    <a:pt x="19068" y="35938"/>
                  </a:cubicBezTo>
                  <a:cubicBezTo>
                    <a:pt x="20702" y="37152"/>
                    <a:pt x="22578" y="39116"/>
                    <a:pt x="24630" y="39513"/>
                  </a:cubicBezTo>
                  <a:cubicBezTo>
                    <a:pt x="25031" y="39590"/>
                    <a:pt x="25429" y="39629"/>
                    <a:pt x="25820" y="39629"/>
                  </a:cubicBezTo>
                  <a:cubicBezTo>
                    <a:pt x="27453" y="39629"/>
                    <a:pt x="28956" y="38951"/>
                    <a:pt x="29971" y="37527"/>
                  </a:cubicBezTo>
                  <a:cubicBezTo>
                    <a:pt x="31185" y="35850"/>
                    <a:pt x="31538" y="33731"/>
                    <a:pt x="31913" y="31723"/>
                  </a:cubicBezTo>
                  <a:cubicBezTo>
                    <a:pt x="32266" y="29692"/>
                    <a:pt x="32178" y="27839"/>
                    <a:pt x="33568" y="26338"/>
                  </a:cubicBezTo>
                  <a:cubicBezTo>
                    <a:pt x="35179" y="24572"/>
                    <a:pt x="36923" y="22520"/>
                    <a:pt x="36746" y="20136"/>
                  </a:cubicBezTo>
                  <a:cubicBezTo>
                    <a:pt x="36592" y="17863"/>
                    <a:pt x="34760" y="16098"/>
                    <a:pt x="32862" y="14840"/>
                  </a:cubicBezTo>
                  <a:cubicBezTo>
                    <a:pt x="31317" y="13824"/>
                    <a:pt x="29574" y="13008"/>
                    <a:pt x="28227" y="11684"/>
                  </a:cubicBezTo>
                  <a:cubicBezTo>
                    <a:pt x="27036" y="10536"/>
                    <a:pt x="26682" y="8484"/>
                    <a:pt x="26263" y="6939"/>
                  </a:cubicBezTo>
                  <a:cubicBezTo>
                    <a:pt x="26064" y="6100"/>
                    <a:pt x="25800" y="5284"/>
                    <a:pt x="25491" y="4489"/>
                  </a:cubicBezTo>
                  <a:cubicBezTo>
                    <a:pt x="25093" y="3430"/>
                    <a:pt x="23858" y="2900"/>
                    <a:pt x="22710" y="2768"/>
                  </a:cubicBezTo>
                  <a:cubicBezTo>
                    <a:pt x="21584" y="2657"/>
                    <a:pt x="20415" y="2790"/>
                    <a:pt x="19289" y="2525"/>
                  </a:cubicBezTo>
                  <a:cubicBezTo>
                    <a:pt x="18340" y="2260"/>
                    <a:pt x="17457" y="1797"/>
                    <a:pt x="16707" y="1179"/>
                  </a:cubicBezTo>
                  <a:cubicBezTo>
                    <a:pt x="15707" y="386"/>
                    <a:pt x="14513" y="1"/>
                    <a:pt x="13329" y="1"/>
                  </a:cubicBezTo>
                  <a:close/>
                </a:path>
              </a:pathLst>
            </a:custGeom>
            <a:solidFill>
              <a:srgbClr val="CE4E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33"/>
            <p:cNvSpPr/>
            <p:nvPr/>
          </p:nvSpPr>
          <p:spPr>
            <a:xfrm>
              <a:off x="2643325" y="474200"/>
              <a:ext cx="667625" cy="590975"/>
            </a:xfrm>
            <a:custGeom>
              <a:avLst/>
              <a:gdLst/>
              <a:ahLst/>
              <a:cxnLst/>
              <a:rect l="l" t="t" r="r" b="b"/>
              <a:pathLst>
                <a:path w="26705" h="23639" extrusionOk="0">
                  <a:moveTo>
                    <a:pt x="14741" y="1"/>
                  </a:moveTo>
                  <a:cubicBezTo>
                    <a:pt x="13933" y="1"/>
                    <a:pt x="13124" y="196"/>
                    <a:pt x="12360" y="488"/>
                  </a:cubicBezTo>
                  <a:cubicBezTo>
                    <a:pt x="10991" y="1018"/>
                    <a:pt x="9733" y="1812"/>
                    <a:pt x="8321" y="2210"/>
                  </a:cubicBezTo>
                  <a:cubicBezTo>
                    <a:pt x="6489" y="2695"/>
                    <a:pt x="4569" y="2210"/>
                    <a:pt x="2804" y="2894"/>
                  </a:cubicBezTo>
                  <a:cubicBezTo>
                    <a:pt x="1435" y="3424"/>
                    <a:pt x="266" y="4461"/>
                    <a:pt x="133" y="6006"/>
                  </a:cubicBezTo>
                  <a:cubicBezTo>
                    <a:pt x="1" y="7418"/>
                    <a:pt x="883" y="8786"/>
                    <a:pt x="1148" y="10155"/>
                  </a:cubicBezTo>
                  <a:cubicBezTo>
                    <a:pt x="1457" y="11633"/>
                    <a:pt x="1523" y="13156"/>
                    <a:pt x="1347" y="14657"/>
                  </a:cubicBezTo>
                  <a:cubicBezTo>
                    <a:pt x="1215" y="15650"/>
                    <a:pt x="994" y="16643"/>
                    <a:pt x="1237" y="17614"/>
                  </a:cubicBezTo>
                  <a:cubicBezTo>
                    <a:pt x="1590" y="18740"/>
                    <a:pt x="2539" y="19600"/>
                    <a:pt x="3708" y="19843"/>
                  </a:cubicBezTo>
                  <a:cubicBezTo>
                    <a:pt x="4437" y="19998"/>
                    <a:pt x="5209" y="19998"/>
                    <a:pt x="5959" y="20174"/>
                  </a:cubicBezTo>
                  <a:cubicBezTo>
                    <a:pt x="6710" y="20329"/>
                    <a:pt x="7438" y="20572"/>
                    <a:pt x="8144" y="20858"/>
                  </a:cubicBezTo>
                  <a:cubicBezTo>
                    <a:pt x="9844" y="21543"/>
                    <a:pt x="11389" y="22558"/>
                    <a:pt x="13110" y="23176"/>
                  </a:cubicBezTo>
                  <a:cubicBezTo>
                    <a:pt x="13937" y="23483"/>
                    <a:pt x="14803" y="23639"/>
                    <a:pt x="15669" y="23639"/>
                  </a:cubicBezTo>
                  <a:cubicBezTo>
                    <a:pt x="16420" y="23639"/>
                    <a:pt x="17171" y="23522"/>
                    <a:pt x="17899" y="23286"/>
                  </a:cubicBezTo>
                  <a:cubicBezTo>
                    <a:pt x="19267" y="22845"/>
                    <a:pt x="19620" y="21388"/>
                    <a:pt x="20238" y="20196"/>
                  </a:cubicBezTo>
                  <a:cubicBezTo>
                    <a:pt x="21077" y="18519"/>
                    <a:pt x="21938" y="16776"/>
                    <a:pt x="23306" y="15451"/>
                  </a:cubicBezTo>
                  <a:cubicBezTo>
                    <a:pt x="23924" y="14856"/>
                    <a:pt x="24674" y="14480"/>
                    <a:pt x="25204" y="13730"/>
                  </a:cubicBezTo>
                  <a:cubicBezTo>
                    <a:pt x="26705" y="11678"/>
                    <a:pt x="26352" y="8808"/>
                    <a:pt x="24387" y="7175"/>
                  </a:cubicBezTo>
                  <a:cubicBezTo>
                    <a:pt x="23218" y="6182"/>
                    <a:pt x="21629" y="5807"/>
                    <a:pt x="20459" y="4836"/>
                  </a:cubicBezTo>
                  <a:cubicBezTo>
                    <a:pt x="19687" y="4196"/>
                    <a:pt x="19135" y="3357"/>
                    <a:pt x="18561" y="2541"/>
                  </a:cubicBezTo>
                  <a:cubicBezTo>
                    <a:pt x="17921" y="1592"/>
                    <a:pt x="17281" y="599"/>
                    <a:pt x="16156" y="223"/>
                  </a:cubicBezTo>
                  <a:cubicBezTo>
                    <a:pt x="15690" y="68"/>
                    <a:pt x="15215" y="1"/>
                    <a:pt x="14741" y="1"/>
                  </a:cubicBezTo>
                  <a:close/>
                </a:path>
              </a:pathLst>
            </a:custGeom>
            <a:solidFill>
              <a:srgbClr val="AD42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33"/>
            <p:cNvSpPr/>
            <p:nvPr/>
          </p:nvSpPr>
          <p:spPr>
            <a:xfrm>
              <a:off x="1942075" y="1048875"/>
              <a:ext cx="654925" cy="818025"/>
            </a:xfrm>
            <a:custGeom>
              <a:avLst/>
              <a:gdLst/>
              <a:ahLst/>
              <a:cxnLst/>
              <a:rect l="l" t="t" r="r" b="b"/>
              <a:pathLst>
                <a:path w="26197" h="32721" extrusionOk="0">
                  <a:moveTo>
                    <a:pt x="22333" y="0"/>
                  </a:moveTo>
                  <a:cubicBezTo>
                    <a:pt x="21861" y="0"/>
                    <a:pt x="21334" y="67"/>
                    <a:pt x="20746" y="211"/>
                  </a:cubicBezTo>
                  <a:cubicBezTo>
                    <a:pt x="18936" y="652"/>
                    <a:pt x="8078" y="13232"/>
                    <a:pt x="2914" y="22369"/>
                  </a:cubicBezTo>
                  <a:cubicBezTo>
                    <a:pt x="1126" y="25547"/>
                    <a:pt x="0" y="28305"/>
                    <a:pt x="199" y="29983"/>
                  </a:cubicBezTo>
                  <a:cubicBezTo>
                    <a:pt x="428" y="31974"/>
                    <a:pt x="1534" y="32720"/>
                    <a:pt x="3012" y="32720"/>
                  </a:cubicBezTo>
                  <a:cubicBezTo>
                    <a:pt x="5662" y="32720"/>
                    <a:pt x="9506" y="30320"/>
                    <a:pt x="11631" y="28394"/>
                  </a:cubicBezTo>
                  <a:cubicBezTo>
                    <a:pt x="13375" y="26805"/>
                    <a:pt x="17104" y="22015"/>
                    <a:pt x="20238" y="17822"/>
                  </a:cubicBezTo>
                  <a:cubicBezTo>
                    <a:pt x="21452" y="16211"/>
                    <a:pt x="22555" y="14688"/>
                    <a:pt x="23438" y="13497"/>
                  </a:cubicBezTo>
                  <a:cubicBezTo>
                    <a:pt x="25248" y="11025"/>
                    <a:pt x="26197" y="8045"/>
                    <a:pt x="26109" y="5000"/>
                  </a:cubicBezTo>
                  <a:cubicBezTo>
                    <a:pt x="26014" y="2443"/>
                    <a:pt x="25188" y="0"/>
                    <a:pt x="22333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33"/>
            <p:cNvSpPr/>
            <p:nvPr/>
          </p:nvSpPr>
          <p:spPr>
            <a:xfrm>
              <a:off x="3276725" y="1051200"/>
              <a:ext cx="361400" cy="865725"/>
            </a:xfrm>
            <a:custGeom>
              <a:avLst/>
              <a:gdLst/>
              <a:ahLst/>
              <a:cxnLst/>
              <a:rect l="l" t="t" r="r" b="b"/>
              <a:pathLst>
                <a:path w="14456" h="34629" extrusionOk="0">
                  <a:moveTo>
                    <a:pt x="955" y="1"/>
                  </a:moveTo>
                  <a:cubicBezTo>
                    <a:pt x="448" y="1"/>
                    <a:pt x="130" y="268"/>
                    <a:pt x="111" y="890"/>
                  </a:cubicBezTo>
                  <a:cubicBezTo>
                    <a:pt x="22" y="3428"/>
                    <a:pt x="0" y="5856"/>
                    <a:pt x="45" y="8173"/>
                  </a:cubicBezTo>
                  <a:cubicBezTo>
                    <a:pt x="354" y="22938"/>
                    <a:pt x="3200" y="32781"/>
                    <a:pt x="5562" y="33796"/>
                  </a:cubicBezTo>
                  <a:cubicBezTo>
                    <a:pt x="6600" y="34239"/>
                    <a:pt x="7859" y="34629"/>
                    <a:pt x="9109" y="34629"/>
                  </a:cubicBezTo>
                  <a:cubicBezTo>
                    <a:pt x="11155" y="34629"/>
                    <a:pt x="13174" y="33584"/>
                    <a:pt x="14147" y="30022"/>
                  </a:cubicBezTo>
                  <a:cubicBezTo>
                    <a:pt x="14456" y="28919"/>
                    <a:pt x="13970" y="25763"/>
                    <a:pt x="13176" y="22055"/>
                  </a:cubicBezTo>
                  <a:cubicBezTo>
                    <a:pt x="11918" y="16162"/>
                    <a:pt x="9799" y="8924"/>
                    <a:pt x="8696" y="6606"/>
                  </a:cubicBezTo>
                  <a:cubicBezTo>
                    <a:pt x="7255" y="3638"/>
                    <a:pt x="2824" y="1"/>
                    <a:pt x="955" y="1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33"/>
            <p:cNvSpPr/>
            <p:nvPr/>
          </p:nvSpPr>
          <p:spPr>
            <a:xfrm>
              <a:off x="3260175" y="5137550"/>
              <a:ext cx="805000" cy="317275"/>
            </a:xfrm>
            <a:custGeom>
              <a:avLst/>
              <a:gdLst/>
              <a:ahLst/>
              <a:cxnLst/>
              <a:rect l="l" t="t" r="r" b="b"/>
              <a:pathLst>
                <a:path w="32200" h="12691" extrusionOk="0">
                  <a:moveTo>
                    <a:pt x="12139" y="0"/>
                  </a:moveTo>
                  <a:lnTo>
                    <a:pt x="0" y="949"/>
                  </a:lnTo>
                  <a:lnTo>
                    <a:pt x="883" y="6974"/>
                  </a:lnTo>
                  <a:lnTo>
                    <a:pt x="1722" y="12690"/>
                  </a:lnTo>
                  <a:lnTo>
                    <a:pt x="32200" y="12690"/>
                  </a:lnTo>
                  <a:cubicBezTo>
                    <a:pt x="32200" y="12690"/>
                    <a:pt x="30037" y="8938"/>
                    <a:pt x="24961" y="7835"/>
                  </a:cubicBezTo>
                  <a:cubicBezTo>
                    <a:pt x="22776" y="7394"/>
                    <a:pt x="20613" y="6731"/>
                    <a:pt x="18561" y="5871"/>
                  </a:cubicBezTo>
                  <a:cubicBezTo>
                    <a:pt x="12337" y="3200"/>
                    <a:pt x="12139" y="0"/>
                    <a:pt x="12139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33"/>
            <p:cNvSpPr/>
            <p:nvPr/>
          </p:nvSpPr>
          <p:spPr>
            <a:xfrm>
              <a:off x="3282250" y="5284300"/>
              <a:ext cx="782925" cy="170525"/>
            </a:xfrm>
            <a:custGeom>
              <a:avLst/>
              <a:gdLst/>
              <a:ahLst/>
              <a:cxnLst/>
              <a:rect l="l" t="t" r="r" b="b"/>
              <a:pathLst>
                <a:path w="31317" h="6821" extrusionOk="0">
                  <a:moveTo>
                    <a:pt x="17678" y="1"/>
                  </a:moveTo>
                  <a:cubicBezTo>
                    <a:pt x="16486" y="1303"/>
                    <a:pt x="15272" y="2892"/>
                    <a:pt x="14698" y="4503"/>
                  </a:cubicBezTo>
                  <a:cubicBezTo>
                    <a:pt x="7393" y="3863"/>
                    <a:pt x="2891" y="1943"/>
                    <a:pt x="0" y="1104"/>
                  </a:cubicBezTo>
                  <a:lnTo>
                    <a:pt x="0" y="1104"/>
                  </a:lnTo>
                  <a:lnTo>
                    <a:pt x="839" y="6820"/>
                  </a:lnTo>
                  <a:lnTo>
                    <a:pt x="31317" y="6820"/>
                  </a:lnTo>
                  <a:cubicBezTo>
                    <a:pt x="31317" y="6820"/>
                    <a:pt x="29154" y="3068"/>
                    <a:pt x="24078" y="1965"/>
                  </a:cubicBezTo>
                  <a:cubicBezTo>
                    <a:pt x="21893" y="1524"/>
                    <a:pt x="19730" y="861"/>
                    <a:pt x="17678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33"/>
            <p:cNvSpPr/>
            <p:nvPr/>
          </p:nvSpPr>
          <p:spPr>
            <a:xfrm>
              <a:off x="2942925" y="2502450"/>
              <a:ext cx="727750" cy="2829325"/>
            </a:xfrm>
            <a:custGeom>
              <a:avLst/>
              <a:gdLst/>
              <a:ahLst/>
              <a:cxnLst/>
              <a:rect l="l" t="t" r="r" b="b"/>
              <a:pathLst>
                <a:path w="29110" h="113173" extrusionOk="0">
                  <a:moveTo>
                    <a:pt x="19841" y="0"/>
                  </a:moveTo>
                  <a:lnTo>
                    <a:pt x="0" y="221"/>
                  </a:lnTo>
                  <a:lnTo>
                    <a:pt x="640" y="7592"/>
                  </a:lnTo>
                  <a:lnTo>
                    <a:pt x="9976" y="113173"/>
                  </a:lnTo>
                  <a:lnTo>
                    <a:pt x="29110" y="106508"/>
                  </a:lnTo>
                  <a:lnTo>
                    <a:pt x="20503" y="7592"/>
                  </a:lnTo>
                  <a:lnTo>
                    <a:pt x="19841" y="0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33"/>
            <p:cNvSpPr/>
            <p:nvPr/>
          </p:nvSpPr>
          <p:spPr>
            <a:xfrm>
              <a:off x="2942925" y="2502450"/>
              <a:ext cx="512575" cy="189825"/>
            </a:xfrm>
            <a:custGeom>
              <a:avLst/>
              <a:gdLst/>
              <a:ahLst/>
              <a:cxnLst/>
              <a:rect l="l" t="t" r="r" b="b"/>
              <a:pathLst>
                <a:path w="20503" h="7593" extrusionOk="0">
                  <a:moveTo>
                    <a:pt x="19841" y="0"/>
                  </a:moveTo>
                  <a:lnTo>
                    <a:pt x="0" y="221"/>
                  </a:lnTo>
                  <a:lnTo>
                    <a:pt x="640" y="7592"/>
                  </a:lnTo>
                  <a:lnTo>
                    <a:pt x="20503" y="7592"/>
                  </a:lnTo>
                  <a:lnTo>
                    <a:pt x="19841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33"/>
            <p:cNvSpPr/>
            <p:nvPr/>
          </p:nvSpPr>
          <p:spPr>
            <a:xfrm>
              <a:off x="2112000" y="5137550"/>
              <a:ext cx="772475" cy="317275"/>
            </a:xfrm>
            <a:custGeom>
              <a:avLst/>
              <a:gdLst/>
              <a:ahLst/>
              <a:cxnLst/>
              <a:rect l="l" t="t" r="r" b="b"/>
              <a:pathLst>
                <a:path w="30899" h="12691" extrusionOk="0">
                  <a:moveTo>
                    <a:pt x="18650" y="0"/>
                  </a:moveTo>
                  <a:cubicBezTo>
                    <a:pt x="18650" y="0"/>
                    <a:pt x="18804" y="3200"/>
                    <a:pt x="12889" y="5871"/>
                  </a:cubicBezTo>
                  <a:cubicBezTo>
                    <a:pt x="10903" y="6731"/>
                    <a:pt x="8829" y="7394"/>
                    <a:pt x="6688" y="7835"/>
                  </a:cubicBezTo>
                  <a:cubicBezTo>
                    <a:pt x="1744" y="8938"/>
                    <a:pt x="1" y="12690"/>
                    <a:pt x="1" y="12690"/>
                  </a:cubicBezTo>
                  <a:lnTo>
                    <a:pt x="30457" y="12690"/>
                  </a:lnTo>
                  <a:lnTo>
                    <a:pt x="30677" y="6974"/>
                  </a:lnTo>
                  <a:lnTo>
                    <a:pt x="30898" y="949"/>
                  </a:lnTo>
                  <a:lnTo>
                    <a:pt x="18650" y="0"/>
                  </a:ln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33"/>
            <p:cNvSpPr/>
            <p:nvPr/>
          </p:nvSpPr>
          <p:spPr>
            <a:xfrm>
              <a:off x="2112000" y="5284300"/>
              <a:ext cx="766950" cy="170525"/>
            </a:xfrm>
            <a:custGeom>
              <a:avLst/>
              <a:gdLst/>
              <a:ahLst/>
              <a:cxnLst/>
              <a:rect l="l" t="t" r="r" b="b"/>
              <a:pathLst>
                <a:path w="30678" h="6821" extrusionOk="0">
                  <a:moveTo>
                    <a:pt x="12889" y="1"/>
                  </a:moveTo>
                  <a:cubicBezTo>
                    <a:pt x="10903" y="861"/>
                    <a:pt x="8829" y="1524"/>
                    <a:pt x="6688" y="1965"/>
                  </a:cubicBezTo>
                  <a:cubicBezTo>
                    <a:pt x="1744" y="3068"/>
                    <a:pt x="1" y="6820"/>
                    <a:pt x="1" y="6820"/>
                  </a:cubicBezTo>
                  <a:lnTo>
                    <a:pt x="30457" y="6820"/>
                  </a:lnTo>
                  <a:lnTo>
                    <a:pt x="30677" y="1104"/>
                  </a:lnTo>
                  <a:lnTo>
                    <a:pt x="30677" y="1104"/>
                  </a:lnTo>
                  <a:cubicBezTo>
                    <a:pt x="27875" y="1943"/>
                    <a:pt x="23593" y="3863"/>
                    <a:pt x="16354" y="4503"/>
                  </a:cubicBezTo>
                  <a:cubicBezTo>
                    <a:pt x="15604" y="2914"/>
                    <a:pt x="14214" y="1303"/>
                    <a:pt x="12889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33"/>
            <p:cNvSpPr/>
            <p:nvPr/>
          </p:nvSpPr>
          <p:spPr>
            <a:xfrm>
              <a:off x="2411050" y="2502450"/>
              <a:ext cx="560025" cy="2829325"/>
            </a:xfrm>
            <a:custGeom>
              <a:avLst/>
              <a:gdLst/>
              <a:ahLst/>
              <a:cxnLst/>
              <a:rect l="l" t="t" r="r" b="b"/>
              <a:pathLst>
                <a:path w="22401" h="113173" extrusionOk="0">
                  <a:moveTo>
                    <a:pt x="0" y="0"/>
                  </a:moveTo>
                  <a:lnTo>
                    <a:pt x="177" y="7592"/>
                  </a:lnTo>
                  <a:lnTo>
                    <a:pt x="2538" y="106508"/>
                  </a:lnTo>
                  <a:lnTo>
                    <a:pt x="22401" y="113173"/>
                  </a:lnTo>
                  <a:lnTo>
                    <a:pt x="22401" y="113173"/>
                  </a:lnTo>
                  <a:lnTo>
                    <a:pt x="20017" y="7592"/>
                  </a:lnTo>
                  <a:lnTo>
                    <a:pt x="19863" y="2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33"/>
            <p:cNvSpPr/>
            <p:nvPr/>
          </p:nvSpPr>
          <p:spPr>
            <a:xfrm>
              <a:off x="2411050" y="2502450"/>
              <a:ext cx="500450" cy="189825"/>
            </a:xfrm>
            <a:custGeom>
              <a:avLst/>
              <a:gdLst/>
              <a:ahLst/>
              <a:cxnLst/>
              <a:rect l="l" t="t" r="r" b="b"/>
              <a:pathLst>
                <a:path w="20018" h="7593" extrusionOk="0">
                  <a:moveTo>
                    <a:pt x="0" y="0"/>
                  </a:moveTo>
                  <a:lnTo>
                    <a:pt x="177" y="7592"/>
                  </a:lnTo>
                  <a:lnTo>
                    <a:pt x="20017" y="7592"/>
                  </a:lnTo>
                  <a:lnTo>
                    <a:pt x="19863" y="2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33"/>
            <p:cNvSpPr/>
            <p:nvPr/>
          </p:nvSpPr>
          <p:spPr>
            <a:xfrm>
              <a:off x="2346500" y="974125"/>
              <a:ext cx="1157550" cy="1572475"/>
            </a:xfrm>
            <a:custGeom>
              <a:avLst/>
              <a:gdLst/>
              <a:ahLst/>
              <a:cxnLst/>
              <a:rect l="l" t="t" r="r" b="b"/>
              <a:pathLst>
                <a:path w="46302" h="62899" extrusionOk="0">
                  <a:moveTo>
                    <a:pt x="14147" y="1"/>
                  </a:moveTo>
                  <a:cubicBezTo>
                    <a:pt x="14147" y="1"/>
                    <a:pt x="13441" y="89"/>
                    <a:pt x="12403" y="288"/>
                  </a:cubicBezTo>
                  <a:cubicBezTo>
                    <a:pt x="9954" y="729"/>
                    <a:pt x="5628" y="1744"/>
                    <a:pt x="4569" y="3201"/>
                  </a:cubicBezTo>
                  <a:cubicBezTo>
                    <a:pt x="3046" y="5297"/>
                    <a:pt x="7835" y="29155"/>
                    <a:pt x="7835" y="29155"/>
                  </a:cubicBezTo>
                  <a:cubicBezTo>
                    <a:pt x="7835" y="29155"/>
                    <a:pt x="0" y="55064"/>
                    <a:pt x="1060" y="62899"/>
                  </a:cubicBezTo>
                  <a:lnTo>
                    <a:pt x="46258" y="62899"/>
                  </a:lnTo>
                  <a:cubicBezTo>
                    <a:pt x="46302" y="61398"/>
                    <a:pt x="46214" y="59919"/>
                    <a:pt x="45971" y="58441"/>
                  </a:cubicBezTo>
                  <a:cubicBezTo>
                    <a:pt x="45574" y="56123"/>
                    <a:pt x="38975" y="34738"/>
                    <a:pt x="37629" y="31185"/>
                  </a:cubicBezTo>
                  <a:cubicBezTo>
                    <a:pt x="39549" y="21364"/>
                    <a:pt x="40100" y="5915"/>
                    <a:pt x="39769" y="4106"/>
                  </a:cubicBezTo>
                  <a:cubicBezTo>
                    <a:pt x="39438" y="2296"/>
                    <a:pt x="35929" y="1391"/>
                    <a:pt x="34296" y="1060"/>
                  </a:cubicBezTo>
                  <a:cubicBezTo>
                    <a:pt x="33502" y="906"/>
                    <a:pt x="32332" y="729"/>
                    <a:pt x="31339" y="575"/>
                  </a:cubicBezTo>
                  <a:cubicBezTo>
                    <a:pt x="30258" y="442"/>
                    <a:pt x="29397" y="332"/>
                    <a:pt x="29397" y="332"/>
                  </a:cubicBezTo>
                  <a:lnTo>
                    <a:pt x="14147" y="1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33"/>
            <p:cNvSpPr/>
            <p:nvPr/>
          </p:nvSpPr>
          <p:spPr>
            <a:xfrm>
              <a:off x="3073675" y="2140500"/>
              <a:ext cx="235625" cy="269800"/>
            </a:xfrm>
            <a:custGeom>
              <a:avLst/>
              <a:gdLst/>
              <a:ahLst/>
              <a:cxnLst/>
              <a:rect l="l" t="t" r="r" b="b"/>
              <a:pathLst>
                <a:path w="9425" h="10792" extrusionOk="0">
                  <a:moveTo>
                    <a:pt x="1" y="1"/>
                  </a:moveTo>
                  <a:lnTo>
                    <a:pt x="1" y="7504"/>
                  </a:lnTo>
                  <a:cubicBezTo>
                    <a:pt x="1" y="7504"/>
                    <a:pt x="222" y="9711"/>
                    <a:pt x="3135" y="10550"/>
                  </a:cubicBezTo>
                  <a:cubicBezTo>
                    <a:pt x="3721" y="10717"/>
                    <a:pt x="4299" y="10792"/>
                    <a:pt x="4852" y="10792"/>
                  </a:cubicBezTo>
                  <a:cubicBezTo>
                    <a:pt x="7066" y="10792"/>
                    <a:pt x="8864" y="9601"/>
                    <a:pt x="9093" y="8453"/>
                  </a:cubicBezTo>
                  <a:cubicBezTo>
                    <a:pt x="9425" y="6886"/>
                    <a:pt x="9226" y="354"/>
                    <a:pt x="9204" y="199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33"/>
            <p:cNvSpPr/>
            <p:nvPr/>
          </p:nvSpPr>
          <p:spPr>
            <a:xfrm>
              <a:off x="2529675" y="2140500"/>
              <a:ext cx="235050" cy="269800"/>
            </a:xfrm>
            <a:custGeom>
              <a:avLst/>
              <a:gdLst/>
              <a:ahLst/>
              <a:cxnLst/>
              <a:rect l="l" t="t" r="r" b="b"/>
              <a:pathLst>
                <a:path w="9402" h="10792" extrusionOk="0">
                  <a:moveTo>
                    <a:pt x="0" y="1"/>
                  </a:moveTo>
                  <a:lnTo>
                    <a:pt x="0" y="7504"/>
                  </a:lnTo>
                  <a:cubicBezTo>
                    <a:pt x="0" y="7504"/>
                    <a:pt x="199" y="9711"/>
                    <a:pt x="3134" y="10550"/>
                  </a:cubicBezTo>
                  <a:cubicBezTo>
                    <a:pt x="3716" y="10717"/>
                    <a:pt x="4292" y="10792"/>
                    <a:pt x="4843" y="10792"/>
                  </a:cubicBezTo>
                  <a:cubicBezTo>
                    <a:pt x="7051" y="10792"/>
                    <a:pt x="8863" y="9601"/>
                    <a:pt x="9093" y="8453"/>
                  </a:cubicBezTo>
                  <a:cubicBezTo>
                    <a:pt x="9402" y="6886"/>
                    <a:pt x="9225" y="354"/>
                    <a:pt x="9203" y="199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33"/>
            <p:cNvSpPr/>
            <p:nvPr/>
          </p:nvSpPr>
          <p:spPr>
            <a:xfrm>
              <a:off x="2656575" y="974125"/>
              <a:ext cx="473400" cy="299625"/>
            </a:xfrm>
            <a:custGeom>
              <a:avLst/>
              <a:gdLst/>
              <a:ahLst/>
              <a:cxnLst/>
              <a:rect l="l" t="t" r="r" b="b"/>
              <a:pathLst>
                <a:path w="18936" h="11985" extrusionOk="0">
                  <a:moveTo>
                    <a:pt x="1722" y="1"/>
                  </a:moveTo>
                  <a:cubicBezTo>
                    <a:pt x="1722" y="1"/>
                    <a:pt x="1038" y="89"/>
                    <a:pt x="0" y="288"/>
                  </a:cubicBezTo>
                  <a:cubicBezTo>
                    <a:pt x="376" y="2936"/>
                    <a:pt x="4326" y="10793"/>
                    <a:pt x="9512" y="11984"/>
                  </a:cubicBezTo>
                  <a:cubicBezTo>
                    <a:pt x="15250" y="9689"/>
                    <a:pt x="18495" y="4481"/>
                    <a:pt x="18936" y="575"/>
                  </a:cubicBezTo>
                  <a:cubicBezTo>
                    <a:pt x="17855" y="442"/>
                    <a:pt x="16994" y="332"/>
                    <a:pt x="16994" y="332"/>
                  </a:cubicBezTo>
                  <a:lnTo>
                    <a:pt x="1722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33"/>
            <p:cNvSpPr/>
            <p:nvPr/>
          </p:nvSpPr>
          <p:spPr>
            <a:xfrm>
              <a:off x="3183475" y="1337175"/>
              <a:ext cx="128575" cy="113675"/>
            </a:xfrm>
            <a:custGeom>
              <a:avLst/>
              <a:gdLst/>
              <a:ahLst/>
              <a:cxnLst/>
              <a:rect l="l" t="t" r="r" b="b"/>
              <a:pathLst>
                <a:path w="5143" h="4547" extrusionOk="0">
                  <a:moveTo>
                    <a:pt x="3664" y="0"/>
                  </a:moveTo>
                  <a:lnTo>
                    <a:pt x="1" y="221"/>
                  </a:lnTo>
                  <a:lnTo>
                    <a:pt x="1832" y="4547"/>
                  </a:lnTo>
                  <a:lnTo>
                    <a:pt x="5143" y="2472"/>
                  </a:lnTo>
                  <a:lnTo>
                    <a:pt x="3664" y="0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33"/>
            <p:cNvSpPr/>
            <p:nvPr/>
          </p:nvSpPr>
          <p:spPr>
            <a:xfrm>
              <a:off x="3011900" y="1168000"/>
              <a:ext cx="268150" cy="204900"/>
            </a:xfrm>
            <a:custGeom>
              <a:avLst/>
              <a:gdLst/>
              <a:ahLst/>
              <a:cxnLst/>
              <a:rect l="l" t="t" r="r" b="b"/>
              <a:pathLst>
                <a:path w="10726" h="8196" extrusionOk="0">
                  <a:moveTo>
                    <a:pt x="5219" y="0"/>
                  </a:moveTo>
                  <a:cubicBezTo>
                    <a:pt x="4283" y="0"/>
                    <a:pt x="3009" y="279"/>
                    <a:pt x="2604" y="522"/>
                  </a:cubicBezTo>
                  <a:cubicBezTo>
                    <a:pt x="2030" y="875"/>
                    <a:pt x="1876" y="2000"/>
                    <a:pt x="1589" y="2221"/>
                  </a:cubicBezTo>
                  <a:cubicBezTo>
                    <a:pt x="1302" y="2442"/>
                    <a:pt x="0" y="2795"/>
                    <a:pt x="0" y="3126"/>
                  </a:cubicBezTo>
                  <a:cubicBezTo>
                    <a:pt x="0" y="3409"/>
                    <a:pt x="498" y="3804"/>
                    <a:pt x="1344" y="3804"/>
                  </a:cubicBezTo>
                  <a:cubicBezTo>
                    <a:pt x="1489" y="3804"/>
                    <a:pt x="1645" y="3792"/>
                    <a:pt x="1810" y="3766"/>
                  </a:cubicBezTo>
                  <a:cubicBezTo>
                    <a:pt x="2935" y="3612"/>
                    <a:pt x="3686" y="1824"/>
                    <a:pt x="3686" y="1824"/>
                  </a:cubicBezTo>
                  <a:lnTo>
                    <a:pt x="4855" y="1691"/>
                  </a:lnTo>
                  <a:cubicBezTo>
                    <a:pt x="4855" y="1691"/>
                    <a:pt x="5407" y="6348"/>
                    <a:pt x="5959" y="6878"/>
                  </a:cubicBezTo>
                  <a:cubicBezTo>
                    <a:pt x="6047" y="6966"/>
                    <a:pt x="6753" y="8003"/>
                    <a:pt x="7857" y="8180"/>
                  </a:cubicBezTo>
                  <a:cubicBezTo>
                    <a:pt x="7932" y="8190"/>
                    <a:pt x="8008" y="8195"/>
                    <a:pt x="8086" y="8195"/>
                  </a:cubicBezTo>
                  <a:cubicBezTo>
                    <a:pt x="9141" y="8195"/>
                    <a:pt x="10342" y="7261"/>
                    <a:pt x="10527" y="6767"/>
                  </a:cubicBezTo>
                  <a:cubicBezTo>
                    <a:pt x="10726" y="6216"/>
                    <a:pt x="6775" y="478"/>
                    <a:pt x="6047" y="125"/>
                  </a:cubicBezTo>
                  <a:cubicBezTo>
                    <a:pt x="5854" y="37"/>
                    <a:pt x="5559" y="0"/>
                    <a:pt x="5219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33"/>
            <p:cNvSpPr/>
            <p:nvPr/>
          </p:nvSpPr>
          <p:spPr>
            <a:xfrm>
              <a:off x="3031750" y="1111325"/>
              <a:ext cx="78375" cy="321900"/>
            </a:xfrm>
            <a:custGeom>
              <a:avLst/>
              <a:gdLst/>
              <a:ahLst/>
              <a:cxnLst/>
              <a:rect l="l" t="t" r="r" b="b"/>
              <a:pathLst>
                <a:path w="3135" h="12876" extrusionOk="0">
                  <a:moveTo>
                    <a:pt x="2338" y="1"/>
                  </a:moveTo>
                  <a:cubicBezTo>
                    <a:pt x="2002" y="1"/>
                    <a:pt x="1744" y="207"/>
                    <a:pt x="1744" y="207"/>
                  </a:cubicBezTo>
                  <a:cubicBezTo>
                    <a:pt x="1744" y="207"/>
                    <a:pt x="1" y="10359"/>
                    <a:pt x="1" y="10668"/>
                  </a:cubicBezTo>
                  <a:cubicBezTo>
                    <a:pt x="1" y="10973"/>
                    <a:pt x="259" y="12875"/>
                    <a:pt x="500" y="12875"/>
                  </a:cubicBezTo>
                  <a:cubicBezTo>
                    <a:pt x="503" y="12875"/>
                    <a:pt x="505" y="12875"/>
                    <a:pt x="508" y="12875"/>
                  </a:cubicBezTo>
                  <a:cubicBezTo>
                    <a:pt x="773" y="12808"/>
                    <a:pt x="1612" y="11065"/>
                    <a:pt x="1612" y="11065"/>
                  </a:cubicBezTo>
                  <a:cubicBezTo>
                    <a:pt x="1612" y="11065"/>
                    <a:pt x="2825" y="3451"/>
                    <a:pt x="3134" y="494"/>
                  </a:cubicBezTo>
                  <a:cubicBezTo>
                    <a:pt x="2873" y="111"/>
                    <a:pt x="2584" y="1"/>
                    <a:pt x="2338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33"/>
            <p:cNvSpPr/>
            <p:nvPr/>
          </p:nvSpPr>
          <p:spPr>
            <a:xfrm>
              <a:off x="3029550" y="1183225"/>
              <a:ext cx="217950" cy="174425"/>
            </a:xfrm>
            <a:custGeom>
              <a:avLst/>
              <a:gdLst/>
              <a:ahLst/>
              <a:cxnLst/>
              <a:rect l="l" t="t" r="r" b="b"/>
              <a:pathLst>
                <a:path w="8718" h="6977" extrusionOk="0">
                  <a:moveTo>
                    <a:pt x="4607" y="0"/>
                  </a:moveTo>
                  <a:cubicBezTo>
                    <a:pt x="3735" y="0"/>
                    <a:pt x="965" y="1954"/>
                    <a:pt x="375" y="2914"/>
                  </a:cubicBezTo>
                  <a:cubicBezTo>
                    <a:pt x="0" y="3510"/>
                    <a:pt x="331" y="3907"/>
                    <a:pt x="640" y="4128"/>
                  </a:cubicBezTo>
                  <a:cubicBezTo>
                    <a:pt x="773" y="4194"/>
                    <a:pt x="883" y="4260"/>
                    <a:pt x="1015" y="4327"/>
                  </a:cubicBezTo>
                  <a:cubicBezTo>
                    <a:pt x="1015" y="4327"/>
                    <a:pt x="905" y="5187"/>
                    <a:pt x="1700" y="5276"/>
                  </a:cubicBezTo>
                  <a:cubicBezTo>
                    <a:pt x="1782" y="5285"/>
                    <a:pt x="1860" y="5290"/>
                    <a:pt x="1938" y="5290"/>
                  </a:cubicBezTo>
                  <a:cubicBezTo>
                    <a:pt x="2048" y="5290"/>
                    <a:pt x="2157" y="5279"/>
                    <a:pt x="2273" y="5254"/>
                  </a:cubicBezTo>
                  <a:cubicBezTo>
                    <a:pt x="2498" y="5926"/>
                    <a:pt x="2817" y="6108"/>
                    <a:pt x="3257" y="6108"/>
                  </a:cubicBezTo>
                  <a:cubicBezTo>
                    <a:pt x="3337" y="6108"/>
                    <a:pt x="3421" y="6102"/>
                    <a:pt x="3509" y="6092"/>
                  </a:cubicBezTo>
                  <a:cubicBezTo>
                    <a:pt x="3598" y="6313"/>
                    <a:pt x="3752" y="6490"/>
                    <a:pt x="3907" y="6644"/>
                  </a:cubicBezTo>
                  <a:cubicBezTo>
                    <a:pt x="4127" y="6843"/>
                    <a:pt x="4392" y="6953"/>
                    <a:pt x="4657" y="6975"/>
                  </a:cubicBezTo>
                  <a:cubicBezTo>
                    <a:pt x="4664" y="6976"/>
                    <a:pt x="4672" y="6976"/>
                    <a:pt x="4681" y="6976"/>
                  </a:cubicBezTo>
                  <a:cubicBezTo>
                    <a:pt x="5176" y="6976"/>
                    <a:pt x="7996" y="5753"/>
                    <a:pt x="8365" y="5276"/>
                  </a:cubicBezTo>
                  <a:cubicBezTo>
                    <a:pt x="8718" y="4790"/>
                    <a:pt x="5738" y="67"/>
                    <a:pt x="4635" y="1"/>
                  </a:cubicBezTo>
                  <a:cubicBezTo>
                    <a:pt x="4626" y="1"/>
                    <a:pt x="4616" y="0"/>
                    <a:pt x="4607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33"/>
            <p:cNvSpPr/>
            <p:nvPr/>
          </p:nvSpPr>
          <p:spPr>
            <a:xfrm>
              <a:off x="3045550" y="1224625"/>
              <a:ext cx="112025" cy="66775"/>
            </a:xfrm>
            <a:custGeom>
              <a:avLst/>
              <a:gdLst/>
              <a:ahLst/>
              <a:cxnLst/>
              <a:rect l="l" t="t" r="r" b="b"/>
              <a:pathLst>
                <a:path w="4481" h="2671" extrusionOk="0">
                  <a:moveTo>
                    <a:pt x="4480" y="0"/>
                  </a:moveTo>
                  <a:cubicBezTo>
                    <a:pt x="4414" y="22"/>
                    <a:pt x="2737" y="398"/>
                    <a:pt x="2075" y="618"/>
                  </a:cubicBezTo>
                  <a:cubicBezTo>
                    <a:pt x="1192" y="993"/>
                    <a:pt x="486" y="1633"/>
                    <a:pt x="0" y="2472"/>
                  </a:cubicBezTo>
                  <a:cubicBezTo>
                    <a:pt x="133" y="2538"/>
                    <a:pt x="243" y="2604"/>
                    <a:pt x="375" y="2671"/>
                  </a:cubicBezTo>
                  <a:cubicBezTo>
                    <a:pt x="486" y="2384"/>
                    <a:pt x="1016" y="1942"/>
                    <a:pt x="1501" y="1589"/>
                  </a:cubicBezTo>
                  <a:cubicBezTo>
                    <a:pt x="1964" y="1236"/>
                    <a:pt x="4414" y="44"/>
                    <a:pt x="4480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33"/>
            <p:cNvSpPr/>
            <p:nvPr/>
          </p:nvSpPr>
          <p:spPr>
            <a:xfrm>
              <a:off x="3072025" y="1267650"/>
              <a:ext cx="97675" cy="47850"/>
            </a:xfrm>
            <a:custGeom>
              <a:avLst/>
              <a:gdLst/>
              <a:ahLst/>
              <a:cxnLst/>
              <a:rect l="l" t="t" r="r" b="b"/>
              <a:pathLst>
                <a:path w="3907" h="1914" extrusionOk="0">
                  <a:moveTo>
                    <a:pt x="3907" y="1"/>
                  </a:moveTo>
                  <a:cubicBezTo>
                    <a:pt x="3863" y="1"/>
                    <a:pt x="1832" y="332"/>
                    <a:pt x="1016" y="950"/>
                  </a:cubicBezTo>
                  <a:cubicBezTo>
                    <a:pt x="641" y="1237"/>
                    <a:pt x="310" y="1546"/>
                    <a:pt x="1" y="1899"/>
                  </a:cubicBezTo>
                  <a:cubicBezTo>
                    <a:pt x="83" y="1908"/>
                    <a:pt x="161" y="1913"/>
                    <a:pt x="239" y="1913"/>
                  </a:cubicBezTo>
                  <a:cubicBezTo>
                    <a:pt x="349" y="1913"/>
                    <a:pt x="458" y="1902"/>
                    <a:pt x="574" y="1877"/>
                  </a:cubicBezTo>
                  <a:lnTo>
                    <a:pt x="3907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33"/>
            <p:cNvSpPr/>
            <p:nvPr/>
          </p:nvSpPr>
          <p:spPr>
            <a:xfrm>
              <a:off x="3117275" y="1312350"/>
              <a:ext cx="64575" cy="36975"/>
            </a:xfrm>
            <a:custGeom>
              <a:avLst/>
              <a:gdLst/>
              <a:ahLst/>
              <a:cxnLst/>
              <a:rect l="l" t="t" r="r" b="b"/>
              <a:pathLst>
                <a:path w="2583" h="1479" extrusionOk="0">
                  <a:moveTo>
                    <a:pt x="2582" y="0"/>
                  </a:moveTo>
                  <a:lnTo>
                    <a:pt x="0" y="927"/>
                  </a:lnTo>
                  <a:cubicBezTo>
                    <a:pt x="89" y="1148"/>
                    <a:pt x="243" y="1325"/>
                    <a:pt x="398" y="1479"/>
                  </a:cubicBezTo>
                  <a:cubicBezTo>
                    <a:pt x="1324" y="1082"/>
                    <a:pt x="2582" y="0"/>
                    <a:pt x="2582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33"/>
            <p:cNvSpPr/>
            <p:nvPr/>
          </p:nvSpPr>
          <p:spPr>
            <a:xfrm>
              <a:off x="3136025" y="1330550"/>
              <a:ext cx="512050" cy="599400"/>
            </a:xfrm>
            <a:custGeom>
              <a:avLst/>
              <a:gdLst/>
              <a:ahLst/>
              <a:cxnLst/>
              <a:rect l="l" t="t" r="r" b="b"/>
              <a:pathLst>
                <a:path w="20482" h="23976" extrusionOk="0">
                  <a:moveTo>
                    <a:pt x="7151" y="1"/>
                  </a:moveTo>
                  <a:lnTo>
                    <a:pt x="1" y="4282"/>
                  </a:lnTo>
                  <a:cubicBezTo>
                    <a:pt x="1" y="4282"/>
                    <a:pt x="7151" y="19885"/>
                    <a:pt x="8828" y="21651"/>
                  </a:cubicBezTo>
                  <a:cubicBezTo>
                    <a:pt x="10087" y="22959"/>
                    <a:pt x="12024" y="23976"/>
                    <a:pt x="14101" y="23976"/>
                  </a:cubicBezTo>
                  <a:cubicBezTo>
                    <a:pt x="14828" y="23976"/>
                    <a:pt x="15572" y="23851"/>
                    <a:pt x="16310" y="23571"/>
                  </a:cubicBezTo>
                  <a:cubicBezTo>
                    <a:pt x="19157" y="22512"/>
                    <a:pt x="20481" y="19576"/>
                    <a:pt x="19775" y="16641"/>
                  </a:cubicBezTo>
                  <a:cubicBezTo>
                    <a:pt x="19091" y="13706"/>
                    <a:pt x="7151" y="1"/>
                    <a:pt x="7151" y="1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33"/>
            <p:cNvSpPr/>
            <p:nvPr/>
          </p:nvSpPr>
          <p:spPr>
            <a:xfrm>
              <a:off x="2579325" y="1325600"/>
              <a:ext cx="614100" cy="706225"/>
            </a:xfrm>
            <a:custGeom>
              <a:avLst/>
              <a:gdLst/>
              <a:ahLst/>
              <a:cxnLst/>
              <a:rect l="l" t="t" r="r" b="b"/>
              <a:pathLst>
                <a:path w="24564" h="28249" extrusionOk="0">
                  <a:moveTo>
                    <a:pt x="1" y="0"/>
                  </a:moveTo>
                  <a:lnTo>
                    <a:pt x="950" y="28249"/>
                  </a:lnTo>
                  <a:lnTo>
                    <a:pt x="23924" y="28249"/>
                  </a:lnTo>
                  <a:lnTo>
                    <a:pt x="24564" y="79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33"/>
            <p:cNvSpPr/>
            <p:nvPr/>
          </p:nvSpPr>
          <p:spPr>
            <a:xfrm>
              <a:off x="2433675" y="1429600"/>
              <a:ext cx="185950" cy="253425"/>
            </a:xfrm>
            <a:custGeom>
              <a:avLst/>
              <a:gdLst/>
              <a:ahLst/>
              <a:cxnLst/>
              <a:rect l="l" t="t" r="r" b="b"/>
              <a:pathLst>
                <a:path w="7438" h="10137" extrusionOk="0">
                  <a:moveTo>
                    <a:pt x="6144" y="0"/>
                  </a:moveTo>
                  <a:cubicBezTo>
                    <a:pt x="5769" y="0"/>
                    <a:pt x="5394" y="120"/>
                    <a:pt x="5076" y="342"/>
                  </a:cubicBezTo>
                  <a:cubicBezTo>
                    <a:pt x="4414" y="850"/>
                    <a:pt x="1369" y="4491"/>
                    <a:pt x="795" y="6014"/>
                  </a:cubicBezTo>
                  <a:cubicBezTo>
                    <a:pt x="221" y="7559"/>
                    <a:pt x="0" y="9324"/>
                    <a:pt x="905" y="9788"/>
                  </a:cubicBezTo>
                  <a:cubicBezTo>
                    <a:pt x="1332" y="10007"/>
                    <a:pt x="1818" y="10137"/>
                    <a:pt x="2361" y="10137"/>
                  </a:cubicBezTo>
                  <a:cubicBezTo>
                    <a:pt x="2968" y="10137"/>
                    <a:pt x="3646" y="9974"/>
                    <a:pt x="4392" y="9589"/>
                  </a:cubicBezTo>
                  <a:cubicBezTo>
                    <a:pt x="5805" y="8861"/>
                    <a:pt x="6356" y="6764"/>
                    <a:pt x="6356" y="6698"/>
                  </a:cubicBezTo>
                  <a:cubicBezTo>
                    <a:pt x="6356" y="6610"/>
                    <a:pt x="7438" y="1070"/>
                    <a:pt x="7438" y="1070"/>
                  </a:cubicBezTo>
                  <a:cubicBezTo>
                    <a:pt x="7438" y="1070"/>
                    <a:pt x="7151" y="210"/>
                    <a:pt x="6577" y="55"/>
                  </a:cubicBezTo>
                  <a:cubicBezTo>
                    <a:pt x="6435" y="18"/>
                    <a:pt x="6289" y="0"/>
                    <a:pt x="6144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33"/>
            <p:cNvSpPr/>
            <p:nvPr/>
          </p:nvSpPr>
          <p:spPr>
            <a:xfrm>
              <a:off x="2555050" y="1430475"/>
              <a:ext cx="156175" cy="207575"/>
            </a:xfrm>
            <a:custGeom>
              <a:avLst/>
              <a:gdLst/>
              <a:ahLst/>
              <a:cxnLst/>
              <a:rect l="l" t="t" r="r" b="b"/>
              <a:pathLst>
                <a:path w="6247" h="8303" extrusionOk="0">
                  <a:moveTo>
                    <a:pt x="1860" y="1"/>
                  </a:moveTo>
                  <a:cubicBezTo>
                    <a:pt x="1807" y="1"/>
                    <a:pt x="1760" y="7"/>
                    <a:pt x="1722" y="20"/>
                  </a:cubicBezTo>
                  <a:cubicBezTo>
                    <a:pt x="1104" y="241"/>
                    <a:pt x="861" y="1102"/>
                    <a:pt x="1236" y="1344"/>
                  </a:cubicBezTo>
                  <a:cubicBezTo>
                    <a:pt x="883" y="1477"/>
                    <a:pt x="619" y="1808"/>
                    <a:pt x="574" y="2205"/>
                  </a:cubicBezTo>
                  <a:cubicBezTo>
                    <a:pt x="486" y="2602"/>
                    <a:pt x="1060" y="2911"/>
                    <a:pt x="1060" y="2911"/>
                  </a:cubicBezTo>
                  <a:cubicBezTo>
                    <a:pt x="773" y="3066"/>
                    <a:pt x="508" y="3242"/>
                    <a:pt x="265" y="3441"/>
                  </a:cubicBezTo>
                  <a:cubicBezTo>
                    <a:pt x="89" y="3684"/>
                    <a:pt x="310" y="4545"/>
                    <a:pt x="508" y="4655"/>
                  </a:cubicBezTo>
                  <a:cubicBezTo>
                    <a:pt x="243" y="5317"/>
                    <a:pt x="1" y="5648"/>
                    <a:pt x="89" y="5935"/>
                  </a:cubicBezTo>
                  <a:cubicBezTo>
                    <a:pt x="177" y="6244"/>
                    <a:pt x="1832" y="7745"/>
                    <a:pt x="2384" y="7965"/>
                  </a:cubicBezTo>
                  <a:cubicBezTo>
                    <a:pt x="2734" y="8113"/>
                    <a:pt x="3527" y="8302"/>
                    <a:pt x="4157" y="8302"/>
                  </a:cubicBezTo>
                  <a:cubicBezTo>
                    <a:pt x="4561" y="8302"/>
                    <a:pt x="4898" y="8225"/>
                    <a:pt x="5010" y="8009"/>
                  </a:cubicBezTo>
                  <a:cubicBezTo>
                    <a:pt x="5077" y="7943"/>
                    <a:pt x="5099" y="7833"/>
                    <a:pt x="5099" y="7745"/>
                  </a:cubicBezTo>
                  <a:cubicBezTo>
                    <a:pt x="5077" y="7391"/>
                    <a:pt x="4569" y="7237"/>
                    <a:pt x="4326" y="7149"/>
                  </a:cubicBezTo>
                  <a:cubicBezTo>
                    <a:pt x="3766" y="6825"/>
                    <a:pt x="3226" y="6460"/>
                    <a:pt x="2708" y="6073"/>
                  </a:cubicBezTo>
                  <a:lnTo>
                    <a:pt x="2708" y="6073"/>
                  </a:lnTo>
                  <a:cubicBezTo>
                    <a:pt x="2897" y="6150"/>
                    <a:pt x="3863" y="6701"/>
                    <a:pt x="4515" y="6701"/>
                  </a:cubicBezTo>
                  <a:cubicBezTo>
                    <a:pt x="4756" y="6701"/>
                    <a:pt x="4955" y="6625"/>
                    <a:pt x="5054" y="6420"/>
                  </a:cubicBezTo>
                  <a:cubicBezTo>
                    <a:pt x="5430" y="5626"/>
                    <a:pt x="3973" y="4831"/>
                    <a:pt x="3554" y="4589"/>
                  </a:cubicBezTo>
                  <a:cubicBezTo>
                    <a:pt x="3068" y="4236"/>
                    <a:pt x="2605" y="3860"/>
                    <a:pt x="2163" y="3441"/>
                  </a:cubicBezTo>
                  <a:lnTo>
                    <a:pt x="2163" y="3441"/>
                  </a:lnTo>
                  <a:cubicBezTo>
                    <a:pt x="2201" y="3460"/>
                    <a:pt x="3840" y="4256"/>
                    <a:pt x="4701" y="4256"/>
                  </a:cubicBezTo>
                  <a:cubicBezTo>
                    <a:pt x="4856" y="4256"/>
                    <a:pt x="4986" y="4230"/>
                    <a:pt x="5077" y="4169"/>
                  </a:cubicBezTo>
                  <a:cubicBezTo>
                    <a:pt x="5143" y="4125"/>
                    <a:pt x="5187" y="4059"/>
                    <a:pt x="5231" y="3993"/>
                  </a:cubicBezTo>
                  <a:cubicBezTo>
                    <a:pt x="5430" y="3551"/>
                    <a:pt x="4746" y="2911"/>
                    <a:pt x="4723" y="2889"/>
                  </a:cubicBezTo>
                  <a:cubicBezTo>
                    <a:pt x="4726" y="2889"/>
                    <a:pt x="4729" y="2888"/>
                    <a:pt x="4732" y="2888"/>
                  </a:cubicBezTo>
                  <a:cubicBezTo>
                    <a:pt x="4811" y="2888"/>
                    <a:pt x="5062" y="3073"/>
                    <a:pt x="5382" y="3073"/>
                  </a:cubicBezTo>
                  <a:cubicBezTo>
                    <a:pt x="5487" y="3073"/>
                    <a:pt x="5600" y="3053"/>
                    <a:pt x="5717" y="3000"/>
                  </a:cubicBezTo>
                  <a:cubicBezTo>
                    <a:pt x="6246" y="2757"/>
                    <a:pt x="6246" y="2029"/>
                    <a:pt x="5717" y="1808"/>
                  </a:cubicBezTo>
                  <a:cubicBezTo>
                    <a:pt x="5219" y="1538"/>
                    <a:pt x="2692" y="1"/>
                    <a:pt x="1860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33"/>
            <p:cNvSpPr/>
            <p:nvPr/>
          </p:nvSpPr>
          <p:spPr>
            <a:xfrm>
              <a:off x="2599750" y="1466675"/>
              <a:ext cx="91050" cy="63625"/>
            </a:xfrm>
            <a:custGeom>
              <a:avLst/>
              <a:gdLst/>
              <a:ahLst/>
              <a:cxnLst/>
              <a:rect l="l" t="t" r="r" b="b"/>
              <a:pathLst>
                <a:path w="3642" h="2545" extrusionOk="0">
                  <a:moveTo>
                    <a:pt x="112" y="1"/>
                  </a:moveTo>
                  <a:cubicBezTo>
                    <a:pt x="64" y="1"/>
                    <a:pt x="26" y="9"/>
                    <a:pt x="0" y="29"/>
                  </a:cubicBezTo>
                  <a:cubicBezTo>
                    <a:pt x="574" y="382"/>
                    <a:pt x="2538" y="1618"/>
                    <a:pt x="3443" y="2545"/>
                  </a:cubicBezTo>
                  <a:cubicBezTo>
                    <a:pt x="3642" y="2103"/>
                    <a:pt x="2958" y="1463"/>
                    <a:pt x="2935" y="1441"/>
                  </a:cubicBezTo>
                  <a:cubicBezTo>
                    <a:pt x="2935" y="1441"/>
                    <a:pt x="717" y="1"/>
                    <a:pt x="112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33"/>
            <p:cNvSpPr/>
            <p:nvPr/>
          </p:nvSpPr>
          <p:spPr>
            <a:xfrm>
              <a:off x="2578775" y="1554550"/>
              <a:ext cx="103750" cy="69550"/>
            </a:xfrm>
            <a:custGeom>
              <a:avLst/>
              <a:gdLst/>
              <a:ahLst/>
              <a:cxnLst/>
              <a:rect l="l" t="t" r="r" b="b"/>
              <a:pathLst>
                <a:path w="4150" h="2782" extrusionOk="0">
                  <a:moveTo>
                    <a:pt x="1" y="1"/>
                  </a:moveTo>
                  <a:lnTo>
                    <a:pt x="1" y="1"/>
                  </a:lnTo>
                  <a:cubicBezTo>
                    <a:pt x="332" y="464"/>
                    <a:pt x="707" y="906"/>
                    <a:pt x="1104" y="1325"/>
                  </a:cubicBezTo>
                  <a:cubicBezTo>
                    <a:pt x="1678" y="2031"/>
                    <a:pt x="3355" y="2274"/>
                    <a:pt x="4150" y="2782"/>
                  </a:cubicBezTo>
                  <a:cubicBezTo>
                    <a:pt x="4105" y="2428"/>
                    <a:pt x="3620" y="2252"/>
                    <a:pt x="3377" y="2186"/>
                  </a:cubicBezTo>
                  <a:cubicBezTo>
                    <a:pt x="2803" y="1855"/>
                    <a:pt x="2252" y="1480"/>
                    <a:pt x="1722" y="1082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33"/>
            <p:cNvSpPr/>
            <p:nvPr/>
          </p:nvSpPr>
          <p:spPr>
            <a:xfrm>
              <a:off x="1927175" y="1550150"/>
              <a:ext cx="599200" cy="366400"/>
            </a:xfrm>
            <a:custGeom>
              <a:avLst/>
              <a:gdLst/>
              <a:ahLst/>
              <a:cxnLst/>
              <a:rect l="l" t="t" r="r" b="b"/>
              <a:pathLst>
                <a:path w="23968" h="14656" extrusionOk="0">
                  <a:moveTo>
                    <a:pt x="20856" y="0"/>
                  </a:moveTo>
                  <a:cubicBezTo>
                    <a:pt x="20856" y="0"/>
                    <a:pt x="2605" y="3620"/>
                    <a:pt x="1303" y="7129"/>
                  </a:cubicBezTo>
                  <a:cubicBezTo>
                    <a:pt x="1" y="10638"/>
                    <a:pt x="1788" y="14544"/>
                    <a:pt x="6114" y="14654"/>
                  </a:cubicBezTo>
                  <a:cubicBezTo>
                    <a:pt x="6154" y="14655"/>
                    <a:pt x="6195" y="14656"/>
                    <a:pt x="6236" y="14656"/>
                  </a:cubicBezTo>
                  <a:cubicBezTo>
                    <a:pt x="10594" y="14656"/>
                    <a:pt x="19901" y="8912"/>
                    <a:pt x="23968" y="6136"/>
                  </a:cubicBezTo>
                  <a:cubicBezTo>
                    <a:pt x="23372" y="4635"/>
                    <a:pt x="20856" y="0"/>
                    <a:pt x="20856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33"/>
            <p:cNvSpPr/>
            <p:nvPr/>
          </p:nvSpPr>
          <p:spPr>
            <a:xfrm>
              <a:off x="2610225" y="499425"/>
              <a:ext cx="164450" cy="164500"/>
            </a:xfrm>
            <a:custGeom>
              <a:avLst/>
              <a:gdLst/>
              <a:ahLst/>
              <a:cxnLst/>
              <a:rect l="l" t="t" r="r" b="b"/>
              <a:pathLst>
                <a:path w="6578" h="6580" extrusionOk="0">
                  <a:moveTo>
                    <a:pt x="2434" y="0"/>
                  </a:moveTo>
                  <a:cubicBezTo>
                    <a:pt x="2195" y="0"/>
                    <a:pt x="1942" y="74"/>
                    <a:pt x="1678" y="252"/>
                  </a:cubicBezTo>
                  <a:cubicBezTo>
                    <a:pt x="1" y="1355"/>
                    <a:pt x="1281" y="3408"/>
                    <a:pt x="2207" y="4092"/>
                  </a:cubicBezTo>
                  <a:cubicBezTo>
                    <a:pt x="3323" y="4888"/>
                    <a:pt x="3984" y="6580"/>
                    <a:pt x="4794" y="6580"/>
                  </a:cubicBezTo>
                  <a:cubicBezTo>
                    <a:pt x="4994" y="6580"/>
                    <a:pt x="5203" y="6477"/>
                    <a:pt x="5430" y="6233"/>
                  </a:cubicBezTo>
                  <a:cubicBezTo>
                    <a:pt x="6577" y="5019"/>
                    <a:pt x="4503" y="1929"/>
                    <a:pt x="4503" y="1929"/>
                  </a:cubicBezTo>
                  <a:cubicBezTo>
                    <a:pt x="4503" y="1929"/>
                    <a:pt x="3654" y="0"/>
                    <a:pt x="2434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33"/>
            <p:cNvSpPr/>
            <p:nvPr/>
          </p:nvSpPr>
          <p:spPr>
            <a:xfrm>
              <a:off x="3027900" y="499425"/>
              <a:ext cx="164425" cy="164500"/>
            </a:xfrm>
            <a:custGeom>
              <a:avLst/>
              <a:gdLst/>
              <a:ahLst/>
              <a:cxnLst/>
              <a:rect l="l" t="t" r="r" b="b"/>
              <a:pathLst>
                <a:path w="6577" h="6580" extrusionOk="0">
                  <a:moveTo>
                    <a:pt x="4164" y="0"/>
                  </a:moveTo>
                  <a:cubicBezTo>
                    <a:pt x="2939" y="0"/>
                    <a:pt x="2075" y="1929"/>
                    <a:pt x="2075" y="1929"/>
                  </a:cubicBezTo>
                  <a:cubicBezTo>
                    <a:pt x="2075" y="1929"/>
                    <a:pt x="0" y="5019"/>
                    <a:pt x="1148" y="6233"/>
                  </a:cubicBezTo>
                  <a:cubicBezTo>
                    <a:pt x="1375" y="6477"/>
                    <a:pt x="1584" y="6580"/>
                    <a:pt x="1785" y="6580"/>
                  </a:cubicBezTo>
                  <a:cubicBezTo>
                    <a:pt x="2601" y="6580"/>
                    <a:pt x="3272" y="4888"/>
                    <a:pt x="4370" y="4092"/>
                  </a:cubicBezTo>
                  <a:cubicBezTo>
                    <a:pt x="5319" y="3408"/>
                    <a:pt x="6577" y="1355"/>
                    <a:pt x="4922" y="252"/>
                  </a:cubicBezTo>
                  <a:cubicBezTo>
                    <a:pt x="4658" y="74"/>
                    <a:pt x="4404" y="0"/>
                    <a:pt x="4164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33"/>
            <p:cNvSpPr/>
            <p:nvPr/>
          </p:nvSpPr>
          <p:spPr>
            <a:xfrm>
              <a:off x="2699600" y="745150"/>
              <a:ext cx="391775" cy="473975"/>
            </a:xfrm>
            <a:custGeom>
              <a:avLst/>
              <a:gdLst/>
              <a:ahLst/>
              <a:cxnLst/>
              <a:rect l="l" t="t" r="r" b="b"/>
              <a:pathLst>
                <a:path w="15671" h="18959" extrusionOk="0">
                  <a:moveTo>
                    <a:pt x="4746" y="1"/>
                  </a:moveTo>
                  <a:lnTo>
                    <a:pt x="4746" y="1"/>
                  </a:lnTo>
                  <a:cubicBezTo>
                    <a:pt x="4790" y="111"/>
                    <a:pt x="4657" y="5320"/>
                    <a:pt x="4039" y="6732"/>
                  </a:cubicBezTo>
                  <a:cubicBezTo>
                    <a:pt x="3179" y="8696"/>
                    <a:pt x="1" y="9160"/>
                    <a:pt x="1" y="9160"/>
                  </a:cubicBezTo>
                  <a:cubicBezTo>
                    <a:pt x="1" y="9160"/>
                    <a:pt x="3289" y="18076"/>
                    <a:pt x="8056" y="18959"/>
                  </a:cubicBezTo>
                  <a:cubicBezTo>
                    <a:pt x="11962" y="17392"/>
                    <a:pt x="14522" y="12713"/>
                    <a:pt x="15670" y="9535"/>
                  </a:cubicBezTo>
                  <a:cubicBezTo>
                    <a:pt x="12691" y="9116"/>
                    <a:pt x="11896" y="7681"/>
                    <a:pt x="11742" y="6335"/>
                  </a:cubicBezTo>
                  <a:cubicBezTo>
                    <a:pt x="11631" y="5187"/>
                    <a:pt x="11300" y="155"/>
                    <a:pt x="11300" y="155"/>
                  </a:cubicBezTo>
                  <a:lnTo>
                    <a:pt x="4746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33"/>
            <p:cNvSpPr/>
            <p:nvPr/>
          </p:nvSpPr>
          <p:spPr>
            <a:xfrm>
              <a:off x="2701825" y="358950"/>
              <a:ext cx="402775" cy="459625"/>
            </a:xfrm>
            <a:custGeom>
              <a:avLst/>
              <a:gdLst/>
              <a:ahLst/>
              <a:cxnLst/>
              <a:rect l="l" t="t" r="r" b="b"/>
              <a:pathLst>
                <a:path w="16111" h="18385" extrusionOk="0">
                  <a:moveTo>
                    <a:pt x="12646" y="0"/>
                  </a:moveTo>
                  <a:cubicBezTo>
                    <a:pt x="11631" y="1611"/>
                    <a:pt x="9909" y="3156"/>
                    <a:pt x="7504" y="3553"/>
                  </a:cubicBezTo>
                  <a:cubicBezTo>
                    <a:pt x="5120" y="3951"/>
                    <a:pt x="4480" y="3642"/>
                    <a:pt x="2339" y="4083"/>
                  </a:cubicBezTo>
                  <a:cubicBezTo>
                    <a:pt x="2295" y="4083"/>
                    <a:pt x="2273" y="4083"/>
                    <a:pt x="2229" y="4105"/>
                  </a:cubicBezTo>
                  <a:cubicBezTo>
                    <a:pt x="883" y="4458"/>
                    <a:pt x="0" y="5782"/>
                    <a:pt x="221" y="7173"/>
                  </a:cubicBezTo>
                  <a:cubicBezTo>
                    <a:pt x="640" y="10108"/>
                    <a:pt x="1412" y="13043"/>
                    <a:pt x="2428" y="14654"/>
                  </a:cubicBezTo>
                  <a:cubicBezTo>
                    <a:pt x="4304" y="17634"/>
                    <a:pt x="6930" y="18384"/>
                    <a:pt x="8386" y="18384"/>
                  </a:cubicBezTo>
                  <a:cubicBezTo>
                    <a:pt x="10152" y="18384"/>
                    <a:pt x="14058" y="16420"/>
                    <a:pt x="15073" y="12138"/>
                  </a:cubicBezTo>
                  <a:cubicBezTo>
                    <a:pt x="15338" y="11057"/>
                    <a:pt x="15559" y="9909"/>
                    <a:pt x="15736" y="8784"/>
                  </a:cubicBezTo>
                  <a:cubicBezTo>
                    <a:pt x="16111" y="6533"/>
                    <a:pt x="15405" y="4216"/>
                    <a:pt x="13838" y="2560"/>
                  </a:cubicBezTo>
                  <a:cubicBezTo>
                    <a:pt x="13153" y="1876"/>
                    <a:pt x="12734" y="971"/>
                    <a:pt x="12646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33"/>
            <p:cNvSpPr/>
            <p:nvPr/>
          </p:nvSpPr>
          <p:spPr>
            <a:xfrm>
              <a:off x="2816575" y="543625"/>
              <a:ext cx="39200" cy="38800"/>
            </a:xfrm>
            <a:custGeom>
              <a:avLst/>
              <a:gdLst/>
              <a:ahLst/>
              <a:cxnLst/>
              <a:rect l="l" t="t" r="r" b="b"/>
              <a:pathLst>
                <a:path w="1568" h="1552" extrusionOk="0">
                  <a:moveTo>
                    <a:pt x="843" y="1"/>
                  </a:moveTo>
                  <a:cubicBezTo>
                    <a:pt x="820" y="1"/>
                    <a:pt x="796" y="3"/>
                    <a:pt x="773" y="7"/>
                  </a:cubicBezTo>
                  <a:cubicBezTo>
                    <a:pt x="442" y="7"/>
                    <a:pt x="177" y="205"/>
                    <a:pt x="67" y="492"/>
                  </a:cubicBezTo>
                  <a:cubicBezTo>
                    <a:pt x="23" y="580"/>
                    <a:pt x="0" y="691"/>
                    <a:pt x="0" y="801"/>
                  </a:cubicBezTo>
                  <a:lnTo>
                    <a:pt x="45" y="978"/>
                  </a:lnTo>
                  <a:cubicBezTo>
                    <a:pt x="67" y="1110"/>
                    <a:pt x="155" y="1242"/>
                    <a:pt x="243" y="1331"/>
                  </a:cubicBezTo>
                  <a:cubicBezTo>
                    <a:pt x="309" y="1375"/>
                    <a:pt x="354" y="1419"/>
                    <a:pt x="420" y="1463"/>
                  </a:cubicBezTo>
                  <a:cubicBezTo>
                    <a:pt x="530" y="1529"/>
                    <a:pt x="663" y="1551"/>
                    <a:pt x="795" y="1551"/>
                  </a:cubicBezTo>
                  <a:cubicBezTo>
                    <a:pt x="905" y="1551"/>
                    <a:pt x="994" y="1529"/>
                    <a:pt x="1082" y="1485"/>
                  </a:cubicBezTo>
                  <a:cubicBezTo>
                    <a:pt x="1281" y="1397"/>
                    <a:pt x="1435" y="1242"/>
                    <a:pt x="1501" y="1044"/>
                  </a:cubicBezTo>
                  <a:cubicBezTo>
                    <a:pt x="1545" y="955"/>
                    <a:pt x="1567" y="867"/>
                    <a:pt x="1567" y="757"/>
                  </a:cubicBezTo>
                  <a:lnTo>
                    <a:pt x="1523" y="558"/>
                  </a:lnTo>
                  <a:cubicBezTo>
                    <a:pt x="1501" y="426"/>
                    <a:pt x="1413" y="315"/>
                    <a:pt x="1325" y="205"/>
                  </a:cubicBezTo>
                  <a:lnTo>
                    <a:pt x="1148" y="95"/>
                  </a:lnTo>
                  <a:cubicBezTo>
                    <a:pt x="1057" y="40"/>
                    <a:pt x="952" y="1"/>
                    <a:pt x="843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33"/>
            <p:cNvSpPr/>
            <p:nvPr/>
          </p:nvSpPr>
          <p:spPr>
            <a:xfrm>
              <a:off x="2944025" y="543625"/>
              <a:ext cx="39200" cy="38800"/>
            </a:xfrm>
            <a:custGeom>
              <a:avLst/>
              <a:gdLst/>
              <a:ahLst/>
              <a:cxnLst/>
              <a:rect l="l" t="t" r="r" b="b"/>
              <a:pathLst>
                <a:path w="1568" h="1552" extrusionOk="0">
                  <a:moveTo>
                    <a:pt x="843" y="1"/>
                  </a:moveTo>
                  <a:cubicBezTo>
                    <a:pt x="820" y="1"/>
                    <a:pt x="796" y="3"/>
                    <a:pt x="773" y="7"/>
                  </a:cubicBezTo>
                  <a:cubicBezTo>
                    <a:pt x="464" y="7"/>
                    <a:pt x="177" y="205"/>
                    <a:pt x="67" y="492"/>
                  </a:cubicBezTo>
                  <a:cubicBezTo>
                    <a:pt x="23" y="580"/>
                    <a:pt x="1" y="691"/>
                    <a:pt x="23" y="801"/>
                  </a:cubicBezTo>
                  <a:lnTo>
                    <a:pt x="45" y="978"/>
                  </a:lnTo>
                  <a:cubicBezTo>
                    <a:pt x="89" y="1110"/>
                    <a:pt x="155" y="1242"/>
                    <a:pt x="265" y="1331"/>
                  </a:cubicBezTo>
                  <a:cubicBezTo>
                    <a:pt x="310" y="1375"/>
                    <a:pt x="376" y="1419"/>
                    <a:pt x="420" y="1463"/>
                  </a:cubicBezTo>
                  <a:cubicBezTo>
                    <a:pt x="552" y="1529"/>
                    <a:pt x="685" y="1551"/>
                    <a:pt x="817" y="1551"/>
                  </a:cubicBezTo>
                  <a:cubicBezTo>
                    <a:pt x="905" y="1551"/>
                    <a:pt x="1016" y="1529"/>
                    <a:pt x="1104" y="1485"/>
                  </a:cubicBezTo>
                  <a:cubicBezTo>
                    <a:pt x="1192" y="1441"/>
                    <a:pt x="1281" y="1397"/>
                    <a:pt x="1347" y="1309"/>
                  </a:cubicBezTo>
                  <a:cubicBezTo>
                    <a:pt x="1479" y="1154"/>
                    <a:pt x="1567" y="955"/>
                    <a:pt x="1567" y="757"/>
                  </a:cubicBezTo>
                  <a:cubicBezTo>
                    <a:pt x="1567" y="691"/>
                    <a:pt x="1545" y="624"/>
                    <a:pt x="1545" y="558"/>
                  </a:cubicBezTo>
                  <a:cubicBezTo>
                    <a:pt x="1501" y="426"/>
                    <a:pt x="1435" y="315"/>
                    <a:pt x="1325" y="205"/>
                  </a:cubicBezTo>
                  <a:cubicBezTo>
                    <a:pt x="1281" y="183"/>
                    <a:pt x="1214" y="139"/>
                    <a:pt x="1170" y="95"/>
                  </a:cubicBezTo>
                  <a:cubicBezTo>
                    <a:pt x="1061" y="40"/>
                    <a:pt x="952" y="1"/>
                    <a:pt x="843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33"/>
            <p:cNvSpPr/>
            <p:nvPr/>
          </p:nvSpPr>
          <p:spPr>
            <a:xfrm>
              <a:off x="2800575" y="485275"/>
              <a:ext cx="65125" cy="31500"/>
            </a:xfrm>
            <a:custGeom>
              <a:avLst/>
              <a:gdLst/>
              <a:ahLst/>
              <a:cxnLst/>
              <a:rect l="l" t="t" r="r" b="b"/>
              <a:pathLst>
                <a:path w="2605" h="1260" extrusionOk="0">
                  <a:moveTo>
                    <a:pt x="1330" y="1"/>
                  </a:moveTo>
                  <a:cubicBezTo>
                    <a:pt x="1321" y="1"/>
                    <a:pt x="1312" y="1"/>
                    <a:pt x="1303" y="1"/>
                  </a:cubicBezTo>
                  <a:cubicBezTo>
                    <a:pt x="398" y="23"/>
                    <a:pt x="0" y="1259"/>
                    <a:pt x="0" y="1259"/>
                  </a:cubicBezTo>
                  <a:cubicBezTo>
                    <a:pt x="420" y="1016"/>
                    <a:pt x="861" y="840"/>
                    <a:pt x="1303" y="729"/>
                  </a:cubicBezTo>
                  <a:cubicBezTo>
                    <a:pt x="1436" y="716"/>
                    <a:pt x="1570" y="709"/>
                    <a:pt x="1703" y="709"/>
                  </a:cubicBezTo>
                  <a:cubicBezTo>
                    <a:pt x="2009" y="709"/>
                    <a:pt x="2312" y="747"/>
                    <a:pt x="2605" y="840"/>
                  </a:cubicBezTo>
                  <a:cubicBezTo>
                    <a:pt x="2605" y="840"/>
                    <a:pt x="2045" y="1"/>
                    <a:pt x="1330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33"/>
            <p:cNvSpPr/>
            <p:nvPr/>
          </p:nvSpPr>
          <p:spPr>
            <a:xfrm>
              <a:off x="2932450" y="485275"/>
              <a:ext cx="65125" cy="31500"/>
            </a:xfrm>
            <a:custGeom>
              <a:avLst/>
              <a:gdLst/>
              <a:ahLst/>
              <a:cxnLst/>
              <a:rect l="l" t="t" r="r" b="b"/>
              <a:pathLst>
                <a:path w="2605" h="1260" extrusionOk="0">
                  <a:moveTo>
                    <a:pt x="1275" y="1"/>
                  </a:moveTo>
                  <a:cubicBezTo>
                    <a:pt x="581" y="1"/>
                    <a:pt x="0" y="840"/>
                    <a:pt x="0" y="840"/>
                  </a:cubicBezTo>
                  <a:cubicBezTo>
                    <a:pt x="292" y="747"/>
                    <a:pt x="596" y="709"/>
                    <a:pt x="902" y="709"/>
                  </a:cubicBezTo>
                  <a:cubicBezTo>
                    <a:pt x="1035" y="709"/>
                    <a:pt x="1169" y="716"/>
                    <a:pt x="1302" y="729"/>
                  </a:cubicBezTo>
                  <a:cubicBezTo>
                    <a:pt x="1766" y="840"/>
                    <a:pt x="2207" y="1016"/>
                    <a:pt x="2604" y="1259"/>
                  </a:cubicBezTo>
                  <a:cubicBezTo>
                    <a:pt x="2604" y="1259"/>
                    <a:pt x="2207" y="23"/>
                    <a:pt x="1302" y="1"/>
                  </a:cubicBezTo>
                  <a:cubicBezTo>
                    <a:pt x="1293" y="1"/>
                    <a:pt x="1284" y="1"/>
                    <a:pt x="1275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33"/>
            <p:cNvSpPr/>
            <p:nvPr/>
          </p:nvSpPr>
          <p:spPr>
            <a:xfrm>
              <a:off x="2860725" y="657425"/>
              <a:ext cx="113125" cy="55300"/>
            </a:xfrm>
            <a:custGeom>
              <a:avLst/>
              <a:gdLst/>
              <a:ahLst/>
              <a:cxnLst/>
              <a:rect l="l" t="t" r="r" b="b"/>
              <a:pathLst>
                <a:path w="4525" h="2212" extrusionOk="0">
                  <a:moveTo>
                    <a:pt x="4524" y="1"/>
                  </a:moveTo>
                  <a:cubicBezTo>
                    <a:pt x="4524" y="1"/>
                    <a:pt x="3222" y="795"/>
                    <a:pt x="1920" y="795"/>
                  </a:cubicBezTo>
                  <a:cubicBezTo>
                    <a:pt x="1879" y="797"/>
                    <a:pt x="1837" y="797"/>
                    <a:pt x="1796" y="797"/>
                  </a:cubicBezTo>
                  <a:cubicBezTo>
                    <a:pt x="1176" y="797"/>
                    <a:pt x="559" y="642"/>
                    <a:pt x="0" y="332"/>
                  </a:cubicBezTo>
                  <a:lnTo>
                    <a:pt x="0" y="332"/>
                  </a:lnTo>
                  <a:cubicBezTo>
                    <a:pt x="127" y="1415"/>
                    <a:pt x="1031" y="2212"/>
                    <a:pt x="2082" y="2212"/>
                  </a:cubicBezTo>
                  <a:cubicBezTo>
                    <a:pt x="2123" y="2212"/>
                    <a:pt x="2165" y="2210"/>
                    <a:pt x="2207" y="2208"/>
                  </a:cubicBezTo>
                  <a:cubicBezTo>
                    <a:pt x="4237" y="2208"/>
                    <a:pt x="4524" y="1"/>
                    <a:pt x="452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33"/>
            <p:cNvSpPr/>
            <p:nvPr/>
          </p:nvSpPr>
          <p:spPr>
            <a:xfrm>
              <a:off x="2871750" y="492125"/>
              <a:ext cx="43050" cy="145025"/>
            </a:xfrm>
            <a:custGeom>
              <a:avLst/>
              <a:gdLst/>
              <a:ahLst/>
              <a:cxnLst/>
              <a:rect l="l" t="t" r="r" b="b"/>
              <a:pathLst>
                <a:path w="1722" h="5801" extrusionOk="0">
                  <a:moveTo>
                    <a:pt x="972" y="0"/>
                  </a:moveTo>
                  <a:cubicBezTo>
                    <a:pt x="922" y="0"/>
                    <a:pt x="861" y="47"/>
                    <a:pt x="861" y="102"/>
                  </a:cubicBezTo>
                  <a:cubicBezTo>
                    <a:pt x="861" y="831"/>
                    <a:pt x="1038" y="1537"/>
                    <a:pt x="1016" y="2243"/>
                  </a:cubicBezTo>
                  <a:cubicBezTo>
                    <a:pt x="1016" y="2861"/>
                    <a:pt x="883" y="3457"/>
                    <a:pt x="640" y="4009"/>
                  </a:cubicBezTo>
                  <a:cubicBezTo>
                    <a:pt x="442" y="4406"/>
                    <a:pt x="0" y="4803"/>
                    <a:pt x="199" y="5289"/>
                  </a:cubicBezTo>
                  <a:cubicBezTo>
                    <a:pt x="367" y="5692"/>
                    <a:pt x="790" y="5801"/>
                    <a:pt x="1197" y="5801"/>
                  </a:cubicBezTo>
                  <a:cubicBezTo>
                    <a:pt x="1325" y="5801"/>
                    <a:pt x="1451" y="5790"/>
                    <a:pt x="1567" y="5774"/>
                  </a:cubicBezTo>
                  <a:cubicBezTo>
                    <a:pt x="1722" y="5752"/>
                    <a:pt x="1700" y="5531"/>
                    <a:pt x="1545" y="5531"/>
                  </a:cubicBezTo>
                  <a:cubicBezTo>
                    <a:pt x="1236" y="5509"/>
                    <a:pt x="861" y="5553"/>
                    <a:pt x="618" y="5289"/>
                  </a:cubicBezTo>
                  <a:cubicBezTo>
                    <a:pt x="376" y="5068"/>
                    <a:pt x="508" y="4825"/>
                    <a:pt x="663" y="4582"/>
                  </a:cubicBezTo>
                  <a:cubicBezTo>
                    <a:pt x="927" y="4185"/>
                    <a:pt x="1126" y="3744"/>
                    <a:pt x="1214" y="3280"/>
                  </a:cubicBezTo>
                  <a:cubicBezTo>
                    <a:pt x="1325" y="2795"/>
                    <a:pt x="1347" y="2287"/>
                    <a:pt x="1325" y="1780"/>
                  </a:cubicBezTo>
                  <a:cubicBezTo>
                    <a:pt x="1303" y="1206"/>
                    <a:pt x="1214" y="632"/>
                    <a:pt x="1038" y="58"/>
                  </a:cubicBezTo>
                  <a:cubicBezTo>
                    <a:pt x="1029" y="17"/>
                    <a:pt x="1003" y="0"/>
                    <a:pt x="972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33"/>
            <p:cNvSpPr/>
            <p:nvPr/>
          </p:nvSpPr>
          <p:spPr>
            <a:xfrm>
              <a:off x="2700150" y="505800"/>
              <a:ext cx="405300" cy="327425"/>
            </a:xfrm>
            <a:custGeom>
              <a:avLst/>
              <a:gdLst/>
              <a:ahLst/>
              <a:cxnLst/>
              <a:rect l="l" t="t" r="r" b="b"/>
              <a:pathLst>
                <a:path w="16212" h="13097" extrusionOk="0">
                  <a:moveTo>
                    <a:pt x="15960" y="0"/>
                  </a:moveTo>
                  <a:cubicBezTo>
                    <a:pt x="15886" y="0"/>
                    <a:pt x="15813" y="39"/>
                    <a:pt x="15780" y="129"/>
                  </a:cubicBezTo>
                  <a:cubicBezTo>
                    <a:pt x="15185" y="1475"/>
                    <a:pt x="14699" y="2888"/>
                    <a:pt x="14191" y="4278"/>
                  </a:cubicBezTo>
                  <a:cubicBezTo>
                    <a:pt x="13927" y="4984"/>
                    <a:pt x="13684" y="5691"/>
                    <a:pt x="13463" y="6397"/>
                  </a:cubicBezTo>
                  <a:cubicBezTo>
                    <a:pt x="13353" y="6706"/>
                    <a:pt x="13243" y="7037"/>
                    <a:pt x="13154" y="7368"/>
                  </a:cubicBezTo>
                  <a:cubicBezTo>
                    <a:pt x="13110" y="7478"/>
                    <a:pt x="13088" y="7589"/>
                    <a:pt x="13044" y="7721"/>
                  </a:cubicBezTo>
                  <a:cubicBezTo>
                    <a:pt x="11631" y="8449"/>
                    <a:pt x="10065" y="8847"/>
                    <a:pt x="8453" y="8847"/>
                  </a:cubicBezTo>
                  <a:cubicBezTo>
                    <a:pt x="8414" y="8847"/>
                    <a:pt x="8374" y="8847"/>
                    <a:pt x="8335" y="8847"/>
                  </a:cubicBezTo>
                  <a:cubicBezTo>
                    <a:pt x="6325" y="8847"/>
                    <a:pt x="4381" y="8297"/>
                    <a:pt x="2649" y="7280"/>
                  </a:cubicBezTo>
                  <a:cubicBezTo>
                    <a:pt x="2362" y="6198"/>
                    <a:pt x="1987" y="5139"/>
                    <a:pt x="1656" y="4080"/>
                  </a:cubicBezTo>
                  <a:cubicBezTo>
                    <a:pt x="1457" y="3440"/>
                    <a:pt x="1237" y="2777"/>
                    <a:pt x="1038" y="2115"/>
                  </a:cubicBezTo>
                  <a:cubicBezTo>
                    <a:pt x="928" y="1784"/>
                    <a:pt x="817" y="1453"/>
                    <a:pt x="707" y="1144"/>
                  </a:cubicBezTo>
                  <a:cubicBezTo>
                    <a:pt x="619" y="857"/>
                    <a:pt x="553" y="460"/>
                    <a:pt x="310" y="306"/>
                  </a:cubicBezTo>
                  <a:cubicBezTo>
                    <a:pt x="286" y="290"/>
                    <a:pt x="257" y="283"/>
                    <a:pt x="229" y="283"/>
                  </a:cubicBezTo>
                  <a:cubicBezTo>
                    <a:pt x="177" y="283"/>
                    <a:pt x="125" y="307"/>
                    <a:pt x="111" y="350"/>
                  </a:cubicBezTo>
                  <a:cubicBezTo>
                    <a:pt x="1" y="637"/>
                    <a:pt x="155" y="946"/>
                    <a:pt x="244" y="1211"/>
                  </a:cubicBezTo>
                  <a:cubicBezTo>
                    <a:pt x="332" y="1564"/>
                    <a:pt x="442" y="1917"/>
                    <a:pt x="553" y="2270"/>
                  </a:cubicBezTo>
                  <a:cubicBezTo>
                    <a:pt x="751" y="2910"/>
                    <a:pt x="950" y="3550"/>
                    <a:pt x="1171" y="4190"/>
                  </a:cubicBezTo>
                  <a:cubicBezTo>
                    <a:pt x="1524" y="5293"/>
                    <a:pt x="1833" y="6441"/>
                    <a:pt x="2252" y="7522"/>
                  </a:cubicBezTo>
                  <a:cubicBezTo>
                    <a:pt x="2120" y="7699"/>
                    <a:pt x="1987" y="7920"/>
                    <a:pt x="1833" y="8185"/>
                  </a:cubicBezTo>
                  <a:cubicBezTo>
                    <a:pt x="1722" y="7898"/>
                    <a:pt x="1590" y="7589"/>
                    <a:pt x="1479" y="7302"/>
                  </a:cubicBezTo>
                  <a:cubicBezTo>
                    <a:pt x="1369" y="7037"/>
                    <a:pt x="1259" y="6750"/>
                    <a:pt x="1148" y="6485"/>
                  </a:cubicBezTo>
                  <a:cubicBezTo>
                    <a:pt x="1060" y="6220"/>
                    <a:pt x="972" y="5845"/>
                    <a:pt x="751" y="5647"/>
                  </a:cubicBezTo>
                  <a:cubicBezTo>
                    <a:pt x="724" y="5626"/>
                    <a:pt x="690" y="5616"/>
                    <a:pt x="656" y="5616"/>
                  </a:cubicBezTo>
                  <a:cubicBezTo>
                    <a:pt x="580" y="5616"/>
                    <a:pt x="502" y="5665"/>
                    <a:pt x="486" y="5757"/>
                  </a:cubicBezTo>
                  <a:cubicBezTo>
                    <a:pt x="486" y="6022"/>
                    <a:pt x="553" y="6287"/>
                    <a:pt x="685" y="6529"/>
                  </a:cubicBezTo>
                  <a:cubicBezTo>
                    <a:pt x="795" y="6838"/>
                    <a:pt x="928" y="7147"/>
                    <a:pt x="1038" y="7478"/>
                  </a:cubicBezTo>
                  <a:cubicBezTo>
                    <a:pt x="1193" y="7876"/>
                    <a:pt x="1347" y="8339"/>
                    <a:pt x="1524" y="8758"/>
                  </a:cubicBezTo>
                  <a:cubicBezTo>
                    <a:pt x="1391" y="8979"/>
                    <a:pt x="1281" y="9200"/>
                    <a:pt x="1193" y="9420"/>
                  </a:cubicBezTo>
                  <a:cubicBezTo>
                    <a:pt x="2610" y="11859"/>
                    <a:pt x="4460" y="13097"/>
                    <a:pt x="8231" y="13097"/>
                  </a:cubicBezTo>
                  <a:cubicBezTo>
                    <a:pt x="8453" y="13097"/>
                    <a:pt x="8681" y="13093"/>
                    <a:pt x="8917" y="13084"/>
                  </a:cubicBezTo>
                  <a:cubicBezTo>
                    <a:pt x="12956" y="12952"/>
                    <a:pt x="15449" y="9641"/>
                    <a:pt x="15405" y="9310"/>
                  </a:cubicBezTo>
                  <a:cubicBezTo>
                    <a:pt x="15251" y="8891"/>
                    <a:pt x="15074" y="8493"/>
                    <a:pt x="14854" y="8118"/>
                  </a:cubicBezTo>
                  <a:cubicBezTo>
                    <a:pt x="15074" y="7522"/>
                    <a:pt x="15251" y="6927"/>
                    <a:pt x="15405" y="6309"/>
                  </a:cubicBezTo>
                  <a:cubicBezTo>
                    <a:pt x="15431" y="6193"/>
                    <a:pt x="15337" y="6122"/>
                    <a:pt x="15241" y="6122"/>
                  </a:cubicBezTo>
                  <a:cubicBezTo>
                    <a:pt x="15172" y="6122"/>
                    <a:pt x="15102" y="6159"/>
                    <a:pt x="15074" y="6242"/>
                  </a:cubicBezTo>
                  <a:cubicBezTo>
                    <a:pt x="14942" y="6728"/>
                    <a:pt x="14787" y="7213"/>
                    <a:pt x="14633" y="7677"/>
                  </a:cubicBezTo>
                  <a:cubicBezTo>
                    <a:pt x="14412" y="7258"/>
                    <a:pt x="14236" y="6927"/>
                    <a:pt x="14236" y="6927"/>
                  </a:cubicBezTo>
                  <a:cubicBezTo>
                    <a:pt x="14015" y="7125"/>
                    <a:pt x="13772" y="7280"/>
                    <a:pt x="13529" y="7434"/>
                  </a:cubicBezTo>
                  <a:cubicBezTo>
                    <a:pt x="13618" y="7191"/>
                    <a:pt x="13706" y="6949"/>
                    <a:pt x="13794" y="6706"/>
                  </a:cubicBezTo>
                  <a:cubicBezTo>
                    <a:pt x="14037" y="5978"/>
                    <a:pt x="14302" y="5249"/>
                    <a:pt x="14545" y="4521"/>
                  </a:cubicBezTo>
                  <a:cubicBezTo>
                    <a:pt x="15074" y="3086"/>
                    <a:pt x="15648" y="1696"/>
                    <a:pt x="16156" y="262"/>
                  </a:cubicBezTo>
                  <a:cubicBezTo>
                    <a:pt x="16211" y="109"/>
                    <a:pt x="16084" y="0"/>
                    <a:pt x="159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33"/>
            <p:cNvSpPr/>
            <p:nvPr/>
          </p:nvSpPr>
          <p:spPr>
            <a:xfrm>
              <a:off x="3439475" y="5142500"/>
              <a:ext cx="760875" cy="312325"/>
            </a:xfrm>
            <a:custGeom>
              <a:avLst/>
              <a:gdLst/>
              <a:ahLst/>
              <a:cxnLst/>
              <a:rect l="l" t="t" r="r" b="b"/>
              <a:pathLst>
                <a:path w="30435" h="12493" extrusionOk="0">
                  <a:moveTo>
                    <a:pt x="18385" y="1"/>
                  </a:moveTo>
                  <a:cubicBezTo>
                    <a:pt x="18385" y="1"/>
                    <a:pt x="18517" y="3135"/>
                    <a:pt x="12691" y="5783"/>
                  </a:cubicBezTo>
                  <a:cubicBezTo>
                    <a:pt x="10749" y="6622"/>
                    <a:pt x="8696" y="7284"/>
                    <a:pt x="6600" y="7703"/>
                  </a:cubicBezTo>
                  <a:cubicBezTo>
                    <a:pt x="1722" y="8785"/>
                    <a:pt x="1" y="12492"/>
                    <a:pt x="1" y="12492"/>
                  </a:cubicBezTo>
                  <a:lnTo>
                    <a:pt x="30015" y="12492"/>
                  </a:lnTo>
                  <a:lnTo>
                    <a:pt x="30214" y="6865"/>
                  </a:lnTo>
                  <a:lnTo>
                    <a:pt x="30435" y="928"/>
                  </a:lnTo>
                  <a:lnTo>
                    <a:pt x="18385" y="1"/>
                  </a:ln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33"/>
            <p:cNvSpPr/>
            <p:nvPr/>
          </p:nvSpPr>
          <p:spPr>
            <a:xfrm>
              <a:off x="3439475" y="5287075"/>
              <a:ext cx="755350" cy="167750"/>
            </a:xfrm>
            <a:custGeom>
              <a:avLst/>
              <a:gdLst/>
              <a:ahLst/>
              <a:cxnLst/>
              <a:rect l="l" t="t" r="r" b="b"/>
              <a:pathLst>
                <a:path w="30214" h="6710" extrusionOk="0">
                  <a:moveTo>
                    <a:pt x="12691" y="0"/>
                  </a:moveTo>
                  <a:cubicBezTo>
                    <a:pt x="10749" y="839"/>
                    <a:pt x="8696" y="1501"/>
                    <a:pt x="6622" y="1920"/>
                  </a:cubicBezTo>
                  <a:cubicBezTo>
                    <a:pt x="1722" y="3002"/>
                    <a:pt x="1" y="6709"/>
                    <a:pt x="1" y="6709"/>
                  </a:cubicBezTo>
                  <a:lnTo>
                    <a:pt x="30015" y="6709"/>
                  </a:lnTo>
                  <a:lnTo>
                    <a:pt x="30214" y="1082"/>
                  </a:lnTo>
                  <a:lnTo>
                    <a:pt x="30214" y="1082"/>
                  </a:lnTo>
                  <a:cubicBezTo>
                    <a:pt x="27477" y="1920"/>
                    <a:pt x="23262" y="3796"/>
                    <a:pt x="16112" y="4436"/>
                  </a:cubicBezTo>
                  <a:cubicBezTo>
                    <a:pt x="15383" y="2847"/>
                    <a:pt x="14015" y="1280"/>
                    <a:pt x="12691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33"/>
            <p:cNvSpPr/>
            <p:nvPr/>
          </p:nvSpPr>
          <p:spPr>
            <a:xfrm>
              <a:off x="3734100" y="2547675"/>
              <a:ext cx="551225" cy="2785750"/>
            </a:xfrm>
            <a:custGeom>
              <a:avLst/>
              <a:gdLst/>
              <a:ahLst/>
              <a:cxnLst/>
              <a:rect l="l" t="t" r="r" b="b"/>
              <a:pathLst>
                <a:path w="22049" h="111430" extrusionOk="0">
                  <a:moveTo>
                    <a:pt x="1" y="1"/>
                  </a:moveTo>
                  <a:lnTo>
                    <a:pt x="178" y="7460"/>
                  </a:lnTo>
                  <a:lnTo>
                    <a:pt x="2495" y="104875"/>
                  </a:lnTo>
                  <a:lnTo>
                    <a:pt x="22048" y="111430"/>
                  </a:lnTo>
                  <a:lnTo>
                    <a:pt x="19731" y="7460"/>
                  </a:lnTo>
                  <a:lnTo>
                    <a:pt x="19554" y="20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33"/>
            <p:cNvSpPr/>
            <p:nvPr/>
          </p:nvSpPr>
          <p:spPr>
            <a:xfrm>
              <a:off x="3734100" y="2547675"/>
              <a:ext cx="493300" cy="186525"/>
            </a:xfrm>
            <a:custGeom>
              <a:avLst/>
              <a:gdLst/>
              <a:ahLst/>
              <a:cxnLst/>
              <a:rect l="l" t="t" r="r" b="b"/>
              <a:pathLst>
                <a:path w="19732" h="7461" extrusionOk="0">
                  <a:moveTo>
                    <a:pt x="1" y="1"/>
                  </a:moveTo>
                  <a:lnTo>
                    <a:pt x="178" y="7460"/>
                  </a:lnTo>
                  <a:lnTo>
                    <a:pt x="19731" y="7460"/>
                  </a:lnTo>
                  <a:lnTo>
                    <a:pt x="19554" y="20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33"/>
            <p:cNvSpPr/>
            <p:nvPr/>
          </p:nvSpPr>
          <p:spPr>
            <a:xfrm>
              <a:off x="4570550" y="5142500"/>
              <a:ext cx="792850" cy="312325"/>
            </a:xfrm>
            <a:custGeom>
              <a:avLst/>
              <a:gdLst/>
              <a:ahLst/>
              <a:cxnLst/>
              <a:rect l="l" t="t" r="r" b="b"/>
              <a:pathLst>
                <a:path w="31714" h="12493" extrusionOk="0">
                  <a:moveTo>
                    <a:pt x="11940" y="1"/>
                  </a:moveTo>
                  <a:lnTo>
                    <a:pt x="0" y="928"/>
                  </a:lnTo>
                  <a:lnTo>
                    <a:pt x="883" y="6865"/>
                  </a:lnTo>
                  <a:lnTo>
                    <a:pt x="1700" y="12492"/>
                  </a:lnTo>
                  <a:lnTo>
                    <a:pt x="31714" y="12492"/>
                  </a:lnTo>
                  <a:cubicBezTo>
                    <a:pt x="31714" y="12492"/>
                    <a:pt x="29573" y="8785"/>
                    <a:pt x="24586" y="7703"/>
                  </a:cubicBezTo>
                  <a:cubicBezTo>
                    <a:pt x="22423" y="7262"/>
                    <a:pt x="20304" y="6622"/>
                    <a:pt x="18274" y="5783"/>
                  </a:cubicBezTo>
                  <a:cubicBezTo>
                    <a:pt x="12160" y="3135"/>
                    <a:pt x="11940" y="1"/>
                    <a:pt x="11940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33"/>
            <p:cNvSpPr/>
            <p:nvPr/>
          </p:nvSpPr>
          <p:spPr>
            <a:xfrm>
              <a:off x="4592050" y="5287075"/>
              <a:ext cx="771350" cy="167750"/>
            </a:xfrm>
            <a:custGeom>
              <a:avLst/>
              <a:gdLst/>
              <a:ahLst/>
              <a:cxnLst/>
              <a:rect l="l" t="t" r="r" b="b"/>
              <a:pathLst>
                <a:path w="30854" h="6710" extrusionOk="0">
                  <a:moveTo>
                    <a:pt x="17414" y="0"/>
                  </a:moveTo>
                  <a:cubicBezTo>
                    <a:pt x="16244" y="1280"/>
                    <a:pt x="15052" y="2847"/>
                    <a:pt x="14478" y="4436"/>
                  </a:cubicBezTo>
                  <a:cubicBezTo>
                    <a:pt x="7284" y="3796"/>
                    <a:pt x="2848" y="1920"/>
                    <a:pt x="23" y="1082"/>
                  </a:cubicBezTo>
                  <a:lnTo>
                    <a:pt x="1" y="1082"/>
                  </a:lnTo>
                  <a:lnTo>
                    <a:pt x="840" y="6709"/>
                  </a:lnTo>
                  <a:lnTo>
                    <a:pt x="30854" y="6709"/>
                  </a:lnTo>
                  <a:cubicBezTo>
                    <a:pt x="30854" y="6709"/>
                    <a:pt x="28713" y="3002"/>
                    <a:pt x="23726" y="1920"/>
                  </a:cubicBezTo>
                  <a:cubicBezTo>
                    <a:pt x="21563" y="1479"/>
                    <a:pt x="19444" y="839"/>
                    <a:pt x="17414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33"/>
            <p:cNvSpPr/>
            <p:nvPr/>
          </p:nvSpPr>
          <p:spPr>
            <a:xfrm>
              <a:off x="4257700" y="2547675"/>
              <a:ext cx="717300" cy="2785750"/>
            </a:xfrm>
            <a:custGeom>
              <a:avLst/>
              <a:gdLst/>
              <a:ahLst/>
              <a:cxnLst/>
              <a:rect l="l" t="t" r="r" b="b"/>
              <a:pathLst>
                <a:path w="28692" h="111430" extrusionOk="0">
                  <a:moveTo>
                    <a:pt x="19554" y="1"/>
                  </a:moveTo>
                  <a:lnTo>
                    <a:pt x="1" y="200"/>
                  </a:lnTo>
                  <a:lnTo>
                    <a:pt x="641" y="7460"/>
                  </a:lnTo>
                  <a:lnTo>
                    <a:pt x="9844" y="111430"/>
                  </a:lnTo>
                  <a:lnTo>
                    <a:pt x="28691" y="104875"/>
                  </a:lnTo>
                  <a:lnTo>
                    <a:pt x="20194" y="7460"/>
                  </a:lnTo>
                  <a:lnTo>
                    <a:pt x="19554" y="1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33"/>
            <p:cNvSpPr/>
            <p:nvPr/>
          </p:nvSpPr>
          <p:spPr>
            <a:xfrm>
              <a:off x="4257700" y="2547675"/>
              <a:ext cx="504875" cy="186525"/>
            </a:xfrm>
            <a:custGeom>
              <a:avLst/>
              <a:gdLst/>
              <a:ahLst/>
              <a:cxnLst/>
              <a:rect l="l" t="t" r="r" b="b"/>
              <a:pathLst>
                <a:path w="20195" h="7461" extrusionOk="0">
                  <a:moveTo>
                    <a:pt x="19554" y="1"/>
                  </a:moveTo>
                  <a:lnTo>
                    <a:pt x="1" y="200"/>
                  </a:lnTo>
                  <a:lnTo>
                    <a:pt x="641" y="7460"/>
                  </a:lnTo>
                  <a:lnTo>
                    <a:pt x="20194" y="7460"/>
                  </a:lnTo>
                  <a:lnTo>
                    <a:pt x="19554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33"/>
            <p:cNvSpPr/>
            <p:nvPr/>
          </p:nvSpPr>
          <p:spPr>
            <a:xfrm>
              <a:off x="3401975" y="1086600"/>
              <a:ext cx="585950" cy="820775"/>
            </a:xfrm>
            <a:custGeom>
              <a:avLst/>
              <a:gdLst/>
              <a:ahLst/>
              <a:cxnLst/>
              <a:rect l="l" t="t" r="r" b="b"/>
              <a:pathLst>
                <a:path w="23438" h="32831" extrusionOk="0">
                  <a:moveTo>
                    <a:pt x="18307" y="0"/>
                  </a:moveTo>
                  <a:cubicBezTo>
                    <a:pt x="16189" y="0"/>
                    <a:pt x="13522" y="2385"/>
                    <a:pt x="9336" y="8103"/>
                  </a:cubicBezTo>
                  <a:cubicBezTo>
                    <a:pt x="3884" y="15563"/>
                    <a:pt x="111" y="26554"/>
                    <a:pt x="111" y="26554"/>
                  </a:cubicBezTo>
                  <a:cubicBezTo>
                    <a:pt x="111" y="26554"/>
                    <a:pt x="0" y="30217"/>
                    <a:pt x="3774" y="32115"/>
                  </a:cubicBezTo>
                  <a:cubicBezTo>
                    <a:pt x="4793" y="32621"/>
                    <a:pt x="5771" y="32830"/>
                    <a:pt x="6681" y="32830"/>
                  </a:cubicBezTo>
                  <a:cubicBezTo>
                    <a:pt x="9142" y="32830"/>
                    <a:pt x="11104" y="31302"/>
                    <a:pt x="12006" y="29996"/>
                  </a:cubicBezTo>
                  <a:cubicBezTo>
                    <a:pt x="13220" y="28231"/>
                    <a:pt x="22555" y="10995"/>
                    <a:pt x="22997" y="7000"/>
                  </a:cubicBezTo>
                  <a:cubicBezTo>
                    <a:pt x="23438" y="3005"/>
                    <a:pt x="20878" y="114"/>
                    <a:pt x="18450" y="4"/>
                  </a:cubicBezTo>
                  <a:cubicBezTo>
                    <a:pt x="18403" y="1"/>
                    <a:pt x="18355" y="0"/>
                    <a:pt x="18307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33"/>
            <p:cNvSpPr/>
            <p:nvPr/>
          </p:nvSpPr>
          <p:spPr>
            <a:xfrm>
              <a:off x="5342925" y="1130400"/>
              <a:ext cx="157325" cy="106825"/>
            </a:xfrm>
            <a:custGeom>
              <a:avLst/>
              <a:gdLst/>
              <a:ahLst/>
              <a:cxnLst/>
              <a:rect l="l" t="t" r="r" b="b"/>
              <a:pathLst>
                <a:path w="6293" h="4273" extrusionOk="0">
                  <a:moveTo>
                    <a:pt x="5375" y="1"/>
                  </a:moveTo>
                  <a:cubicBezTo>
                    <a:pt x="4175" y="1"/>
                    <a:pt x="47" y="2931"/>
                    <a:pt x="47" y="2931"/>
                  </a:cubicBezTo>
                  <a:cubicBezTo>
                    <a:pt x="0" y="4014"/>
                    <a:pt x="466" y="4273"/>
                    <a:pt x="921" y="4273"/>
                  </a:cubicBezTo>
                  <a:cubicBezTo>
                    <a:pt x="1338" y="4273"/>
                    <a:pt x="1746" y="4056"/>
                    <a:pt x="1746" y="4056"/>
                  </a:cubicBezTo>
                  <a:cubicBezTo>
                    <a:pt x="1746" y="4056"/>
                    <a:pt x="4438" y="2776"/>
                    <a:pt x="5211" y="1915"/>
                  </a:cubicBezTo>
                  <a:cubicBezTo>
                    <a:pt x="5961" y="1055"/>
                    <a:pt x="6292" y="724"/>
                    <a:pt x="5630" y="84"/>
                  </a:cubicBezTo>
                  <a:cubicBezTo>
                    <a:pt x="5575" y="27"/>
                    <a:pt x="5488" y="1"/>
                    <a:pt x="5375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33"/>
            <p:cNvSpPr/>
            <p:nvPr/>
          </p:nvSpPr>
          <p:spPr>
            <a:xfrm>
              <a:off x="5516875" y="1063900"/>
              <a:ext cx="78275" cy="169675"/>
            </a:xfrm>
            <a:custGeom>
              <a:avLst/>
              <a:gdLst/>
              <a:ahLst/>
              <a:cxnLst/>
              <a:rect l="l" t="t" r="r" b="b"/>
              <a:pathLst>
                <a:path w="3131" h="6787" extrusionOk="0">
                  <a:moveTo>
                    <a:pt x="2318" y="1"/>
                  </a:moveTo>
                  <a:cubicBezTo>
                    <a:pt x="2057" y="1"/>
                    <a:pt x="1674" y="159"/>
                    <a:pt x="1519" y="360"/>
                  </a:cubicBezTo>
                  <a:cubicBezTo>
                    <a:pt x="1298" y="647"/>
                    <a:pt x="1188" y="1795"/>
                    <a:pt x="1387" y="3141"/>
                  </a:cubicBezTo>
                  <a:cubicBezTo>
                    <a:pt x="1276" y="3538"/>
                    <a:pt x="129" y="5061"/>
                    <a:pt x="40" y="6032"/>
                  </a:cubicBezTo>
                  <a:cubicBezTo>
                    <a:pt x="1" y="6597"/>
                    <a:pt x="197" y="6787"/>
                    <a:pt x="562" y="6787"/>
                  </a:cubicBezTo>
                  <a:cubicBezTo>
                    <a:pt x="810" y="6787"/>
                    <a:pt x="1136" y="6700"/>
                    <a:pt x="1519" y="6584"/>
                  </a:cubicBezTo>
                  <a:cubicBezTo>
                    <a:pt x="2490" y="6275"/>
                    <a:pt x="2887" y="4333"/>
                    <a:pt x="3020" y="3317"/>
                  </a:cubicBezTo>
                  <a:cubicBezTo>
                    <a:pt x="3130" y="2324"/>
                    <a:pt x="2711" y="316"/>
                    <a:pt x="2556" y="95"/>
                  </a:cubicBezTo>
                  <a:cubicBezTo>
                    <a:pt x="2517" y="30"/>
                    <a:pt x="2428" y="1"/>
                    <a:pt x="2318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33"/>
            <p:cNvSpPr/>
            <p:nvPr/>
          </p:nvSpPr>
          <p:spPr>
            <a:xfrm>
              <a:off x="5196775" y="1089475"/>
              <a:ext cx="458050" cy="327725"/>
            </a:xfrm>
            <a:custGeom>
              <a:avLst/>
              <a:gdLst/>
              <a:ahLst/>
              <a:cxnLst/>
              <a:rect l="l" t="t" r="r" b="b"/>
              <a:pathLst>
                <a:path w="18322" h="13109" extrusionOk="0">
                  <a:moveTo>
                    <a:pt x="17346" y="0"/>
                  </a:moveTo>
                  <a:cubicBezTo>
                    <a:pt x="17233" y="0"/>
                    <a:pt x="17115" y="14"/>
                    <a:pt x="16993" y="43"/>
                  </a:cubicBezTo>
                  <a:cubicBezTo>
                    <a:pt x="16287" y="198"/>
                    <a:pt x="14522" y="4568"/>
                    <a:pt x="14522" y="4568"/>
                  </a:cubicBezTo>
                  <a:cubicBezTo>
                    <a:pt x="14522" y="4568"/>
                    <a:pt x="11275" y="4411"/>
                    <a:pt x="8718" y="4411"/>
                  </a:cubicBezTo>
                  <a:cubicBezTo>
                    <a:pt x="7440" y="4411"/>
                    <a:pt x="6334" y="4450"/>
                    <a:pt x="5893" y="4568"/>
                  </a:cubicBezTo>
                  <a:cubicBezTo>
                    <a:pt x="4546" y="4899"/>
                    <a:pt x="0" y="9445"/>
                    <a:pt x="0" y="9445"/>
                  </a:cubicBezTo>
                  <a:lnTo>
                    <a:pt x="4436" y="13109"/>
                  </a:lnTo>
                  <a:lnTo>
                    <a:pt x="9004" y="8275"/>
                  </a:lnTo>
                  <a:cubicBezTo>
                    <a:pt x="9004" y="8275"/>
                    <a:pt x="9964" y="8325"/>
                    <a:pt x="11093" y="8325"/>
                  </a:cubicBezTo>
                  <a:cubicBezTo>
                    <a:pt x="12221" y="8325"/>
                    <a:pt x="13518" y="8275"/>
                    <a:pt x="14191" y="8077"/>
                  </a:cubicBezTo>
                  <a:cubicBezTo>
                    <a:pt x="15515" y="7679"/>
                    <a:pt x="18119" y="1147"/>
                    <a:pt x="18229" y="705"/>
                  </a:cubicBezTo>
                  <a:cubicBezTo>
                    <a:pt x="18321" y="338"/>
                    <a:pt x="17908" y="0"/>
                    <a:pt x="17346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33"/>
            <p:cNvSpPr/>
            <p:nvPr/>
          </p:nvSpPr>
          <p:spPr>
            <a:xfrm>
              <a:off x="4420125" y="1093700"/>
              <a:ext cx="974725" cy="754850"/>
            </a:xfrm>
            <a:custGeom>
              <a:avLst/>
              <a:gdLst/>
              <a:ahLst/>
              <a:cxnLst/>
              <a:rect l="l" t="t" r="r" b="b"/>
              <a:pathLst>
                <a:path w="38989" h="30194" extrusionOk="0">
                  <a:moveTo>
                    <a:pt x="6588" y="0"/>
                  </a:moveTo>
                  <a:cubicBezTo>
                    <a:pt x="3456" y="0"/>
                    <a:pt x="1" y="3830"/>
                    <a:pt x="897" y="7157"/>
                  </a:cubicBezTo>
                  <a:cubicBezTo>
                    <a:pt x="2157" y="11750"/>
                    <a:pt x="17248" y="30194"/>
                    <a:pt x="22919" y="30194"/>
                  </a:cubicBezTo>
                  <a:cubicBezTo>
                    <a:pt x="23108" y="30194"/>
                    <a:pt x="23285" y="30174"/>
                    <a:pt x="23452" y="30132"/>
                  </a:cubicBezTo>
                  <a:cubicBezTo>
                    <a:pt x="28638" y="28830"/>
                    <a:pt x="38989" y="12432"/>
                    <a:pt x="38989" y="12432"/>
                  </a:cubicBezTo>
                  <a:lnTo>
                    <a:pt x="32633" y="5966"/>
                  </a:lnTo>
                  <a:lnTo>
                    <a:pt x="23121" y="16206"/>
                  </a:lnTo>
                  <a:cubicBezTo>
                    <a:pt x="23121" y="16206"/>
                    <a:pt x="10939" y="1110"/>
                    <a:pt x="7584" y="139"/>
                  </a:cubicBezTo>
                  <a:cubicBezTo>
                    <a:pt x="7260" y="45"/>
                    <a:pt x="6926" y="0"/>
                    <a:pt x="6588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33"/>
            <p:cNvSpPr/>
            <p:nvPr/>
          </p:nvSpPr>
          <p:spPr>
            <a:xfrm>
              <a:off x="3670650" y="1042000"/>
              <a:ext cx="1140475" cy="1548750"/>
            </a:xfrm>
            <a:custGeom>
              <a:avLst/>
              <a:gdLst/>
              <a:ahLst/>
              <a:cxnLst/>
              <a:rect l="l" t="t" r="r" b="b"/>
              <a:pathLst>
                <a:path w="45619" h="61950" extrusionOk="0">
                  <a:moveTo>
                    <a:pt x="13927" y="0"/>
                  </a:moveTo>
                  <a:cubicBezTo>
                    <a:pt x="13927" y="0"/>
                    <a:pt x="13243" y="111"/>
                    <a:pt x="12227" y="287"/>
                  </a:cubicBezTo>
                  <a:cubicBezTo>
                    <a:pt x="9822" y="751"/>
                    <a:pt x="5562" y="1722"/>
                    <a:pt x="4503" y="3178"/>
                  </a:cubicBezTo>
                  <a:cubicBezTo>
                    <a:pt x="3002" y="5231"/>
                    <a:pt x="7725" y="28735"/>
                    <a:pt x="7725" y="28735"/>
                  </a:cubicBezTo>
                  <a:cubicBezTo>
                    <a:pt x="7725" y="28735"/>
                    <a:pt x="1" y="54225"/>
                    <a:pt x="1060" y="61949"/>
                  </a:cubicBezTo>
                  <a:lnTo>
                    <a:pt x="45552" y="61949"/>
                  </a:lnTo>
                  <a:cubicBezTo>
                    <a:pt x="45618" y="60493"/>
                    <a:pt x="45508" y="59014"/>
                    <a:pt x="45287" y="57558"/>
                  </a:cubicBezTo>
                  <a:cubicBezTo>
                    <a:pt x="44890" y="55284"/>
                    <a:pt x="38380" y="34230"/>
                    <a:pt x="37056" y="30721"/>
                  </a:cubicBezTo>
                  <a:cubicBezTo>
                    <a:pt x="38954" y="21055"/>
                    <a:pt x="39505" y="5827"/>
                    <a:pt x="39174" y="4061"/>
                  </a:cubicBezTo>
                  <a:cubicBezTo>
                    <a:pt x="38843" y="2273"/>
                    <a:pt x="35400" y="1391"/>
                    <a:pt x="33789" y="1060"/>
                  </a:cubicBezTo>
                  <a:cubicBezTo>
                    <a:pt x="32995" y="905"/>
                    <a:pt x="31847" y="729"/>
                    <a:pt x="30876" y="596"/>
                  </a:cubicBezTo>
                  <a:cubicBezTo>
                    <a:pt x="29817" y="442"/>
                    <a:pt x="28956" y="331"/>
                    <a:pt x="28956" y="331"/>
                  </a:cubicBezTo>
                  <a:lnTo>
                    <a:pt x="13927" y="0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33"/>
            <p:cNvSpPr/>
            <p:nvPr/>
          </p:nvSpPr>
          <p:spPr>
            <a:xfrm>
              <a:off x="4386825" y="2190725"/>
              <a:ext cx="231750" cy="265775"/>
            </a:xfrm>
            <a:custGeom>
              <a:avLst/>
              <a:gdLst/>
              <a:ahLst/>
              <a:cxnLst/>
              <a:rect l="l" t="t" r="r" b="b"/>
              <a:pathLst>
                <a:path w="9270" h="10631" extrusionOk="0">
                  <a:moveTo>
                    <a:pt x="0" y="0"/>
                  </a:moveTo>
                  <a:lnTo>
                    <a:pt x="0" y="7415"/>
                  </a:lnTo>
                  <a:cubicBezTo>
                    <a:pt x="0" y="7415"/>
                    <a:pt x="221" y="9578"/>
                    <a:pt x="3090" y="10395"/>
                  </a:cubicBezTo>
                  <a:cubicBezTo>
                    <a:pt x="3668" y="10558"/>
                    <a:pt x="4238" y="10630"/>
                    <a:pt x="4783" y="10630"/>
                  </a:cubicBezTo>
                  <a:cubicBezTo>
                    <a:pt x="6962" y="10630"/>
                    <a:pt x="8731" y="9472"/>
                    <a:pt x="8960" y="8342"/>
                  </a:cubicBezTo>
                  <a:cubicBezTo>
                    <a:pt x="9269" y="6797"/>
                    <a:pt x="9093" y="353"/>
                    <a:pt x="9071" y="19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33"/>
            <p:cNvSpPr/>
            <p:nvPr/>
          </p:nvSpPr>
          <p:spPr>
            <a:xfrm>
              <a:off x="3851075" y="2190725"/>
              <a:ext cx="231750" cy="265775"/>
            </a:xfrm>
            <a:custGeom>
              <a:avLst/>
              <a:gdLst/>
              <a:ahLst/>
              <a:cxnLst/>
              <a:rect l="l" t="t" r="r" b="b"/>
              <a:pathLst>
                <a:path w="9270" h="10631" extrusionOk="0">
                  <a:moveTo>
                    <a:pt x="1" y="0"/>
                  </a:moveTo>
                  <a:lnTo>
                    <a:pt x="1" y="7415"/>
                  </a:lnTo>
                  <a:cubicBezTo>
                    <a:pt x="1" y="7415"/>
                    <a:pt x="199" y="9578"/>
                    <a:pt x="3090" y="10395"/>
                  </a:cubicBezTo>
                  <a:cubicBezTo>
                    <a:pt x="3664" y="10558"/>
                    <a:pt x="4232" y="10630"/>
                    <a:pt x="4775" y="10630"/>
                  </a:cubicBezTo>
                  <a:cubicBezTo>
                    <a:pt x="6948" y="10630"/>
                    <a:pt x="8731" y="9472"/>
                    <a:pt x="8961" y="8342"/>
                  </a:cubicBezTo>
                  <a:cubicBezTo>
                    <a:pt x="9270" y="6797"/>
                    <a:pt x="9071" y="353"/>
                    <a:pt x="9049" y="199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33"/>
            <p:cNvSpPr/>
            <p:nvPr/>
          </p:nvSpPr>
          <p:spPr>
            <a:xfrm>
              <a:off x="3976325" y="1042000"/>
              <a:ext cx="466250" cy="295200"/>
            </a:xfrm>
            <a:custGeom>
              <a:avLst/>
              <a:gdLst/>
              <a:ahLst/>
              <a:cxnLst/>
              <a:rect l="l" t="t" r="r" b="b"/>
              <a:pathLst>
                <a:path w="18650" h="11808" extrusionOk="0">
                  <a:moveTo>
                    <a:pt x="1700" y="0"/>
                  </a:moveTo>
                  <a:cubicBezTo>
                    <a:pt x="1700" y="0"/>
                    <a:pt x="1016" y="111"/>
                    <a:pt x="0" y="287"/>
                  </a:cubicBezTo>
                  <a:cubicBezTo>
                    <a:pt x="376" y="2891"/>
                    <a:pt x="4260" y="10638"/>
                    <a:pt x="9358" y="11807"/>
                  </a:cubicBezTo>
                  <a:cubicBezTo>
                    <a:pt x="15008" y="9556"/>
                    <a:pt x="18208" y="4414"/>
                    <a:pt x="18649" y="596"/>
                  </a:cubicBezTo>
                  <a:cubicBezTo>
                    <a:pt x="17590" y="442"/>
                    <a:pt x="16707" y="331"/>
                    <a:pt x="16707" y="331"/>
                  </a:cubicBezTo>
                  <a:lnTo>
                    <a:pt x="1700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33"/>
            <p:cNvSpPr/>
            <p:nvPr/>
          </p:nvSpPr>
          <p:spPr>
            <a:xfrm>
              <a:off x="3718675" y="2228775"/>
              <a:ext cx="232300" cy="231725"/>
            </a:xfrm>
            <a:custGeom>
              <a:avLst/>
              <a:gdLst/>
              <a:ahLst/>
              <a:cxnLst/>
              <a:rect l="l" t="t" r="r" b="b"/>
              <a:pathLst>
                <a:path w="9292" h="9269" extrusionOk="0">
                  <a:moveTo>
                    <a:pt x="5915" y="1"/>
                  </a:moveTo>
                  <a:lnTo>
                    <a:pt x="0" y="3995"/>
                  </a:lnTo>
                  <a:cubicBezTo>
                    <a:pt x="0" y="3995"/>
                    <a:pt x="2626" y="8122"/>
                    <a:pt x="4105" y="8917"/>
                  </a:cubicBezTo>
                  <a:cubicBezTo>
                    <a:pt x="4574" y="9180"/>
                    <a:pt x="5106" y="9269"/>
                    <a:pt x="5613" y="9269"/>
                  </a:cubicBezTo>
                  <a:cubicBezTo>
                    <a:pt x="6682" y="9269"/>
                    <a:pt x="7636" y="8873"/>
                    <a:pt x="7636" y="8873"/>
                  </a:cubicBezTo>
                  <a:lnTo>
                    <a:pt x="9291" y="7372"/>
                  </a:lnTo>
                  <a:cubicBezTo>
                    <a:pt x="9291" y="7372"/>
                    <a:pt x="7393" y="1722"/>
                    <a:pt x="5915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33"/>
            <p:cNvSpPr/>
            <p:nvPr/>
          </p:nvSpPr>
          <p:spPr>
            <a:xfrm>
              <a:off x="3397550" y="1657575"/>
              <a:ext cx="523625" cy="762700"/>
            </a:xfrm>
            <a:custGeom>
              <a:avLst/>
              <a:gdLst/>
              <a:ahLst/>
              <a:cxnLst/>
              <a:rect l="l" t="t" r="r" b="b"/>
              <a:pathLst>
                <a:path w="20945" h="30508" extrusionOk="0">
                  <a:moveTo>
                    <a:pt x="4870" y="0"/>
                  </a:moveTo>
                  <a:cubicBezTo>
                    <a:pt x="3945" y="0"/>
                    <a:pt x="3028" y="213"/>
                    <a:pt x="2208" y="691"/>
                  </a:cubicBezTo>
                  <a:cubicBezTo>
                    <a:pt x="1" y="1971"/>
                    <a:pt x="45" y="5590"/>
                    <a:pt x="707" y="7819"/>
                  </a:cubicBezTo>
                  <a:cubicBezTo>
                    <a:pt x="2053" y="13712"/>
                    <a:pt x="3510" y="17707"/>
                    <a:pt x="6489" y="22452"/>
                  </a:cubicBezTo>
                  <a:cubicBezTo>
                    <a:pt x="6884" y="23088"/>
                    <a:pt x="11554" y="30508"/>
                    <a:pt x="11739" y="30508"/>
                  </a:cubicBezTo>
                  <a:cubicBezTo>
                    <a:pt x="11740" y="30508"/>
                    <a:pt x="11741" y="30507"/>
                    <a:pt x="11742" y="30507"/>
                  </a:cubicBezTo>
                  <a:lnTo>
                    <a:pt x="20944" y="24173"/>
                  </a:lnTo>
                  <a:cubicBezTo>
                    <a:pt x="19841" y="21370"/>
                    <a:pt x="14589" y="10313"/>
                    <a:pt x="13331" y="7665"/>
                  </a:cubicBezTo>
                  <a:cubicBezTo>
                    <a:pt x="12271" y="5480"/>
                    <a:pt x="11168" y="3229"/>
                    <a:pt x="9314" y="1662"/>
                  </a:cubicBezTo>
                  <a:cubicBezTo>
                    <a:pt x="9115" y="1486"/>
                    <a:pt x="8895" y="1331"/>
                    <a:pt x="8674" y="1177"/>
                  </a:cubicBezTo>
                  <a:cubicBezTo>
                    <a:pt x="7565" y="446"/>
                    <a:pt x="6208" y="0"/>
                    <a:pt x="4870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33"/>
            <p:cNvSpPr/>
            <p:nvPr/>
          </p:nvSpPr>
          <p:spPr>
            <a:xfrm>
              <a:off x="3982400" y="2327050"/>
              <a:ext cx="158375" cy="142450"/>
            </a:xfrm>
            <a:custGeom>
              <a:avLst/>
              <a:gdLst/>
              <a:ahLst/>
              <a:cxnLst/>
              <a:rect l="l" t="t" r="r" b="b"/>
              <a:pathLst>
                <a:path w="6335" h="5698" extrusionOk="0">
                  <a:moveTo>
                    <a:pt x="2731" y="0"/>
                  </a:moveTo>
                  <a:cubicBezTo>
                    <a:pt x="1626" y="0"/>
                    <a:pt x="186" y="448"/>
                    <a:pt x="0" y="572"/>
                  </a:cubicBezTo>
                  <a:cubicBezTo>
                    <a:pt x="0" y="572"/>
                    <a:pt x="2671" y="4059"/>
                    <a:pt x="3421" y="4898"/>
                  </a:cubicBezTo>
                  <a:cubicBezTo>
                    <a:pt x="3877" y="5407"/>
                    <a:pt x="4676" y="5697"/>
                    <a:pt x="5287" y="5697"/>
                  </a:cubicBezTo>
                  <a:cubicBezTo>
                    <a:pt x="5680" y="5697"/>
                    <a:pt x="5996" y="5577"/>
                    <a:pt x="6091" y="5317"/>
                  </a:cubicBezTo>
                  <a:cubicBezTo>
                    <a:pt x="6334" y="4655"/>
                    <a:pt x="4767" y="3728"/>
                    <a:pt x="4767" y="3728"/>
                  </a:cubicBezTo>
                  <a:cubicBezTo>
                    <a:pt x="4767" y="3728"/>
                    <a:pt x="4591" y="1058"/>
                    <a:pt x="3840" y="307"/>
                  </a:cubicBezTo>
                  <a:cubicBezTo>
                    <a:pt x="3615" y="82"/>
                    <a:pt x="3204" y="0"/>
                    <a:pt x="2731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33"/>
            <p:cNvSpPr/>
            <p:nvPr/>
          </p:nvSpPr>
          <p:spPr>
            <a:xfrm>
              <a:off x="3810550" y="2318975"/>
              <a:ext cx="287175" cy="217825"/>
            </a:xfrm>
            <a:custGeom>
              <a:avLst/>
              <a:gdLst/>
              <a:ahLst/>
              <a:cxnLst/>
              <a:rect l="l" t="t" r="r" b="b"/>
              <a:pathLst>
                <a:path w="11487" h="8713" extrusionOk="0">
                  <a:moveTo>
                    <a:pt x="7529" y="1"/>
                  </a:moveTo>
                  <a:cubicBezTo>
                    <a:pt x="5651" y="1"/>
                    <a:pt x="0" y="3575"/>
                    <a:pt x="165" y="4338"/>
                  </a:cubicBezTo>
                  <a:cubicBezTo>
                    <a:pt x="320" y="5132"/>
                    <a:pt x="3144" y="8421"/>
                    <a:pt x="3696" y="8597"/>
                  </a:cubicBezTo>
                  <a:cubicBezTo>
                    <a:pt x="3909" y="8672"/>
                    <a:pt x="4122" y="8712"/>
                    <a:pt x="4335" y="8712"/>
                  </a:cubicBezTo>
                  <a:cubicBezTo>
                    <a:pt x="4497" y="8712"/>
                    <a:pt x="4660" y="8689"/>
                    <a:pt x="4822" y="8641"/>
                  </a:cubicBezTo>
                  <a:cubicBezTo>
                    <a:pt x="5109" y="8553"/>
                    <a:pt x="5396" y="8399"/>
                    <a:pt x="5638" y="8222"/>
                  </a:cubicBezTo>
                  <a:cubicBezTo>
                    <a:pt x="5938" y="8402"/>
                    <a:pt x="6215" y="8518"/>
                    <a:pt x="6504" y="8518"/>
                  </a:cubicBezTo>
                  <a:cubicBezTo>
                    <a:pt x="6854" y="8518"/>
                    <a:pt x="7222" y="8348"/>
                    <a:pt x="7669" y="7913"/>
                  </a:cubicBezTo>
                  <a:cubicBezTo>
                    <a:pt x="7867" y="8068"/>
                    <a:pt x="8088" y="8200"/>
                    <a:pt x="8331" y="8288"/>
                  </a:cubicBezTo>
                  <a:cubicBezTo>
                    <a:pt x="8472" y="8335"/>
                    <a:pt x="8601" y="8356"/>
                    <a:pt x="8718" y="8356"/>
                  </a:cubicBezTo>
                  <a:cubicBezTo>
                    <a:pt x="9478" y="8356"/>
                    <a:pt x="9743" y="7494"/>
                    <a:pt x="9743" y="7494"/>
                  </a:cubicBezTo>
                  <a:cubicBezTo>
                    <a:pt x="9826" y="7503"/>
                    <a:pt x="9908" y="7508"/>
                    <a:pt x="9988" y="7508"/>
                  </a:cubicBezTo>
                  <a:cubicBezTo>
                    <a:pt x="10103" y="7508"/>
                    <a:pt x="10214" y="7498"/>
                    <a:pt x="10317" y="7472"/>
                  </a:cubicBezTo>
                  <a:cubicBezTo>
                    <a:pt x="10825" y="7383"/>
                    <a:pt x="11487" y="7097"/>
                    <a:pt x="11376" y="6148"/>
                  </a:cubicBezTo>
                  <a:cubicBezTo>
                    <a:pt x="11222" y="4625"/>
                    <a:pt x="8949" y="476"/>
                    <a:pt x="7867" y="56"/>
                  </a:cubicBezTo>
                  <a:cubicBezTo>
                    <a:pt x="7776" y="19"/>
                    <a:pt x="7662" y="1"/>
                    <a:pt x="7529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33"/>
            <p:cNvSpPr/>
            <p:nvPr/>
          </p:nvSpPr>
          <p:spPr>
            <a:xfrm>
              <a:off x="3968050" y="2363950"/>
              <a:ext cx="100450" cy="142750"/>
            </a:xfrm>
            <a:custGeom>
              <a:avLst/>
              <a:gdLst/>
              <a:ahLst/>
              <a:cxnLst/>
              <a:rect l="l" t="t" r="r" b="b"/>
              <a:pathLst>
                <a:path w="4018" h="5710" extrusionOk="0">
                  <a:moveTo>
                    <a:pt x="0" y="1"/>
                  </a:moveTo>
                  <a:lnTo>
                    <a:pt x="0" y="1"/>
                  </a:lnTo>
                  <a:cubicBezTo>
                    <a:pt x="67" y="89"/>
                    <a:pt x="2340" y="3024"/>
                    <a:pt x="2715" y="3731"/>
                  </a:cubicBezTo>
                  <a:cubicBezTo>
                    <a:pt x="3090" y="4437"/>
                    <a:pt x="3487" y="5298"/>
                    <a:pt x="3443" y="5695"/>
                  </a:cubicBezTo>
                  <a:cubicBezTo>
                    <a:pt x="3526" y="5704"/>
                    <a:pt x="3608" y="5709"/>
                    <a:pt x="3688" y="5709"/>
                  </a:cubicBezTo>
                  <a:cubicBezTo>
                    <a:pt x="3803" y="5709"/>
                    <a:pt x="3914" y="5699"/>
                    <a:pt x="4017" y="5673"/>
                  </a:cubicBezTo>
                  <a:cubicBezTo>
                    <a:pt x="3951" y="4393"/>
                    <a:pt x="3443" y="3157"/>
                    <a:pt x="2583" y="2186"/>
                  </a:cubicBezTo>
                  <a:cubicBezTo>
                    <a:pt x="1920" y="1502"/>
                    <a:pt x="67" y="45"/>
                    <a:pt x="0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33"/>
            <p:cNvSpPr/>
            <p:nvPr/>
          </p:nvSpPr>
          <p:spPr>
            <a:xfrm>
              <a:off x="3927225" y="2409200"/>
              <a:ext cx="91600" cy="117000"/>
            </a:xfrm>
            <a:custGeom>
              <a:avLst/>
              <a:gdLst/>
              <a:ahLst/>
              <a:cxnLst/>
              <a:rect l="l" t="t" r="r" b="b"/>
              <a:pathLst>
                <a:path w="3664" h="4680" extrusionOk="0">
                  <a:moveTo>
                    <a:pt x="0" y="1"/>
                  </a:moveTo>
                  <a:lnTo>
                    <a:pt x="3002" y="4304"/>
                  </a:lnTo>
                  <a:cubicBezTo>
                    <a:pt x="3200" y="4459"/>
                    <a:pt x="3421" y="4591"/>
                    <a:pt x="3664" y="4679"/>
                  </a:cubicBezTo>
                  <a:cubicBezTo>
                    <a:pt x="3509" y="4061"/>
                    <a:pt x="3289" y="3465"/>
                    <a:pt x="3002" y="2892"/>
                  </a:cubicBezTo>
                  <a:cubicBezTo>
                    <a:pt x="2362" y="1656"/>
                    <a:pt x="66" y="67"/>
                    <a:pt x="0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33"/>
            <p:cNvSpPr/>
            <p:nvPr/>
          </p:nvSpPr>
          <p:spPr>
            <a:xfrm>
              <a:off x="3886400" y="2457200"/>
              <a:ext cx="65125" cy="77825"/>
            </a:xfrm>
            <a:custGeom>
              <a:avLst/>
              <a:gdLst/>
              <a:ahLst/>
              <a:cxnLst/>
              <a:rect l="l" t="t" r="r" b="b"/>
              <a:pathLst>
                <a:path w="2605" h="3113" extrusionOk="0"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905" y="2075"/>
                    <a:pt x="1788" y="3112"/>
                  </a:cubicBezTo>
                  <a:cubicBezTo>
                    <a:pt x="2075" y="3024"/>
                    <a:pt x="2362" y="2870"/>
                    <a:pt x="2604" y="2693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33"/>
            <p:cNvSpPr/>
            <p:nvPr/>
          </p:nvSpPr>
          <p:spPr>
            <a:xfrm>
              <a:off x="3796450" y="238100"/>
              <a:ext cx="850250" cy="748000"/>
            </a:xfrm>
            <a:custGeom>
              <a:avLst/>
              <a:gdLst/>
              <a:ahLst/>
              <a:cxnLst/>
              <a:rect l="l" t="t" r="r" b="b"/>
              <a:pathLst>
                <a:path w="34010" h="29920" extrusionOk="0">
                  <a:moveTo>
                    <a:pt x="23773" y="0"/>
                  </a:moveTo>
                  <a:cubicBezTo>
                    <a:pt x="23131" y="0"/>
                    <a:pt x="22484" y="130"/>
                    <a:pt x="21872" y="398"/>
                  </a:cubicBezTo>
                  <a:cubicBezTo>
                    <a:pt x="21077" y="773"/>
                    <a:pt x="20746" y="1480"/>
                    <a:pt x="20062" y="2053"/>
                  </a:cubicBezTo>
                  <a:cubicBezTo>
                    <a:pt x="19007" y="1106"/>
                    <a:pt x="17667" y="603"/>
                    <a:pt x="16298" y="603"/>
                  </a:cubicBezTo>
                  <a:cubicBezTo>
                    <a:pt x="15690" y="603"/>
                    <a:pt x="15076" y="702"/>
                    <a:pt x="14478" y="906"/>
                  </a:cubicBezTo>
                  <a:cubicBezTo>
                    <a:pt x="12558" y="1568"/>
                    <a:pt x="11168" y="3223"/>
                    <a:pt x="10815" y="5231"/>
                  </a:cubicBezTo>
                  <a:cubicBezTo>
                    <a:pt x="10127" y="4518"/>
                    <a:pt x="9134" y="4160"/>
                    <a:pt x="8138" y="4160"/>
                  </a:cubicBezTo>
                  <a:cubicBezTo>
                    <a:pt x="7376" y="4160"/>
                    <a:pt x="6613" y="4369"/>
                    <a:pt x="5982" y="4790"/>
                  </a:cubicBezTo>
                  <a:cubicBezTo>
                    <a:pt x="4481" y="5827"/>
                    <a:pt x="3686" y="7615"/>
                    <a:pt x="3929" y="9425"/>
                  </a:cubicBezTo>
                  <a:cubicBezTo>
                    <a:pt x="2362" y="9623"/>
                    <a:pt x="1082" y="10749"/>
                    <a:pt x="685" y="12294"/>
                  </a:cubicBezTo>
                  <a:cubicBezTo>
                    <a:pt x="332" y="13772"/>
                    <a:pt x="1126" y="15538"/>
                    <a:pt x="2428" y="16355"/>
                  </a:cubicBezTo>
                  <a:cubicBezTo>
                    <a:pt x="994" y="17392"/>
                    <a:pt x="1" y="20018"/>
                    <a:pt x="1082" y="21629"/>
                  </a:cubicBezTo>
                  <a:cubicBezTo>
                    <a:pt x="2029" y="23069"/>
                    <a:pt x="4332" y="23662"/>
                    <a:pt x="6055" y="23662"/>
                  </a:cubicBezTo>
                  <a:cubicBezTo>
                    <a:pt x="6261" y="23662"/>
                    <a:pt x="6458" y="23654"/>
                    <a:pt x="6644" y="23637"/>
                  </a:cubicBezTo>
                  <a:lnTo>
                    <a:pt x="6644" y="23637"/>
                  </a:lnTo>
                  <a:cubicBezTo>
                    <a:pt x="6224" y="25447"/>
                    <a:pt x="7637" y="26970"/>
                    <a:pt x="9380" y="27301"/>
                  </a:cubicBezTo>
                  <a:cubicBezTo>
                    <a:pt x="9586" y="27335"/>
                    <a:pt x="9793" y="27352"/>
                    <a:pt x="10000" y="27352"/>
                  </a:cubicBezTo>
                  <a:cubicBezTo>
                    <a:pt x="10858" y="27352"/>
                    <a:pt x="11706" y="27062"/>
                    <a:pt x="12382" y="26529"/>
                  </a:cubicBezTo>
                  <a:cubicBezTo>
                    <a:pt x="12470" y="26705"/>
                    <a:pt x="12580" y="26860"/>
                    <a:pt x="12691" y="27036"/>
                  </a:cubicBezTo>
                  <a:cubicBezTo>
                    <a:pt x="13562" y="28271"/>
                    <a:pt x="14670" y="28947"/>
                    <a:pt x="15889" y="28947"/>
                  </a:cubicBezTo>
                  <a:cubicBezTo>
                    <a:pt x="16740" y="28947"/>
                    <a:pt x="17645" y="28618"/>
                    <a:pt x="18561" y="27919"/>
                  </a:cubicBezTo>
                  <a:cubicBezTo>
                    <a:pt x="19152" y="29158"/>
                    <a:pt x="20385" y="29919"/>
                    <a:pt x="21705" y="29919"/>
                  </a:cubicBezTo>
                  <a:cubicBezTo>
                    <a:pt x="21913" y="29919"/>
                    <a:pt x="22124" y="29900"/>
                    <a:pt x="22335" y="29861"/>
                  </a:cubicBezTo>
                  <a:cubicBezTo>
                    <a:pt x="23836" y="29574"/>
                    <a:pt x="25337" y="28603"/>
                    <a:pt x="25381" y="27080"/>
                  </a:cubicBezTo>
                  <a:cubicBezTo>
                    <a:pt x="25875" y="27282"/>
                    <a:pt x="26392" y="27379"/>
                    <a:pt x="26902" y="27379"/>
                  </a:cubicBezTo>
                  <a:cubicBezTo>
                    <a:pt x="28237" y="27379"/>
                    <a:pt x="29530" y="26717"/>
                    <a:pt x="30280" y="25535"/>
                  </a:cubicBezTo>
                  <a:cubicBezTo>
                    <a:pt x="31273" y="23946"/>
                    <a:pt x="31052" y="21673"/>
                    <a:pt x="29596" y="20482"/>
                  </a:cubicBezTo>
                  <a:lnTo>
                    <a:pt x="29596" y="20482"/>
                  </a:lnTo>
                  <a:cubicBezTo>
                    <a:pt x="29691" y="20489"/>
                    <a:pt x="29786" y="20492"/>
                    <a:pt x="29881" y="20492"/>
                  </a:cubicBezTo>
                  <a:cubicBezTo>
                    <a:pt x="31553" y="20492"/>
                    <a:pt x="33023" y="19398"/>
                    <a:pt x="33524" y="17789"/>
                  </a:cubicBezTo>
                  <a:cubicBezTo>
                    <a:pt x="34010" y="16134"/>
                    <a:pt x="33237" y="13794"/>
                    <a:pt x="31693" y="13044"/>
                  </a:cubicBezTo>
                  <a:cubicBezTo>
                    <a:pt x="32973" y="11764"/>
                    <a:pt x="33259" y="9778"/>
                    <a:pt x="32377" y="8189"/>
                  </a:cubicBezTo>
                  <a:cubicBezTo>
                    <a:pt x="31679" y="7014"/>
                    <a:pt x="30534" y="6325"/>
                    <a:pt x="29277" y="6325"/>
                  </a:cubicBezTo>
                  <a:cubicBezTo>
                    <a:pt x="28905" y="6325"/>
                    <a:pt x="28523" y="6385"/>
                    <a:pt x="28139" y="6512"/>
                  </a:cubicBezTo>
                  <a:cubicBezTo>
                    <a:pt x="28846" y="4724"/>
                    <a:pt x="28448" y="2693"/>
                    <a:pt x="27080" y="1325"/>
                  </a:cubicBezTo>
                  <a:cubicBezTo>
                    <a:pt x="26172" y="460"/>
                    <a:pt x="24982" y="0"/>
                    <a:pt x="23773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33"/>
            <p:cNvSpPr/>
            <p:nvPr/>
          </p:nvSpPr>
          <p:spPr>
            <a:xfrm>
              <a:off x="3928875" y="563025"/>
              <a:ext cx="162225" cy="162000"/>
            </a:xfrm>
            <a:custGeom>
              <a:avLst/>
              <a:gdLst/>
              <a:ahLst/>
              <a:cxnLst/>
              <a:rect l="l" t="t" r="r" b="b"/>
              <a:pathLst>
                <a:path w="6489" h="6480" extrusionOk="0">
                  <a:moveTo>
                    <a:pt x="2399" y="0"/>
                  </a:moveTo>
                  <a:cubicBezTo>
                    <a:pt x="2164" y="0"/>
                    <a:pt x="1915" y="73"/>
                    <a:pt x="1656" y="246"/>
                  </a:cubicBezTo>
                  <a:cubicBezTo>
                    <a:pt x="0" y="1327"/>
                    <a:pt x="1258" y="3358"/>
                    <a:pt x="2185" y="4020"/>
                  </a:cubicBezTo>
                  <a:cubicBezTo>
                    <a:pt x="3265" y="4816"/>
                    <a:pt x="3919" y="6479"/>
                    <a:pt x="4728" y="6479"/>
                  </a:cubicBezTo>
                  <a:cubicBezTo>
                    <a:pt x="4928" y="6479"/>
                    <a:pt x="5136" y="6378"/>
                    <a:pt x="5363" y="6138"/>
                  </a:cubicBezTo>
                  <a:cubicBezTo>
                    <a:pt x="6489" y="4924"/>
                    <a:pt x="4436" y="1901"/>
                    <a:pt x="4436" y="1901"/>
                  </a:cubicBezTo>
                  <a:cubicBezTo>
                    <a:pt x="4436" y="1901"/>
                    <a:pt x="3602" y="0"/>
                    <a:pt x="2399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33"/>
            <p:cNvSpPr/>
            <p:nvPr/>
          </p:nvSpPr>
          <p:spPr>
            <a:xfrm>
              <a:off x="4341575" y="574650"/>
              <a:ext cx="162225" cy="162450"/>
            </a:xfrm>
            <a:custGeom>
              <a:avLst/>
              <a:gdLst/>
              <a:ahLst/>
              <a:cxnLst/>
              <a:rect l="l" t="t" r="r" b="b"/>
              <a:pathLst>
                <a:path w="6489" h="6498" extrusionOk="0">
                  <a:moveTo>
                    <a:pt x="4116" y="0"/>
                  </a:moveTo>
                  <a:cubicBezTo>
                    <a:pt x="2905" y="0"/>
                    <a:pt x="2053" y="1921"/>
                    <a:pt x="2053" y="1921"/>
                  </a:cubicBezTo>
                  <a:cubicBezTo>
                    <a:pt x="2053" y="1921"/>
                    <a:pt x="0" y="4945"/>
                    <a:pt x="1148" y="6159"/>
                  </a:cubicBezTo>
                  <a:cubicBezTo>
                    <a:pt x="1369" y="6397"/>
                    <a:pt x="1574" y="6498"/>
                    <a:pt x="1769" y="6498"/>
                  </a:cubicBezTo>
                  <a:cubicBezTo>
                    <a:pt x="2569" y="6498"/>
                    <a:pt x="3227" y="4820"/>
                    <a:pt x="4326" y="4040"/>
                  </a:cubicBezTo>
                  <a:cubicBezTo>
                    <a:pt x="5231" y="3378"/>
                    <a:pt x="6489" y="1348"/>
                    <a:pt x="4856" y="244"/>
                  </a:cubicBezTo>
                  <a:cubicBezTo>
                    <a:pt x="4598" y="72"/>
                    <a:pt x="4350" y="0"/>
                    <a:pt x="4116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33"/>
            <p:cNvSpPr/>
            <p:nvPr/>
          </p:nvSpPr>
          <p:spPr>
            <a:xfrm>
              <a:off x="4018800" y="816875"/>
              <a:ext cx="385150" cy="466800"/>
            </a:xfrm>
            <a:custGeom>
              <a:avLst/>
              <a:gdLst/>
              <a:ahLst/>
              <a:cxnLst/>
              <a:rect l="l" t="t" r="r" b="b"/>
              <a:pathLst>
                <a:path w="15406" h="18672" extrusionOk="0">
                  <a:moveTo>
                    <a:pt x="4657" y="1"/>
                  </a:moveTo>
                  <a:lnTo>
                    <a:pt x="4657" y="1"/>
                  </a:lnTo>
                  <a:cubicBezTo>
                    <a:pt x="4702" y="111"/>
                    <a:pt x="4591" y="5231"/>
                    <a:pt x="3951" y="6644"/>
                  </a:cubicBezTo>
                  <a:cubicBezTo>
                    <a:pt x="3113" y="8564"/>
                    <a:pt x="1" y="9005"/>
                    <a:pt x="1" y="9005"/>
                  </a:cubicBezTo>
                  <a:cubicBezTo>
                    <a:pt x="1" y="9005"/>
                    <a:pt x="3223" y="17811"/>
                    <a:pt x="7924" y="18672"/>
                  </a:cubicBezTo>
                  <a:cubicBezTo>
                    <a:pt x="11786" y="17127"/>
                    <a:pt x="14302" y="12536"/>
                    <a:pt x="15405" y="9380"/>
                  </a:cubicBezTo>
                  <a:cubicBezTo>
                    <a:pt x="12470" y="8983"/>
                    <a:pt x="11698" y="7571"/>
                    <a:pt x="11565" y="6225"/>
                  </a:cubicBezTo>
                  <a:cubicBezTo>
                    <a:pt x="11433" y="5121"/>
                    <a:pt x="11102" y="155"/>
                    <a:pt x="11102" y="155"/>
                  </a:cubicBezTo>
                  <a:lnTo>
                    <a:pt x="4657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33"/>
            <p:cNvSpPr/>
            <p:nvPr/>
          </p:nvSpPr>
          <p:spPr>
            <a:xfrm>
              <a:off x="4027075" y="488050"/>
              <a:ext cx="387350" cy="401150"/>
            </a:xfrm>
            <a:custGeom>
              <a:avLst/>
              <a:gdLst/>
              <a:ahLst/>
              <a:cxnLst/>
              <a:rect l="l" t="t" r="r" b="b"/>
              <a:pathLst>
                <a:path w="15494" h="16046" extrusionOk="0">
                  <a:moveTo>
                    <a:pt x="8564" y="0"/>
                  </a:moveTo>
                  <a:cubicBezTo>
                    <a:pt x="8445" y="1610"/>
                    <a:pt x="7107" y="2646"/>
                    <a:pt x="5708" y="2646"/>
                  </a:cubicBezTo>
                  <a:cubicBezTo>
                    <a:pt x="5035" y="2646"/>
                    <a:pt x="4348" y="2407"/>
                    <a:pt x="3775" y="1876"/>
                  </a:cubicBezTo>
                  <a:cubicBezTo>
                    <a:pt x="3245" y="2494"/>
                    <a:pt x="2627" y="3686"/>
                    <a:pt x="1788" y="3730"/>
                  </a:cubicBezTo>
                  <a:cubicBezTo>
                    <a:pt x="1780" y="3731"/>
                    <a:pt x="1771" y="3731"/>
                    <a:pt x="1761" y="3731"/>
                  </a:cubicBezTo>
                  <a:cubicBezTo>
                    <a:pt x="1140" y="3731"/>
                    <a:pt x="111" y="2992"/>
                    <a:pt x="133" y="2318"/>
                  </a:cubicBezTo>
                  <a:lnTo>
                    <a:pt x="133" y="2318"/>
                  </a:lnTo>
                  <a:cubicBezTo>
                    <a:pt x="1" y="5694"/>
                    <a:pt x="244" y="9402"/>
                    <a:pt x="2119" y="12359"/>
                  </a:cubicBezTo>
                  <a:cubicBezTo>
                    <a:pt x="3995" y="15317"/>
                    <a:pt x="6555" y="16045"/>
                    <a:pt x="8012" y="16045"/>
                  </a:cubicBezTo>
                  <a:cubicBezTo>
                    <a:pt x="9756" y="16045"/>
                    <a:pt x="13596" y="14125"/>
                    <a:pt x="14589" y="9888"/>
                  </a:cubicBezTo>
                  <a:cubicBezTo>
                    <a:pt x="15074" y="7857"/>
                    <a:pt x="15185" y="5783"/>
                    <a:pt x="15494" y="3708"/>
                  </a:cubicBezTo>
                  <a:lnTo>
                    <a:pt x="15494" y="3708"/>
                  </a:lnTo>
                  <a:cubicBezTo>
                    <a:pt x="15385" y="3722"/>
                    <a:pt x="15277" y="3729"/>
                    <a:pt x="15172" y="3729"/>
                  </a:cubicBezTo>
                  <a:cubicBezTo>
                    <a:pt x="13441" y="3729"/>
                    <a:pt x="12230" y="1910"/>
                    <a:pt x="13000" y="287"/>
                  </a:cubicBezTo>
                  <a:lnTo>
                    <a:pt x="13000" y="287"/>
                  </a:lnTo>
                  <a:lnTo>
                    <a:pt x="13000" y="309"/>
                  </a:lnTo>
                  <a:cubicBezTo>
                    <a:pt x="13044" y="221"/>
                    <a:pt x="13066" y="155"/>
                    <a:pt x="13110" y="89"/>
                  </a:cubicBezTo>
                  <a:lnTo>
                    <a:pt x="13110" y="89"/>
                  </a:lnTo>
                  <a:cubicBezTo>
                    <a:pt x="12467" y="646"/>
                    <a:pt x="11678" y="923"/>
                    <a:pt x="10889" y="923"/>
                  </a:cubicBezTo>
                  <a:cubicBezTo>
                    <a:pt x="10055" y="923"/>
                    <a:pt x="9222" y="613"/>
                    <a:pt x="8564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33"/>
            <p:cNvSpPr/>
            <p:nvPr/>
          </p:nvSpPr>
          <p:spPr>
            <a:xfrm>
              <a:off x="4133575" y="607775"/>
              <a:ext cx="38650" cy="38650"/>
            </a:xfrm>
            <a:custGeom>
              <a:avLst/>
              <a:gdLst/>
              <a:ahLst/>
              <a:cxnLst/>
              <a:rect l="l" t="t" r="r" b="b"/>
              <a:pathLst>
                <a:path w="1546" h="1546" extrusionOk="0">
                  <a:moveTo>
                    <a:pt x="751" y="1"/>
                  </a:moveTo>
                  <a:cubicBezTo>
                    <a:pt x="552" y="23"/>
                    <a:pt x="375" y="111"/>
                    <a:pt x="221" y="243"/>
                  </a:cubicBezTo>
                  <a:cubicBezTo>
                    <a:pt x="155" y="310"/>
                    <a:pt x="89" y="398"/>
                    <a:pt x="66" y="508"/>
                  </a:cubicBezTo>
                  <a:cubicBezTo>
                    <a:pt x="22" y="596"/>
                    <a:pt x="0" y="685"/>
                    <a:pt x="0" y="795"/>
                  </a:cubicBezTo>
                  <a:cubicBezTo>
                    <a:pt x="22" y="861"/>
                    <a:pt x="22" y="905"/>
                    <a:pt x="44" y="972"/>
                  </a:cubicBezTo>
                  <a:cubicBezTo>
                    <a:pt x="66" y="1104"/>
                    <a:pt x="155" y="1236"/>
                    <a:pt x="243" y="1325"/>
                  </a:cubicBezTo>
                  <a:cubicBezTo>
                    <a:pt x="309" y="1369"/>
                    <a:pt x="353" y="1413"/>
                    <a:pt x="420" y="1435"/>
                  </a:cubicBezTo>
                  <a:cubicBezTo>
                    <a:pt x="530" y="1501"/>
                    <a:pt x="662" y="1545"/>
                    <a:pt x="795" y="1545"/>
                  </a:cubicBezTo>
                  <a:cubicBezTo>
                    <a:pt x="1104" y="1523"/>
                    <a:pt x="1369" y="1325"/>
                    <a:pt x="1479" y="1038"/>
                  </a:cubicBezTo>
                  <a:cubicBezTo>
                    <a:pt x="1523" y="950"/>
                    <a:pt x="1545" y="861"/>
                    <a:pt x="1545" y="751"/>
                  </a:cubicBezTo>
                  <a:lnTo>
                    <a:pt x="1501" y="552"/>
                  </a:lnTo>
                  <a:cubicBezTo>
                    <a:pt x="1479" y="420"/>
                    <a:pt x="1391" y="310"/>
                    <a:pt x="1302" y="221"/>
                  </a:cubicBezTo>
                  <a:lnTo>
                    <a:pt x="1126" y="89"/>
                  </a:lnTo>
                  <a:cubicBezTo>
                    <a:pt x="1015" y="45"/>
                    <a:pt x="883" y="1"/>
                    <a:pt x="751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33"/>
            <p:cNvSpPr/>
            <p:nvPr/>
          </p:nvSpPr>
          <p:spPr>
            <a:xfrm>
              <a:off x="4266525" y="609425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1524" h="1524" extrusionOk="0">
                  <a:moveTo>
                    <a:pt x="751" y="1"/>
                  </a:moveTo>
                  <a:cubicBezTo>
                    <a:pt x="641" y="1"/>
                    <a:pt x="553" y="23"/>
                    <a:pt x="464" y="67"/>
                  </a:cubicBezTo>
                  <a:cubicBezTo>
                    <a:pt x="354" y="89"/>
                    <a:pt x="266" y="155"/>
                    <a:pt x="200" y="221"/>
                  </a:cubicBezTo>
                  <a:cubicBezTo>
                    <a:pt x="133" y="310"/>
                    <a:pt x="89" y="398"/>
                    <a:pt x="45" y="486"/>
                  </a:cubicBezTo>
                  <a:cubicBezTo>
                    <a:pt x="1" y="575"/>
                    <a:pt x="1" y="685"/>
                    <a:pt x="1" y="773"/>
                  </a:cubicBezTo>
                  <a:cubicBezTo>
                    <a:pt x="1" y="839"/>
                    <a:pt x="23" y="906"/>
                    <a:pt x="23" y="972"/>
                  </a:cubicBezTo>
                  <a:cubicBezTo>
                    <a:pt x="67" y="1104"/>
                    <a:pt x="133" y="1215"/>
                    <a:pt x="222" y="1303"/>
                  </a:cubicBezTo>
                  <a:lnTo>
                    <a:pt x="398" y="1435"/>
                  </a:lnTo>
                  <a:cubicBezTo>
                    <a:pt x="509" y="1502"/>
                    <a:pt x="641" y="1524"/>
                    <a:pt x="773" y="1524"/>
                  </a:cubicBezTo>
                  <a:cubicBezTo>
                    <a:pt x="884" y="1524"/>
                    <a:pt x="972" y="1502"/>
                    <a:pt x="1060" y="1457"/>
                  </a:cubicBezTo>
                  <a:cubicBezTo>
                    <a:pt x="1259" y="1391"/>
                    <a:pt x="1413" y="1215"/>
                    <a:pt x="1480" y="1038"/>
                  </a:cubicBezTo>
                  <a:cubicBezTo>
                    <a:pt x="1524" y="950"/>
                    <a:pt x="1524" y="839"/>
                    <a:pt x="1524" y="751"/>
                  </a:cubicBezTo>
                  <a:cubicBezTo>
                    <a:pt x="1524" y="685"/>
                    <a:pt x="1502" y="619"/>
                    <a:pt x="1502" y="553"/>
                  </a:cubicBezTo>
                  <a:cubicBezTo>
                    <a:pt x="1458" y="420"/>
                    <a:pt x="1391" y="310"/>
                    <a:pt x="1281" y="199"/>
                  </a:cubicBezTo>
                  <a:lnTo>
                    <a:pt x="1127" y="89"/>
                  </a:lnTo>
                  <a:cubicBezTo>
                    <a:pt x="1016" y="23"/>
                    <a:pt x="884" y="1"/>
                    <a:pt x="751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33"/>
            <p:cNvSpPr/>
            <p:nvPr/>
          </p:nvSpPr>
          <p:spPr>
            <a:xfrm>
              <a:off x="4177150" y="730275"/>
              <a:ext cx="111475" cy="54725"/>
            </a:xfrm>
            <a:custGeom>
              <a:avLst/>
              <a:gdLst/>
              <a:ahLst/>
              <a:cxnLst/>
              <a:rect l="l" t="t" r="r" b="b"/>
              <a:pathLst>
                <a:path w="4459" h="2189" extrusionOk="0">
                  <a:moveTo>
                    <a:pt x="4459" y="0"/>
                  </a:moveTo>
                  <a:cubicBezTo>
                    <a:pt x="4459" y="0"/>
                    <a:pt x="3179" y="795"/>
                    <a:pt x="1899" y="795"/>
                  </a:cubicBezTo>
                  <a:cubicBezTo>
                    <a:pt x="1857" y="796"/>
                    <a:pt x="1816" y="797"/>
                    <a:pt x="1775" y="797"/>
                  </a:cubicBezTo>
                  <a:cubicBezTo>
                    <a:pt x="1154" y="797"/>
                    <a:pt x="539" y="641"/>
                    <a:pt x="1" y="331"/>
                  </a:cubicBezTo>
                  <a:lnTo>
                    <a:pt x="1" y="331"/>
                  </a:lnTo>
                  <a:cubicBezTo>
                    <a:pt x="107" y="1393"/>
                    <a:pt x="1010" y="2189"/>
                    <a:pt x="2041" y="2189"/>
                  </a:cubicBezTo>
                  <a:cubicBezTo>
                    <a:pt x="2082" y="2189"/>
                    <a:pt x="2122" y="2187"/>
                    <a:pt x="2164" y="2185"/>
                  </a:cubicBezTo>
                  <a:cubicBezTo>
                    <a:pt x="4172" y="2185"/>
                    <a:pt x="4459" y="0"/>
                    <a:pt x="44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33"/>
            <p:cNvSpPr/>
            <p:nvPr/>
          </p:nvSpPr>
          <p:spPr>
            <a:xfrm>
              <a:off x="4188200" y="567700"/>
              <a:ext cx="41950" cy="142850"/>
            </a:xfrm>
            <a:custGeom>
              <a:avLst/>
              <a:gdLst/>
              <a:ahLst/>
              <a:cxnLst/>
              <a:rect l="l" t="t" r="r" b="b"/>
              <a:pathLst>
                <a:path w="1678" h="5714" extrusionOk="0">
                  <a:moveTo>
                    <a:pt x="950" y="1"/>
                  </a:moveTo>
                  <a:cubicBezTo>
                    <a:pt x="899" y="1"/>
                    <a:pt x="839" y="48"/>
                    <a:pt x="839" y="103"/>
                  </a:cubicBezTo>
                  <a:cubicBezTo>
                    <a:pt x="839" y="809"/>
                    <a:pt x="1015" y="1515"/>
                    <a:pt x="993" y="2222"/>
                  </a:cubicBezTo>
                  <a:cubicBezTo>
                    <a:pt x="993" y="2817"/>
                    <a:pt x="861" y="3413"/>
                    <a:pt x="618" y="3965"/>
                  </a:cubicBezTo>
                  <a:cubicBezTo>
                    <a:pt x="419" y="4340"/>
                    <a:pt x="0" y="4737"/>
                    <a:pt x="199" y="5201"/>
                  </a:cubicBezTo>
                  <a:cubicBezTo>
                    <a:pt x="367" y="5604"/>
                    <a:pt x="777" y="5713"/>
                    <a:pt x="1178" y="5713"/>
                  </a:cubicBezTo>
                  <a:cubicBezTo>
                    <a:pt x="1304" y="5713"/>
                    <a:pt x="1429" y="5702"/>
                    <a:pt x="1545" y="5686"/>
                  </a:cubicBezTo>
                  <a:cubicBezTo>
                    <a:pt x="1677" y="5664"/>
                    <a:pt x="1655" y="5444"/>
                    <a:pt x="1523" y="5444"/>
                  </a:cubicBezTo>
                  <a:cubicBezTo>
                    <a:pt x="1214" y="5422"/>
                    <a:pt x="839" y="5466"/>
                    <a:pt x="596" y="5223"/>
                  </a:cubicBezTo>
                  <a:cubicBezTo>
                    <a:pt x="353" y="4980"/>
                    <a:pt x="486" y="4760"/>
                    <a:pt x="640" y="4517"/>
                  </a:cubicBezTo>
                  <a:cubicBezTo>
                    <a:pt x="905" y="4119"/>
                    <a:pt x="1104" y="3678"/>
                    <a:pt x="1192" y="3215"/>
                  </a:cubicBezTo>
                  <a:cubicBezTo>
                    <a:pt x="1302" y="2751"/>
                    <a:pt x="1324" y="2244"/>
                    <a:pt x="1280" y="1758"/>
                  </a:cubicBezTo>
                  <a:cubicBezTo>
                    <a:pt x="1280" y="1184"/>
                    <a:pt x="1192" y="610"/>
                    <a:pt x="1015" y="59"/>
                  </a:cubicBezTo>
                  <a:cubicBezTo>
                    <a:pt x="1007" y="17"/>
                    <a:pt x="980" y="1"/>
                    <a:pt x="950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33"/>
            <p:cNvSpPr/>
            <p:nvPr/>
          </p:nvSpPr>
          <p:spPr>
            <a:xfrm>
              <a:off x="4017750" y="552600"/>
              <a:ext cx="407725" cy="146900"/>
            </a:xfrm>
            <a:custGeom>
              <a:avLst/>
              <a:gdLst/>
              <a:ahLst/>
              <a:cxnLst/>
              <a:rect l="l" t="t" r="r" b="b"/>
              <a:pathLst>
                <a:path w="16309" h="5876" extrusionOk="0">
                  <a:moveTo>
                    <a:pt x="5034" y="795"/>
                  </a:moveTo>
                  <a:cubicBezTo>
                    <a:pt x="5048" y="795"/>
                    <a:pt x="5061" y="795"/>
                    <a:pt x="5075" y="795"/>
                  </a:cubicBezTo>
                  <a:cubicBezTo>
                    <a:pt x="6156" y="817"/>
                    <a:pt x="7237" y="1810"/>
                    <a:pt x="7193" y="2914"/>
                  </a:cubicBezTo>
                  <a:cubicBezTo>
                    <a:pt x="7127" y="4061"/>
                    <a:pt x="6178" y="4966"/>
                    <a:pt x="5008" y="4988"/>
                  </a:cubicBezTo>
                  <a:cubicBezTo>
                    <a:pt x="3861" y="4966"/>
                    <a:pt x="2934" y="3995"/>
                    <a:pt x="2956" y="2848"/>
                  </a:cubicBezTo>
                  <a:cubicBezTo>
                    <a:pt x="2978" y="1713"/>
                    <a:pt x="3905" y="795"/>
                    <a:pt x="5034" y="795"/>
                  </a:cubicBezTo>
                  <a:close/>
                  <a:moveTo>
                    <a:pt x="11169" y="905"/>
                  </a:moveTo>
                  <a:cubicBezTo>
                    <a:pt x="11183" y="905"/>
                    <a:pt x="11196" y="905"/>
                    <a:pt x="11210" y="905"/>
                  </a:cubicBezTo>
                  <a:cubicBezTo>
                    <a:pt x="12358" y="905"/>
                    <a:pt x="13284" y="1877"/>
                    <a:pt x="13262" y="3024"/>
                  </a:cubicBezTo>
                  <a:cubicBezTo>
                    <a:pt x="13241" y="4158"/>
                    <a:pt x="12313" y="5077"/>
                    <a:pt x="11184" y="5077"/>
                  </a:cubicBezTo>
                  <a:cubicBezTo>
                    <a:pt x="11170" y="5077"/>
                    <a:pt x="11157" y="5077"/>
                    <a:pt x="11144" y="5077"/>
                  </a:cubicBezTo>
                  <a:cubicBezTo>
                    <a:pt x="9974" y="5055"/>
                    <a:pt x="9069" y="4106"/>
                    <a:pt x="9091" y="2958"/>
                  </a:cubicBezTo>
                  <a:cubicBezTo>
                    <a:pt x="9091" y="1802"/>
                    <a:pt x="10039" y="905"/>
                    <a:pt x="11169" y="905"/>
                  </a:cubicBezTo>
                  <a:close/>
                  <a:moveTo>
                    <a:pt x="5097" y="1"/>
                  </a:moveTo>
                  <a:cubicBezTo>
                    <a:pt x="3905" y="1"/>
                    <a:pt x="2824" y="729"/>
                    <a:pt x="2404" y="1832"/>
                  </a:cubicBezTo>
                  <a:cubicBezTo>
                    <a:pt x="1808" y="1568"/>
                    <a:pt x="1190" y="1325"/>
                    <a:pt x="595" y="1060"/>
                  </a:cubicBezTo>
                  <a:cubicBezTo>
                    <a:pt x="548" y="1042"/>
                    <a:pt x="504" y="1034"/>
                    <a:pt x="463" y="1034"/>
                  </a:cubicBezTo>
                  <a:cubicBezTo>
                    <a:pt x="149" y="1034"/>
                    <a:pt x="1" y="1500"/>
                    <a:pt x="352" y="1656"/>
                  </a:cubicBezTo>
                  <a:cubicBezTo>
                    <a:pt x="970" y="1921"/>
                    <a:pt x="1588" y="2186"/>
                    <a:pt x="2228" y="2450"/>
                  </a:cubicBezTo>
                  <a:cubicBezTo>
                    <a:pt x="2073" y="3289"/>
                    <a:pt x="2316" y="4150"/>
                    <a:pt x="2890" y="4790"/>
                  </a:cubicBezTo>
                  <a:cubicBezTo>
                    <a:pt x="3483" y="5465"/>
                    <a:pt x="4266" y="5775"/>
                    <a:pt x="5039" y="5775"/>
                  </a:cubicBezTo>
                  <a:cubicBezTo>
                    <a:pt x="6336" y="5775"/>
                    <a:pt x="7601" y="4902"/>
                    <a:pt x="7877" y="3421"/>
                  </a:cubicBezTo>
                  <a:cubicBezTo>
                    <a:pt x="7877" y="3281"/>
                    <a:pt x="7989" y="3209"/>
                    <a:pt x="8100" y="3209"/>
                  </a:cubicBezTo>
                  <a:cubicBezTo>
                    <a:pt x="8215" y="3209"/>
                    <a:pt x="8330" y="3286"/>
                    <a:pt x="8319" y="3443"/>
                  </a:cubicBezTo>
                  <a:cubicBezTo>
                    <a:pt x="8560" y="4959"/>
                    <a:pt x="9856" y="5875"/>
                    <a:pt x="11185" y="5875"/>
                  </a:cubicBezTo>
                  <a:cubicBezTo>
                    <a:pt x="11926" y="5875"/>
                    <a:pt x="12678" y="5590"/>
                    <a:pt x="13262" y="4966"/>
                  </a:cubicBezTo>
                  <a:cubicBezTo>
                    <a:pt x="13902" y="4304"/>
                    <a:pt x="14145" y="3377"/>
                    <a:pt x="13969" y="2494"/>
                  </a:cubicBezTo>
                  <a:cubicBezTo>
                    <a:pt x="14631" y="2230"/>
                    <a:pt x="15315" y="1943"/>
                    <a:pt x="15977" y="1656"/>
                  </a:cubicBezTo>
                  <a:cubicBezTo>
                    <a:pt x="16308" y="1500"/>
                    <a:pt x="16158" y="1034"/>
                    <a:pt x="15859" y="1034"/>
                  </a:cubicBezTo>
                  <a:cubicBezTo>
                    <a:pt x="15820" y="1034"/>
                    <a:pt x="15778" y="1042"/>
                    <a:pt x="15734" y="1060"/>
                  </a:cubicBezTo>
                  <a:cubicBezTo>
                    <a:pt x="15072" y="1325"/>
                    <a:pt x="14432" y="1612"/>
                    <a:pt x="13770" y="1899"/>
                  </a:cubicBezTo>
                  <a:cubicBezTo>
                    <a:pt x="13373" y="839"/>
                    <a:pt x="12358" y="133"/>
                    <a:pt x="11232" y="111"/>
                  </a:cubicBezTo>
                  <a:cubicBezTo>
                    <a:pt x="11216" y="111"/>
                    <a:pt x="11200" y="111"/>
                    <a:pt x="11185" y="111"/>
                  </a:cubicBezTo>
                  <a:cubicBezTo>
                    <a:pt x="9815" y="111"/>
                    <a:pt x="8647" y="1053"/>
                    <a:pt x="8363" y="2362"/>
                  </a:cubicBezTo>
                  <a:cubicBezTo>
                    <a:pt x="8352" y="2514"/>
                    <a:pt x="8240" y="2586"/>
                    <a:pt x="8127" y="2586"/>
                  </a:cubicBezTo>
                  <a:cubicBezTo>
                    <a:pt x="8009" y="2586"/>
                    <a:pt x="7889" y="2508"/>
                    <a:pt x="7877" y="2362"/>
                  </a:cubicBezTo>
                  <a:cubicBezTo>
                    <a:pt x="7635" y="1016"/>
                    <a:pt x="6465" y="23"/>
                    <a:pt x="5097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Subtitle 3">
            <a:extLst>
              <a:ext uri="{FF2B5EF4-FFF2-40B4-BE49-F238E27FC236}">
                <a16:creationId xmlns:a16="http://schemas.microsoft.com/office/drawing/2014/main" id="{6143CFF1-738F-49BF-B4D5-08F9B0ADD84D}"/>
              </a:ext>
            </a:extLst>
          </p:cNvPr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911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" grpId="0" animBg="1"/>
      <p:bldP spid="263" grpId="0" animBg="1"/>
      <p:bldP spid="271" grpId="0" build="p"/>
      <p:bldP spid="279" grpId="0" animBg="1"/>
      <p:bldP spid="280" grpId="0" animBg="1"/>
      <p:bldP spid="281" grpId="0" animBg="1"/>
      <p:bldP spid="28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3"/>
          <p:cNvSpPr/>
          <p:nvPr/>
        </p:nvSpPr>
        <p:spPr>
          <a:xfrm>
            <a:off x="926302" y="2317255"/>
            <a:ext cx="2270700" cy="14190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33"/>
          <p:cNvSpPr/>
          <p:nvPr/>
        </p:nvSpPr>
        <p:spPr>
          <a:xfrm>
            <a:off x="3439765" y="2317255"/>
            <a:ext cx="2270700" cy="14190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33"/>
          <p:cNvSpPr/>
          <p:nvPr/>
        </p:nvSpPr>
        <p:spPr>
          <a:xfrm>
            <a:off x="5953228" y="2317179"/>
            <a:ext cx="2270700" cy="14190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33"/>
          <p:cNvSpPr/>
          <p:nvPr/>
        </p:nvSpPr>
        <p:spPr>
          <a:xfrm>
            <a:off x="4471667" y="4025268"/>
            <a:ext cx="207000" cy="1635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62" name="Google Shape;262;p33"/>
          <p:cNvCxnSpPr/>
          <p:nvPr/>
        </p:nvCxnSpPr>
        <p:spPr>
          <a:xfrm>
            <a:off x="4575175" y="3736375"/>
            <a:ext cx="0" cy="373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3" name="Google Shape;263;p33"/>
          <p:cNvSpPr/>
          <p:nvPr/>
        </p:nvSpPr>
        <p:spPr>
          <a:xfrm>
            <a:off x="6985130" y="4025268"/>
            <a:ext cx="207000" cy="1635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64" name="Google Shape;264;p33"/>
          <p:cNvCxnSpPr/>
          <p:nvPr/>
        </p:nvCxnSpPr>
        <p:spPr>
          <a:xfrm>
            <a:off x="7088638" y="3736298"/>
            <a:ext cx="0" cy="373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5" name="Google Shape;265;p33"/>
          <p:cNvSpPr/>
          <p:nvPr/>
        </p:nvSpPr>
        <p:spPr>
          <a:xfrm>
            <a:off x="1958204" y="4025268"/>
            <a:ext cx="207000" cy="1635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66" name="Google Shape;266;p33"/>
          <p:cNvCxnSpPr/>
          <p:nvPr/>
        </p:nvCxnSpPr>
        <p:spPr>
          <a:xfrm>
            <a:off x="2061713" y="3736298"/>
            <a:ext cx="0" cy="373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7" name="Google Shape;267;p33"/>
          <p:cNvSpPr txBox="1">
            <a:spLocks noGrp="1"/>
          </p:cNvSpPr>
          <p:nvPr>
            <p:ph type="title"/>
          </p:nvPr>
        </p:nvSpPr>
        <p:spPr>
          <a:xfrm>
            <a:off x="857550" y="1719075"/>
            <a:ext cx="7435200" cy="24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2"/>
                </a:solidFill>
              </a:rPr>
              <a:t>UHB and  (JBDS) Update:</a:t>
            </a:r>
            <a:endParaRPr dirty="0">
              <a:solidFill>
                <a:schemeClr val="dk2"/>
              </a:solidFill>
            </a:endParaRPr>
          </a:p>
        </p:txBody>
      </p:sp>
      <p:sp>
        <p:nvSpPr>
          <p:cNvPr id="268" name="Google Shape;268;p33"/>
          <p:cNvSpPr txBox="1">
            <a:spLocks noGrp="1"/>
          </p:cNvSpPr>
          <p:nvPr>
            <p:ph type="subTitle" idx="1"/>
          </p:nvPr>
        </p:nvSpPr>
        <p:spPr>
          <a:xfrm>
            <a:off x="926302" y="2538318"/>
            <a:ext cx="2270700" cy="36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 dirty="0">
                <a:solidFill>
                  <a:schemeClr val="accent3"/>
                </a:solidFill>
              </a:rPr>
              <a:t>(1) once blood glucose levels reach ≤14mmol/l (1).</a:t>
            </a:r>
            <a:endParaRPr sz="1900" b="1" dirty="0">
              <a:solidFill>
                <a:schemeClr val="accent3"/>
              </a:solidFill>
            </a:endParaRPr>
          </a:p>
        </p:txBody>
      </p:sp>
      <p:sp>
        <p:nvSpPr>
          <p:cNvPr id="269" name="Google Shape;269;p33"/>
          <p:cNvSpPr txBox="1">
            <a:spLocks noGrp="1"/>
          </p:cNvSpPr>
          <p:nvPr>
            <p:ph type="subTitle" idx="3"/>
          </p:nvPr>
        </p:nvSpPr>
        <p:spPr>
          <a:xfrm>
            <a:off x="3439777" y="2623435"/>
            <a:ext cx="2270700" cy="36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chemeClr val="accent3"/>
                </a:solidFill>
              </a:rPr>
              <a:t>(2) reduce the insulin infusion rate from 0.1 units/kg/hr to 0.05 units/kg/hr </a:t>
            </a:r>
            <a:endParaRPr sz="1800" b="1" dirty="0">
              <a:solidFill>
                <a:schemeClr val="accent3"/>
              </a:solidFill>
            </a:endParaRPr>
          </a:p>
        </p:txBody>
      </p:sp>
      <p:sp>
        <p:nvSpPr>
          <p:cNvPr id="271" name="Google Shape;271;p33"/>
          <p:cNvSpPr txBox="1">
            <a:spLocks noGrp="1"/>
          </p:cNvSpPr>
          <p:nvPr>
            <p:ph type="subTitle" idx="5"/>
          </p:nvPr>
        </p:nvSpPr>
        <p:spPr>
          <a:xfrm>
            <a:off x="5953228" y="2628122"/>
            <a:ext cx="2270700" cy="36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 dirty="0">
                <a:solidFill>
                  <a:schemeClr val="accent3"/>
                </a:solidFill>
              </a:rPr>
              <a:t>(3) This is alongside 10% glucose 125ml/hr administration</a:t>
            </a:r>
            <a:endParaRPr sz="1700" b="1" dirty="0">
              <a:solidFill>
                <a:schemeClr val="accent3"/>
              </a:solidFill>
            </a:endParaRPr>
          </a:p>
        </p:txBody>
      </p:sp>
      <p:grpSp>
        <p:nvGrpSpPr>
          <p:cNvPr id="272" name="Google Shape;272;p33"/>
          <p:cNvGrpSpPr/>
          <p:nvPr/>
        </p:nvGrpSpPr>
        <p:grpSpPr>
          <a:xfrm>
            <a:off x="4377479" y="3314765"/>
            <a:ext cx="395210" cy="384568"/>
            <a:chOff x="4358955" y="2203011"/>
            <a:chExt cx="443957" cy="546805"/>
          </a:xfrm>
        </p:grpSpPr>
        <p:sp>
          <p:nvSpPr>
            <p:cNvPr id="273" name="Google Shape;273;p33"/>
            <p:cNvSpPr/>
            <p:nvPr/>
          </p:nvSpPr>
          <p:spPr>
            <a:xfrm>
              <a:off x="4649200" y="2596105"/>
              <a:ext cx="126950" cy="134418"/>
            </a:xfrm>
            <a:custGeom>
              <a:avLst/>
              <a:gdLst/>
              <a:ahLst/>
              <a:cxnLst/>
              <a:rect l="l" t="t" r="r" b="b"/>
              <a:pathLst>
                <a:path w="3961" h="4194" extrusionOk="0">
                  <a:moveTo>
                    <a:pt x="1070" y="0"/>
                  </a:moveTo>
                  <a:cubicBezTo>
                    <a:pt x="485" y="0"/>
                    <a:pt x="0" y="485"/>
                    <a:pt x="0" y="1069"/>
                  </a:cubicBezTo>
                  <a:lnTo>
                    <a:pt x="0" y="4160"/>
                  </a:lnTo>
                  <a:lnTo>
                    <a:pt x="67" y="4194"/>
                  </a:lnTo>
                  <a:lnTo>
                    <a:pt x="3960" y="317"/>
                  </a:lnTo>
                  <a:lnTo>
                    <a:pt x="3944" y="317"/>
                  </a:lnTo>
                  <a:lnTo>
                    <a:pt x="3827" y="0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33"/>
            <p:cNvSpPr/>
            <p:nvPr/>
          </p:nvSpPr>
          <p:spPr>
            <a:xfrm>
              <a:off x="4358955" y="2203011"/>
              <a:ext cx="443957" cy="546805"/>
            </a:xfrm>
            <a:custGeom>
              <a:avLst/>
              <a:gdLst/>
              <a:ahLst/>
              <a:cxnLst/>
              <a:rect l="l" t="t" r="r" b="b"/>
              <a:pathLst>
                <a:path w="13852" h="17061" extrusionOk="0">
                  <a:moveTo>
                    <a:pt x="12248" y="1070"/>
                  </a:moveTo>
                  <a:cubicBezTo>
                    <a:pt x="12548" y="1070"/>
                    <a:pt x="12782" y="1304"/>
                    <a:pt x="12782" y="1605"/>
                  </a:cubicBezTo>
                  <a:lnTo>
                    <a:pt x="12782" y="11831"/>
                  </a:lnTo>
                  <a:cubicBezTo>
                    <a:pt x="12782" y="11964"/>
                    <a:pt x="12732" y="12098"/>
                    <a:pt x="12632" y="12198"/>
                  </a:cubicBezTo>
                  <a:lnTo>
                    <a:pt x="8990" y="15841"/>
                  </a:lnTo>
                  <a:cubicBezTo>
                    <a:pt x="8889" y="15941"/>
                    <a:pt x="8756" y="15991"/>
                    <a:pt x="8622" y="15991"/>
                  </a:cubicBezTo>
                  <a:lnTo>
                    <a:pt x="1588" y="15991"/>
                  </a:lnTo>
                  <a:cubicBezTo>
                    <a:pt x="1304" y="15991"/>
                    <a:pt x="1053" y="15757"/>
                    <a:pt x="1053" y="15473"/>
                  </a:cubicBezTo>
                  <a:lnTo>
                    <a:pt x="1053" y="1605"/>
                  </a:lnTo>
                  <a:cubicBezTo>
                    <a:pt x="1053" y="1304"/>
                    <a:pt x="1304" y="1070"/>
                    <a:pt x="1588" y="1070"/>
                  </a:cubicBezTo>
                  <a:close/>
                  <a:moveTo>
                    <a:pt x="1588" y="1"/>
                  </a:moveTo>
                  <a:cubicBezTo>
                    <a:pt x="702" y="1"/>
                    <a:pt x="0" y="719"/>
                    <a:pt x="0" y="1605"/>
                  </a:cubicBezTo>
                  <a:lnTo>
                    <a:pt x="0" y="15473"/>
                  </a:lnTo>
                  <a:cubicBezTo>
                    <a:pt x="0" y="16342"/>
                    <a:pt x="702" y="17060"/>
                    <a:pt x="1588" y="17060"/>
                  </a:cubicBezTo>
                  <a:lnTo>
                    <a:pt x="8622" y="17060"/>
                  </a:lnTo>
                  <a:cubicBezTo>
                    <a:pt x="9040" y="17060"/>
                    <a:pt x="9441" y="16893"/>
                    <a:pt x="9741" y="16593"/>
                  </a:cubicBezTo>
                  <a:lnTo>
                    <a:pt x="13384" y="12950"/>
                  </a:lnTo>
                  <a:cubicBezTo>
                    <a:pt x="13685" y="12649"/>
                    <a:pt x="13852" y="12248"/>
                    <a:pt x="13852" y="11831"/>
                  </a:cubicBezTo>
                  <a:lnTo>
                    <a:pt x="13852" y="1605"/>
                  </a:lnTo>
                  <a:cubicBezTo>
                    <a:pt x="13852" y="719"/>
                    <a:pt x="13133" y="1"/>
                    <a:pt x="12248" y="1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33"/>
            <p:cNvSpPr/>
            <p:nvPr/>
          </p:nvSpPr>
          <p:spPr>
            <a:xfrm>
              <a:off x="4426965" y="2544696"/>
              <a:ext cx="170859" cy="34294"/>
            </a:xfrm>
            <a:custGeom>
              <a:avLst/>
              <a:gdLst/>
              <a:ahLst/>
              <a:cxnLst/>
              <a:rect l="l" t="t" r="r" b="b"/>
              <a:pathLst>
                <a:path w="5331" h="1070" extrusionOk="0">
                  <a:moveTo>
                    <a:pt x="0" y="0"/>
                  </a:moveTo>
                  <a:lnTo>
                    <a:pt x="0" y="1069"/>
                  </a:lnTo>
                  <a:lnTo>
                    <a:pt x="5330" y="1069"/>
                  </a:lnTo>
                  <a:lnTo>
                    <a:pt x="5330" y="0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33"/>
            <p:cNvSpPr/>
            <p:nvPr/>
          </p:nvSpPr>
          <p:spPr>
            <a:xfrm>
              <a:off x="4426965" y="2476686"/>
              <a:ext cx="307936" cy="34294"/>
            </a:xfrm>
            <a:custGeom>
              <a:avLst/>
              <a:gdLst/>
              <a:ahLst/>
              <a:cxnLst/>
              <a:rect l="l" t="t" r="r" b="b"/>
              <a:pathLst>
                <a:path w="9608" h="1070" extrusionOk="0">
                  <a:moveTo>
                    <a:pt x="0" y="0"/>
                  </a:moveTo>
                  <a:lnTo>
                    <a:pt x="0" y="1069"/>
                  </a:lnTo>
                  <a:lnTo>
                    <a:pt x="9608" y="1069"/>
                  </a:lnTo>
                  <a:lnTo>
                    <a:pt x="9608" y="0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33"/>
            <p:cNvSpPr/>
            <p:nvPr/>
          </p:nvSpPr>
          <p:spPr>
            <a:xfrm>
              <a:off x="4426965" y="2613219"/>
              <a:ext cx="170859" cy="34326"/>
            </a:xfrm>
            <a:custGeom>
              <a:avLst/>
              <a:gdLst/>
              <a:ahLst/>
              <a:cxnLst/>
              <a:rect l="l" t="t" r="r" b="b"/>
              <a:pathLst>
                <a:path w="5331" h="1071" extrusionOk="0">
                  <a:moveTo>
                    <a:pt x="0" y="1"/>
                  </a:moveTo>
                  <a:lnTo>
                    <a:pt x="0" y="1070"/>
                  </a:lnTo>
                  <a:lnTo>
                    <a:pt x="5330" y="1070"/>
                  </a:lnTo>
                  <a:lnTo>
                    <a:pt x="5330" y="1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33"/>
            <p:cNvSpPr/>
            <p:nvPr/>
          </p:nvSpPr>
          <p:spPr>
            <a:xfrm>
              <a:off x="4495520" y="2271566"/>
              <a:ext cx="170859" cy="170859"/>
            </a:xfrm>
            <a:custGeom>
              <a:avLst/>
              <a:gdLst/>
              <a:ahLst/>
              <a:cxnLst/>
              <a:rect l="l" t="t" r="r" b="b"/>
              <a:pathLst>
                <a:path w="5331" h="5331" extrusionOk="0">
                  <a:moveTo>
                    <a:pt x="2139" y="1"/>
                  </a:moveTo>
                  <a:lnTo>
                    <a:pt x="2139" y="2139"/>
                  </a:lnTo>
                  <a:lnTo>
                    <a:pt x="0" y="2139"/>
                  </a:lnTo>
                  <a:lnTo>
                    <a:pt x="0" y="3192"/>
                  </a:lnTo>
                  <a:lnTo>
                    <a:pt x="2139" y="3192"/>
                  </a:lnTo>
                  <a:lnTo>
                    <a:pt x="2139" y="5331"/>
                  </a:lnTo>
                  <a:lnTo>
                    <a:pt x="3191" y="5331"/>
                  </a:lnTo>
                  <a:lnTo>
                    <a:pt x="3191" y="3192"/>
                  </a:lnTo>
                  <a:lnTo>
                    <a:pt x="5330" y="3192"/>
                  </a:lnTo>
                  <a:lnTo>
                    <a:pt x="5330" y="2139"/>
                  </a:lnTo>
                  <a:lnTo>
                    <a:pt x="3191" y="2139"/>
                  </a:lnTo>
                  <a:lnTo>
                    <a:pt x="3191" y="1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9" name="Google Shape;279;p33"/>
          <p:cNvSpPr/>
          <p:nvPr/>
        </p:nvSpPr>
        <p:spPr>
          <a:xfrm>
            <a:off x="6199307" y="3403802"/>
            <a:ext cx="265092" cy="206354"/>
          </a:xfrm>
          <a:custGeom>
            <a:avLst/>
            <a:gdLst/>
            <a:ahLst/>
            <a:cxnLst/>
            <a:rect l="l" t="t" r="r" b="b"/>
            <a:pathLst>
              <a:path w="8570" h="8445" extrusionOk="0">
                <a:moveTo>
                  <a:pt x="6717" y="1385"/>
                </a:moveTo>
                <a:lnTo>
                  <a:pt x="7085" y="1753"/>
                </a:lnTo>
                <a:lnTo>
                  <a:pt x="6349" y="2505"/>
                </a:lnTo>
                <a:lnTo>
                  <a:pt x="5965" y="2137"/>
                </a:lnTo>
                <a:lnTo>
                  <a:pt x="6717" y="1385"/>
                </a:lnTo>
                <a:close/>
                <a:moveTo>
                  <a:pt x="4846" y="1753"/>
                </a:moveTo>
                <a:lnTo>
                  <a:pt x="5414" y="2321"/>
                </a:lnTo>
                <a:lnTo>
                  <a:pt x="6149" y="3056"/>
                </a:lnTo>
                <a:lnTo>
                  <a:pt x="6717" y="3608"/>
                </a:lnTo>
                <a:lnTo>
                  <a:pt x="5915" y="4410"/>
                </a:lnTo>
                <a:lnTo>
                  <a:pt x="5364" y="3858"/>
                </a:lnTo>
                <a:lnTo>
                  <a:pt x="4996" y="4226"/>
                </a:lnTo>
                <a:lnTo>
                  <a:pt x="5547" y="4777"/>
                </a:lnTo>
                <a:lnTo>
                  <a:pt x="4812" y="5529"/>
                </a:lnTo>
                <a:lnTo>
                  <a:pt x="4244" y="4961"/>
                </a:lnTo>
                <a:lnTo>
                  <a:pt x="3877" y="5345"/>
                </a:lnTo>
                <a:lnTo>
                  <a:pt x="4428" y="5897"/>
                </a:lnTo>
                <a:lnTo>
                  <a:pt x="4010" y="6348"/>
                </a:lnTo>
                <a:lnTo>
                  <a:pt x="2273" y="6348"/>
                </a:lnTo>
                <a:cubicBezTo>
                  <a:pt x="2273" y="6348"/>
                  <a:pt x="2239" y="6281"/>
                  <a:pt x="2222" y="6248"/>
                </a:cubicBezTo>
                <a:cubicBezTo>
                  <a:pt x="2189" y="6231"/>
                  <a:pt x="2122" y="6214"/>
                  <a:pt x="2122" y="6197"/>
                </a:cubicBezTo>
                <a:lnTo>
                  <a:pt x="2122" y="4460"/>
                </a:lnTo>
                <a:lnTo>
                  <a:pt x="4846" y="1753"/>
                </a:lnTo>
                <a:close/>
                <a:moveTo>
                  <a:pt x="5974" y="1"/>
                </a:moveTo>
                <a:cubicBezTo>
                  <a:pt x="5772" y="1"/>
                  <a:pt x="5588" y="273"/>
                  <a:pt x="5781" y="466"/>
                </a:cubicBezTo>
                <a:lnTo>
                  <a:pt x="6349" y="1018"/>
                </a:lnTo>
                <a:lnTo>
                  <a:pt x="5598" y="1753"/>
                </a:lnTo>
                <a:lnTo>
                  <a:pt x="5046" y="1202"/>
                </a:lnTo>
                <a:cubicBezTo>
                  <a:pt x="4996" y="1152"/>
                  <a:pt x="4929" y="1126"/>
                  <a:pt x="4862" y="1126"/>
                </a:cubicBezTo>
                <a:cubicBezTo>
                  <a:pt x="4796" y="1126"/>
                  <a:pt x="4729" y="1152"/>
                  <a:pt x="4679" y="1202"/>
                </a:cubicBezTo>
                <a:lnTo>
                  <a:pt x="1688" y="4176"/>
                </a:lnTo>
                <a:cubicBezTo>
                  <a:pt x="1638" y="4226"/>
                  <a:pt x="1604" y="4293"/>
                  <a:pt x="1604" y="4360"/>
                </a:cubicBezTo>
                <a:lnTo>
                  <a:pt x="1604" y="6482"/>
                </a:lnTo>
                <a:lnTo>
                  <a:pt x="100" y="7985"/>
                </a:lnTo>
                <a:cubicBezTo>
                  <a:pt x="0" y="8102"/>
                  <a:pt x="0" y="8269"/>
                  <a:pt x="100" y="8370"/>
                </a:cubicBezTo>
                <a:cubicBezTo>
                  <a:pt x="151" y="8420"/>
                  <a:pt x="217" y="8445"/>
                  <a:pt x="284" y="8445"/>
                </a:cubicBezTo>
                <a:cubicBezTo>
                  <a:pt x="351" y="8445"/>
                  <a:pt x="418" y="8420"/>
                  <a:pt x="468" y="8370"/>
                </a:cubicBezTo>
                <a:lnTo>
                  <a:pt x="1989" y="6866"/>
                </a:lnTo>
                <a:lnTo>
                  <a:pt x="4111" y="6866"/>
                </a:lnTo>
                <a:cubicBezTo>
                  <a:pt x="4177" y="6866"/>
                  <a:pt x="4244" y="6832"/>
                  <a:pt x="4294" y="6782"/>
                </a:cubicBezTo>
                <a:lnTo>
                  <a:pt x="7268" y="3808"/>
                </a:lnTo>
                <a:cubicBezTo>
                  <a:pt x="7369" y="3708"/>
                  <a:pt x="7369" y="3541"/>
                  <a:pt x="7268" y="3424"/>
                </a:cubicBezTo>
                <a:lnTo>
                  <a:pt x="6717" y="2872"/>
                </a:lnTo>
                <a:lnTo>
                  <a:pt x="7452" y="2137"/>
                </a:lnTo>
                <a:lnTo>
                  <a:pt x="8004" y="2689"/>
                </a:lnTo>
                <a:cubicBezTo>
                  <a:pt x="8060" y="2741"/>
                  <a:pt x="8123" y="2764"/>
                  <a:pt x="8183" y="2764"/>
                </a:cubicBezTo>
                <a:cubicBezTo>
                  <a:pt x="8389" y="2764"/>
                  <a:pt x="8569" y="2502"/>
                  <a:pt x="8388" y="2321"/>
                </a:cubicBezTo>
                <a:lnTo>
                  <a:pt x="7636" y="1569"/>
                </a:lnTo>
                <a:lnTo>
                  <a:pt x="6901" y="834"/>
                </a:lnTo>
                <a:lnTo>
                  <a:pt x="6149" y="82"/>
                </a:lnTo>
                <a:cubicBezTo>
                  <a:pt x="6095" y="25"/>
                  <a:pt x="6034" y="1"/>
                  <a:pt x="5974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" name="Google Shape;280;p33"/>
          <p:cNvSpPr/>
          <p:nvPr/>
        </p:nvSpPr>
        <p:spPr>
          <a:xfrm>
            <a:off x="5953233" y="3272147"/>
            <a:ext cx="658219" cy="454193"/>
          </a:xfrm>
          <a:custGeom>
            <a:avLst/>
            <a:gdLst/>
            <a:ahLst/>
            <a:cxnLst/>
            <a:rect l="l" t="t" r="r" b="b"/>
            <a:pathLst>
              <a:path w="8570" h="8445" extrusionOk="0">
                <a:moveTo>
                  <a:pt x="6717" y="1385"/>
                </a:moveTo>
                <a:lnTo>
                  <a:pt x="7085" y="1753"/>
                </a:lnTo>
                <a:lnTo>
                  <a:pt x="6349" y="2505"/>
                </a:lnTo>
                <a:lnTo>
                  <a:pt x="5965" y="2137"/>
                </a:lnTo>
                <a:lnTo>
                  <a:pt x="6717" y="1385"/>
                </a:lnTo>
                <a:close/>
                <a:moveTo>
                  <a:pt x="4846" y="1753"/>
                </a:moveTo>
                <a:lnTo>
                  <a:pt x="5414" y="2321"/>
                </a:lnTo>
                <a:lnTo>
                  <a:pt x="6149" y="3056"/>
                </a:lnTo>
                <a:lnTo>
                  <a:pt x="6717" y="3608"/>
                </a:lnTo>
                <a:lnTo>
                  <a:pt x="5915" y="4410"/>
                </a:lnTo>
                <a:lnTo>
                  <a:pt x="5364" y="3858"/>
                </a:lnTo>
                <a:lnTo>
                  <a:pt x="4996" y="4226"/>
                </a:lnTo>
                <a:lnTo>
                  <a:pt x="5547" y="4777"/>
                </a:lnTo>
                <a:lnTo>
                  <a:pt x="4812" y="5529"/>
                </a:lnTo>
                <a:lnTo>
                  <a:pt x="4244" y="4961"/>
                </a:lnTo>
                <a:lnTo>
                  <a:pt x="3877" y="5345"/>
                </a:lnTo>
                <a:lnTo>
                  <a:pt x="4428" y="5897"/>
                </a:lnTo>
                <a:lnTo>
                  <a:pt x="4010" y="6348"/>
                </a:lnTo>
                <a:lnTo>
                  <a:pt x="2273" y="6348"/>
                </a:lnTo>
                <a:cubicBezTo>
                  <a:pt x="2273" y="6348"/>
                  <a:pt x="2239" y="6281"/>
                  <a:pt x="2222" y="6248"/>
                </a:cubicBezTo>
                <a:cubicBezTo>
                  <a:pt x="2189" y="6231"/>
                  <a:pt x="2122" y="6214"/>
                  <a:pt x="2122" y="6197"/>
                </a:cubicBezTo>
                <a:lnTo>
                  <a:pt x="2122" y="4460"/>
                </a:lnTo>
                <a:lnTo>
                  <a:pt x="4846" y="1753"/>
                </a:lnTo>
                <a:close/>
                <a:moveTo>
                  <a:pt x="5974" y="1"/>
                </a:moveTo>
                <a:cubicBezTo>
                  <a:pt x="5772" y="1"/>
                  <a:pt x="5588" y="273"/>
                  <a:pt x="5781" y="466"/>
                </a:cubicBezTo>
                <a:lnTo>
                  <a:pt x="6349" y="1018"/>
                </a:lnTo>
                <a:lnTo>
                  <a:pt x="5598" y="1753"/>
                </a:lnTo>
                <a:lnTo>
                  <a:pt x="5046" y="1202"/>
                </a:lnTo>
                <a:cubicBezTo>
                  <a:pt x="4996" y="1152"/>
                  <a:pt x="4929" y="1126"/>
                  <a:pt x="4862" y="1126"/>
                </a:cubicBezTo>
                <a:cubicBezTo>
                  <a:pt x="4796" y="1126"/>
                  <a:pt x="4729" y="1152"/>
                  <a:pt x="4679" y="1202"/>
                </a:cubicBezTo>
                <a:lnTo>
                  <a:pt x="1688" y="4176"/>
                </a:lnTo>
                <a:cubicBezTo>
                  <a:pt x="1638" y="4226"/>
                  <a:pt x="1604" y="4293"/>
                  <a:pt x="1604" y="4360"/>
                </a:cubicBezTo>
                <a:lnTo>
                  <a:pt x="1604" y="6482"/>
                </a:lnTo>
                <a:lnTo>
                  <a:pt x="100" y="7985"/>
                </a:lnTo>
                <a:cubicBezTo>
                  <a:pt x="0" y="8102"/>
                  <a:pt x="0" y="8269"/>
                  <a:pt x="100" y="8370"/>
                </a:cubicBezTo>
                <a:cubicBezTo>
                  <a:pt x="151" y="8420"/>
                  <a:pt x="217" y="8445"/>
                  <a:pt x="284" y="8445"/>
                </a:cubicBezTo>
                <a:cubicBezTo>
                  <a:pt x="351" y="8445"/>
                  <a:pt x="418" y="8420"/>
                  <a:pt x="468" y="8370"/>
                </a:cubicBezTo>
                <a:lnTo>
                  <a:pt x="1989" y="6866"/>
                </a:lnTo>
                <a:lnTo>
                  <a:pt x="4111" y="6866"/>
                </a:lnTo>
                <a:cubicBezTo>
                  <a:pt x="4177" y="6866"/>
                  <a:pt x="4244" y="6832"/>
                  <a:pt x="4294" y="6782"/>
                </a:cubicBezTo>
                <a:lnTo>
                  <a:pt x="7268" y="3808"/>
                </a:lnTo>
                <a:cubicBezTo>
                  <a:pt x="7369" y="3708"/>
                  <a:pt x="7369" y="3541"/>
                  <a:pt x="7268" y="3424"/>
                </a:cubicBezTo>
                <a:lnTo>
                  <a:pt x="6717" y="2872"/>
                </a:lnTo>
                <a:lnTo>
                  <a:pt x="7452" y="2137"/>
                </a:lnTo>
                <a:lnTo>
                  <a:pt x="8004" y="2689"/>
                </a:lnTo>
                <a:cubicBezTo>
                  <a:pt x="8060" y="2741"/>
                  <a:pt x="8123" y="2764"/>
                  <a:pt x="8183" y="2764"/>
                </a:cubicBezTo>
                <a:cubicBezTo>
                  <a:pt x="8389" y="2764"/>
                  <a:pt x="8569" y="2502"/>
                  <a:pt x="8388" y="2321"/>
                </a:cubicBezTo>
                <a:lnTo>
                  <a:pt x="7636" y="1569"/>
                </a:lnTo>
                <a:lnTo>
                  <a:pt x="6901" y="834"/>
                </a:lnTo>
                <a:lnTo>
                  <a:pt x="6149" y="82"/>
                </a:lnTo>
                <a:cubicBezTo>
                  <a:pt x="6095" y="25"/>
                  <a:pt x="6034" y="1"/>
                  <a:pt x="5974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" name="Google Shape;281;p33"/>
          <p:cNvSpPr/>
          <p:nvPr/>
        </p:nvSpPr>
        <p:spPr>
          <a:xfrm>
            <a:off x="6759543" y="3155966"/>
            <a:ext cx="658219" cy="454193"/>
          </a:xfrm>
          <a:custGeom>
            <a:avLst/>
            <a:gdLst/>
            <a:ahLst/>
            <a:cxnLst/>
            <a:rect l="l" t="t" r="r" b="b"/>
            <a:pathLst>
              <a:path w="8570" h="8445" extrusionOk="0">
                <a:moveTo>
                  <a:pt x="6717" y="1385"/>
                </a:moveTo>
                <a:lnTo>
                  <a:pt x="7085" y="1753"/>
                </a:lnTo>
                <a:lnTo>
                  <a:pt x="6349" y="2505"/>
                </a:lnTo>
                <a:lnTo>
                  <a:pt x="5965" y="2137"/>
                </a:lnTo>
                <a:lnTo>
                  <a:pt x="6717" y="1385"/>
                </a:lnTo>
                <a:close/>
                <a:moveTo>
                  <a:pt x="4846" y="1753"/>
                </a:moveTo>
                <a:lnTo>
                  <a:pt x="5414" y="2321"/>
                </a:lnTo>
                <a:lnTo>
                  <a:pt x="6149" y="3056"/>
                </a:lnTo>
                <a:lnTo>
                  <a:pt x="6717" y="3608"/>
                </a:lnTo>
                <a:lnTo>
                  <a:pt x="5915" y="4410"/>
                </a:lnTo>
                <a:lnTo>
                  <a:pt x="5364" y="3858"/>
                </a:lnTo>
                <a:lnTo>
                  <a:pt x="4996" y="4226"/>
                </a:lnTo>
                <a:lnTo>
                  <a:pt x="5547" y="4777"/>
                </a:lnTo>
                <a:lnTo>
                  <a:pt x="4812" y="5529"/>
                </a:lnTo>
                <a:lnTo>
                  <a:pt x="4244" y="4961"/>
                </a:lnTo>
                <a:lnTo>
                  <a:pt x="3877" y="5345"/>
                </a:lnTo>
                <a:lnTo>
                  <a:pt x="4428" y="5897"/>
                </a:lnTo>
                <a:lnTo>
                  <a:pt x="4010" y="6348"/>
                </a:lnTo>
                <a:lnTo>
                  <a:pt x="2273" y="6348"/>
                </a:lnTo>
                <a:cubicBezTo>
                  <a:pt x="2273" y="6348"/>
                  <a:pt x="2239" y="6281"/>
                  <a:pt x="2222" y="6248"/>
                </a:cubicBezTo>
                <a:cubicBezTo>
                  <a:pt x="2189" y="6231"/>
                  <a:pt x="2122" y="6214"/>
                  <a:pt x="2122" y="6197"/>
                </a:cubicBezTo>
                <a:lnTo>
                  <a:pt x="2122" y="4460"/>
                </a:lnTo>
                <a:lnTo>
                  <a:pt x="4846" y="1753"/>
                </a:lnTo>
                <a:close/>
                <a:moveTo>
                  <a:pt x="5974" y="1"/>
                </a:moveTo>
                <a:cubicBezTo>
                  <a:pt x="5772" y="1"/>
                  <a:pt x="5588" y="273"/>
                  <a:pt x="5781" y="466"/>
                </a:cubicBezTo>
                <a:lnTo>
                  <a:pt x="6349" y="1018"/>
                </a:lnTo>
                <a:lnTo>
                  <a:pt x="5598" y="1753"/>
                </a:lnTo>
                <a:lnTo>
                  <a:pt x="5046" y="1202"/>
                </a:lnTo>
                <a:cubicBezTo>
                  <a:pt x="4996" y="1152"/>
                  <a:pt x="4929" y="1126"/>
                  <a:pt x="4862" y="1126"/>
                </a:cubicBezTo>
                <a:cubicBezTo>
                  <a:pt x="4796" y="1126"/>
                  <a:pt x="4729" y="1152"/>
                  <a:pt x="4679" y="1202"/>
                </a:cubicBezTo>
                <a:lnTo>
                  <a:pt x="1688" y="4176"/>
                </a:lnTo>
                <a:cubicBezTo>
                  <a:pt x="1638" y="4226"/>
                  <a:pt x="1604" y="4293"/>
                  <a:pt x="1604" y="4360"/>
                </a:cubicBezTo>
                <a:lnTo>
                  <a:pt x="1604" y="6482"/>
                </a:lnTo>
                <a:lnTo>
                  <a:pt x="100" y="7985"/>
                </a:lnTo>
                <a:cubicBezTo>
                  <a:pt x="0" y="8102"/>
                  <a:pt x="0" y="8269"/>
                  <a:pt x="100" y="8370"/>
                </a:cubicBezTo>
                <a:cubicBezTo>
                  <a:pt x="151" y="8420"/>
                  <a:pt x="217" y="8445"/>
                  <a:pt x="284" y="8445"/>
                </a:cubicBezTo>
                <a:cubicBezTo>
                  <a:pt x="351" y="8445"/>
                  <a:pt x="418" y="8420"/>
                  <a:pt x="468" y="8370"/>
                </a:cubicBezTo>
                <a:lnTo>
                  <a:pt x="1989" y="6866"/>
                </a:lnTo>
                <a:lnTo>
                  <a:pt x="4111" y="6866"/>
                </a:lnTo>
                <a:cubicBezTo>
                  <a:pt x="4177" y="6866"/>
                  <a:pt x="4244" y="6832"/>
                  <a:pt x="4294" y="6782"/>
                </a:cubicBezTo>
                <a:lnTo>
                  <a:pt x="7268" y="3808"/>
                </a:lnTo>
                <a:cubicBezTo>
                  <a:pt x="7369" y="3708"/>
                  <a:pt x="7369" y="3541"/>
                  <a:pt x="7268" y="3424"/>
                </a:cubicBezTo>
                <a:lnTo>
                  <a:pt x="6717" y="2872"/>
                </a:lnTo>
                <a:lnTo>
                  <a:pt x="7452" y="2137"/>
                </a:lnTo>
                <a:lnTo>
                  <a:pt x="8004" y="2689"/>
                </a:lnTo>
                <a:cubicBezTo>
                  <a:pt x="8060" y="2741"/>
                  <a:pt x="8123" y="2764"/>
                  <a:pt x="8183" y="2764"/>
                </a:cubicBezTo>
                <a:cubicBezTo>
                  <a:pt x="8389" y="2764"/>
                  <a:pt x="8569" y="2502"/>
                  <a:pt x="8388" y="2321"/>
                </a:cubicBezTo>
                <a:lnTo>
                  <a:pt x="7636" y="1569"/>
                </a:lnTo>
                <a:lnTo>
                  <a:pt x="6901" y="834"/>
                </a:lnTo>
                <a:lnTo>
                  <a:pt x="6149" y="82"/>
                </a:lnTo>
                <a:cubicBezTo>
                  <a:pt x="6095" y="25"/>
                  <a:pt x="6034" y="1"/>
                  <a:pt x="5974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82" name="Google Shape;282;p33"/>
          <p:cNvGrpSpPr/>
          <p:nvPr/>
        </p:nvGrpSpPr>
        <p:grpSpPr>
          <a:xfrm rot="9656119">
            <a:off x="6631320" y="3324306"/>
            <a:ext cx="914859" cy="170232"/>
            <a:chOff x="887160" y="4096554"/>
            <a:chExt cx="1581924" cy="323993"/>
          </a:xfrm>
        </p:grpSpPr>
        <p:sp>
          <p:nvSpPr>
            <p:cNvPr id="283" name="Google Shape;283;p33"/>
            <p:cNvSpPr/>
            <p:nvPr/>
          </p:nvSpPr>
          <p:spPr>
            <a:xfrm>
              <a:off x="887160" y="4153827"/>
              <a:ext cx="365242" cy="209415"/>
            </a:xfrm>
            <a:custGeom>
              <a:avLst/>
              <a:gdLst/>
              <a:ahLst/>
              <a:cxnLst/>
              <a:rect l="l" t="t" r="r" b="b"/>
              <a:pathLst>
                <a:path w="11396" h="6534" extrusionOk="0">
                  <a:moveTo>
                    <a:pt x="736" y="1"/>
                  </a:moveTo>
                  <a:cubicBezTo>
                    <a:pt x="335" y="1"/>
                    <a:pt x="0" y="335"/>
                    <a:pt x="0" y="753"/>
                  </a:cubicBezTo>
                  <a:lnTo>
                    <a:pt x="0" y="5782"/>
                  </a:lnTo>
                  <a:cubicBezTo>
                    <a:pt x="0" y="6200"/>
                    <a:pt x="335" y="6534"/>
                    <a:pt x="736" y="6534"/>
                  </a:cubicBezTo>
                  <a:lnTo>
                    <a:pt x="769" y="6534"/>
                  </a:lnTo>
                  <a:cubicBezTo>
                    <a:pt x="1187" y="6534"/>
                    <a:pt x="1521" y="6200"/>
                    <a:pt x="1521" y="5782"/>
                  </a:cubicBezTo>
                  <a:lnTo>
                    <a:pt x="1521" y="4763"/>
                  </a:lnTo>
                  <a:lnTo>
                    <a:pt x="10644" y="4763"/>
                  </a:lnTo>
                  <a:cubicBezTo>
                    <a:pt x="11061" y="4763"/>
                    <a:pt x="11396" y="4412"/>
                    <a:pt x="11396" y="4011"/>
                  </a:cubicBezTo>
                  <a:lnTo>
                    <a:pt x="11396" y="2541"/>
                  </a:lnTo>
                  <a:cubicBezTo>
                    <a:pt x="11396" y="2123"/>
                    <a:pt x="11061" y="1789"/>
                    <a:pt x="10644" y="1789"/>
                  </a:cubicBezTo>
                  <a:lnTo>
                    <a:pt x="1521" y="1789"/>
                  </a:lnTo>
                  <a:lnTo>
                    <a:pt x="1521" y="753"/>
                  </a:lnTo>
                  <a:cubicBezTo>
                    <a:pt x="1521" y="335"/>
                    <a:pt x="1187" y="1"/>
                    <a:pt x="769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33"/>
            <p:cNvSpPr/>
            <p:nvPr/>
          </p:nvSpPr>
          <p:spPr>
            <a:xfrm>
              <a:off x="1166155" y="4096554"/>
              <a:ext cx="981627" cy="323993"/>
            </a:xfrm>
            <a:custGeom>
              <a:avLst/>
              <a:gdLst/>
              <a:ahLst/>
              <a:cxnLst/>
              <a:rect l="l" t="t" r="r" b="b"/>
              <a:pathLst>
                <a:path w="30628" h="10109" extrusionOk="0">
                  <a:moveTo>
                    <a:pt x="1270" y="0"/>
                  </a:moveTo>
                  <a:cubicBezTo>
                    <a:pt x="569" y="0"/>
                    <a:pt x="1" y="568"/>
                    <a:pt x="1" y="1270"/>
                  </a:cubicBezTo>
                  <a:lnTo>
                    <a:pt x="1" y="8839"/>
                  </a:lnTo>
                  <a:cubicBezTo>
                    <a:pt x="1" y="9541"/>
                    <a:pt x="569" y="10109"/>
                    <a:pt x="1270" y="10109"/>
                  </a:cubicBezTo>
                  <a:cubicBezTo>
                    <a:pt x="1972" y="10109"/>
                    <a:pt x="2540" y="9541"/>
                    <a:pt x="2540" y="8839"/>
                  </a:cubicBezTo>
                  <a:lnTo>
                    <a:pt x="2540" y="8321"/>
                  </a:lnTo>
                  <a:cubicBezTo>
                    <a:pt x="2607" y="8321"/>
                    <a:pt x="2691" y="8338"/>
                    <a:pt x="2774" y="8338"/>
                  </a:cubicBezTo>
                  <a:lnTo>
                    <a:pt x="29140" y="8338"/>
                  </a:lnTo>
                  <a:cubicBezTo>
                    <a:pt x="29959" y="8338"/>
                    <a:pt x="30627" y="7669"/>
                    <a:pt x="30627" y="6834"/>
                  </a:cubicBezTo>
                  <a:lnTo>
                    <a:pt x="30627" y="3275"/>
                  </a:lnTo>
                  <a:cubicBezTo>
                    <a:pt x="30627" y="2456"/>
                    <a:pt x="29959" y="1771"/>
                    <a:pt x="29140" y="1771"/>
                  </a:cubicBezTo>
                  <a:lnTo>
                    <a:pt x="2774" y="1771"/>
                  </a:lnTo>
                  <a:cubicBezTo>
                    <a:pt x="2691" y="1771"/>
                    <a:pt x="2607" y="1788"/>
                    <a:pt x="2540" y="1805"/>
                  </a:cubicBezTo>
                  <a:lnTo>
                    <a:pt x="2540" y="1270"/>
                  </a:lnTo>
                  <a:cubicBezTo>
                    <a:pt x="2540" y="568"/>
                    <a:pt x="1972" y="0"/>
                    <a:pt x="127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33"/>
            <p:cNvSpPr/>
            <p:nvPr/>
          </p:nvSpPr>
          <p:spPr>
            <a:xfrm>
              <a:off x="1166155" y="4096554"/>
              <a:ext cx="981627" cy="323993"/>
            </a:xfrm>
            <a:custGeom>
              <a:avLst/>
              <a:gdLst/>
              <a:ahLst/>
              <a:cxnLst/>
              <a:rect l="l" t="t" r="r" b="b"/>
              <a:pathLst>
                <a:path w="30628" h="10109" extrusionOk="0">
                  <a:moveTo>
                    <a:pt x="1270" y="0"/>
                  </a:moveTo>
                  <a:cubicBezTo>
                    <a:pt x="569" y="0"/>
                    <a:pt x="1" y="568"/>
                    <a:pt x="1" y="1270"/>
                  </a:cubicBezTo>
                  <a:lnTo>
                    <a:pt x="1" y="8839"/>
                  </a:lnTo>
                  <a:cubicBezTo>
                    <a:pt x="1" y="9541"/>
                    <a:pt x="569" y="10109"/>
                    <a:pt x="1270" y="10109"/>
                  </a:cubicBezTo>
                  <a:cubicBezTo>
                    <a:pt x="1972" y="10109"/>
                    <a:pt x="2540" y="9541"/>
                    <a:pt x="2540" y="8839"/>
                  </a:cubicBezTo>
                  <a:lnTo>
                    <a:pt x="2540" y="8321"/>
                  </a:lnTo>
                  <a:cubicBezTo>
                    <a:pt x="2607" y="8321"/>
                    <a:pt x="2691" y="8338"/>
                    <a:pt x="2774" y="8338"/>
                  </a:cubicBezTo>
                  <a:lnTo>
                    <a:pt x="29140" y="8338"/>
                  </a:lnTo>
                  <a:cubicBezTo>
                    <a:pt x="29959" y="8338"/>
                    <a:pt x="30627" y="7669"/>
                    <a:pt x="30627" y="6834"/>
                  </a:cubicBezTo>
                  <a:lnTo>
                    <a:pt x="30627" y="3275"/>
                  </a:lnTo>
                  <a:cubicBezTo>
                    <a:pt x="30627" y="2456"/>
                    <a:pt x="29959" y="1771"/>
                    <a:pt x="29140" y="1771"/>
                  </a:cubicBezTo>
                  <a:lnTo>
                    <a:pt x="2774" y="1771"/>
                  </a:lnTo>
                  <a:cubicBezTo>
                    <a:pt x="2691" y="1771"/>
                    <a:pt x="2607" y="1788"/>
                    <a:pt x="2540" y="1805"/>
                  </a:cubicBezTo>
                  <a:lnTo>
                    <a:pt x="2540" y="1270"/>
                  </a:lnTo>
                  <a:cubicBezTo>
                    <a:pt x="2540" y="568"/>
                    <a:pt x="1972" y="0"/>
                    <a:pt x="1270" y="0"/>
                  </a:cubicBezTo>
                  <a:close/>
                </a:path>
              </a:pathLst>
            </a:custGeom>
            <a:solidFill>
              <a:srgbClr val="D1D1D1">
                <a:alpha val="276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33"/>
            <p:cNvSpPr/>
            <p:nvPr/>
          </p:nvSpPr>
          <p:spPr>
            <a:xfrm>
              <a:off x="2147750" y="4196806"/>
              <a:ext cx="182108" cy="123489"/>
            </a:xfrm>
            <a:custGeom>
              <a:avLst/>
              <a:gdLst/>
              <a:ahLst/>
              <a:cxnLst/>
              <a:rect l="l" t="t" r="r" b="b"/>
              <a:pathLst>
                <a:path w="5682" h="3853" extrusionOk="0">
                  <a:moveTo>
                    <a:pt x="786" y="1"/>
                  </a:moveTo>
                  <a:cubicBezTo>
                    <a:pt x="397" y="1"/>
                    <a:pt x="9" y="256"/>
                    <a:pt x="0" y="765"/>
                  </a:cubicBezTo>
                  <a:lnTo>
                    <a:pt x="0" y="3088"/>
                  </a:lnTo>
                  <a:cubicBezTo>
                    <a:pt x="9" y="3597"/>
                    <a:pt x="397" y="3852"/>
                    <a:pt x="786" y="3852"/>
                  </a:cubicBezTo>
                  <a:cubicBezTo>
                    <a:pt x="1174" y="3852"/>
                    <a:pt x="1563" y="3597"/>
                    <a:pt x="1571" y="3088"/>
                  </a:cubicBezTo>
                  <a:lnTo>
                    <a:pt x="1571" y="2954"/>
                  </a:lnTo>
                  <a:lnTo>
                    <a:pt x="4946" y="2954"/>
                  </a:lnTo>
                  <a:cubicBezTo>
                    <a:pt x="5347" y="2954"/>
                    <a:pt x="5681" y="2620"/>
                    <a:pt x="5681" y="2219"/>
                  </a:cubicBezTo>
                  <a:lnTo>
                    <a:pt x="5681" y="1651"/>
                  </a:lnTo>
                  <a:cubicBezTo>
                    <a:pt x="5681" y="1233"/>
                    <a:pt x="5347" y="899"/>
                    <a:pt x="4946" y="899"/>
                  </a:cubicBezTo>
                  <a:lnTo>
                    <a:pt x="1571" y="899"/>
                  </a:lnTo>
                  <a:lnTo>
                    <a:pt x="1571" y="765"/>
                  </a:lnTo>
                  <a:cubicBezTo>
                    <a:pt x="1563" y="256"/>
                    <a:pt x="1174" y="1"/>
                    <a:pt x="786" y="1"/>
                  </a:cubicBezTo>
                  <a:close/>
                </a:path>
              </a:pathLst>
            </a:custGeom>
            <a:solidFill>
              <a:srgbClr val="D1D1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33"/>
            <p:cNvSpPr/>
            <p:nvPr/>
          </p:nvSpPr>
          <p:spPr>
            <a:xfrm>
              <a:off x="2323929" y="4252381"/>
              <a:ext cx="145154" cy="12339"/>
            </a:xfrm>
            <a:custGeom>
              <a:avLst/>
              <a:gdLst/>
              <a:ahLst/>
              <a:cxnLst/>
              <a:rect l="l" t="t" r="r" b="b"/>
              <a:pathLst>
                <a:path w="4529" h="385" extrusionOk="0">
                  <a:moveTo>
                    <a:pt x="67" y="0"/>
                  </a:moveTo>
                  <a:cubicBezTo>
                    <a:pt x="34" y="0"/>
                    <a:pt x="0" y="84"/>
                    <a:pt x="0" y="201"/>
                  </a:cubicBezTo>
                  <a:cubicBezTo>
                    <a:pt x="0" y="301"/>
                    <a:pt x="34" y="385"/>
                    <a:pt x="67" y="385"/>
                  </a:cubicBezTo>
                  <a:lnTo>
                    <a:pt x="4462" y="385"/>
                  </a:lnTo>
                  <a:cubicBezTo>
                    <a:pt x="4495" y="385"/>
                    <a:pt x="4528" y="301"/>
                    <a:pt x="4528" y="201"/>
                  </a:cubicBezTo>
                  <a:cubicBezTo>
                    <a:pt x="4528" y="84"/>
                    <a:pt x="4495" y="0"/>
                    <a:pt x="4462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8" name="Google Shape;288;p33"/>
          <p:cNvSpPr/>
          <p:nvPr/>
        </p:nvSpPr>
        <p:spPr>
          <a:xfrm rot="9655637">
            <a:off x="6827257" y="3349312"/>
            <a:ext cx="454413" cy="63102"/>
          </a:xfrm>
          <a:custGeom>
            <a:avLst/>
            <a:gdLst/>
            <a:ahLst/>
            <a:cxnLst/>
            <a:rect l="l" t="t" r="r" b="b"/>
            <a:pathLst>
              <a:path w="24513" h="6517" extrusionOk="0">
                <a:moveTo>
                  <a:pt x="2006" y="1"/>
                </a:moveTo>
                <a:cubicBezTo>
                  <a:pt x="903" y="1"/>
                  <a:pt x="1" y="669"/>
                  <a:pt x="1" y="1504"/>
                </a:cubicBezTo>
                <a:lnTo>
                  <a:pt x="1" y="5013"/>
                </a:lnTo>
                <a:cubicBezTo>
                  <a:pt x="1" y="5832"/>
                  <a:pt x="903" y="6517"/>
                  <a:pt x="2006" y="6517"/>
                </a:cubicBezTo>
                <a:lnTo>
                  <a:pt x="22507" y="6517"/>
                </a:lnTo>
                <a:cubicBezTo>
                  <a:pt x="23627" y="6517"/>
                  <a:pt x="24512" y="5832"/>
                  <a:pt x="24512" y="5013"/>
                </a:cubicBezTo>
                <a:lnTo>
                  <a:pt x="24512" y="1504"/>
                </a:lnTo>
                <a:cubicBezTo>
                  <a:pt x="24512" y="669"/>
                  <a:pt x="23610" y="1"/>
                  <a:pt x="22507" y="1"/>
                </a:cubicBezTo>
                <a:close/>
              </a:path>
            </a:pathLst>
          </a:custGeom>
          <a:gradFill>
            <a:gsLst>
              <a:gs pos="0">
                <a:srgbClr val="E3FFD5"/>
              </a:gs>
              <a:gs pos="100000">
                <a:srgbClr val="90EBBA"/>
              </a:gs>
            </a:gsLst>
            <a:lin ang="108014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89" name="Google Shape;289;p33"/>
          <p:cNvGrpSpPr/>
          <p:nvPr/>
        </p:nvGrpSpPr>
        <p:grpSpPr>
          <a:xfrm rot="9656119">
            <a:off x="6921330" y="3354050"/>
            <a:ext cx="294839" cy="55167"/>
            <a:chOff x="1440888" y="4253984"/>
            <a:chExt cx="509819" cy="104996"/>
          </a:xfrm>
        </p:grpSpPr>
        <p:sp>
          <p:nvSpPr>
            <p:cNvPr id="290" name="Google Shape;290;p33"/>
            <p:cNvSpPr/>
            <p:nvPr/>
          </p:nvSpPr>
          <p:spPr>
            <a:xfrm>
              <a:off x="1440888" y="4253984"/>
              <a:ext cx="28941" cy="104996"/>
            </a:xfrm>
            <a:custGeom>
              <a:avLst/>
              <a:gdLst/>
              <a:ahLst/>
              <a:cxnLst/>
              <a:rect l="l" t="t" r="r" b="b"/>
              <a:pathLst>
                <a:path w="903" h="3276" extrusionOk="0">
                  <a:moveTo>
                    <a:pt x="0" y="0"/>
                  </a:moveTo>
                  <a:lnTo>
                    <a:pt x="0" y="3275"/>
                  </a:lnTo>
                  <a:lnTo>
                    <a:pt x="902" y="3275"/>
                  </a:lnTo>
                  <a:lnTo>
                    <a:pt x="902" y="0"/>
                  </a:ln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33"/>
            <p:cNvSpPr/>
            <p:nvPr/>
          </p:nvSpPr>
          <p:spPr>
            <a:xfrm>
              <a:off x="1520660" y="4253984"/>
              <a:ext cx="29486" cy="104996"/>
            </a:xfrm>
            <a:custGeom>
              <a:avLst/>
              <a:gdLst/>
              <a:ahLst/>
              <a:cxnLst/>
              <a:rect l="l" t="t" r="r" b="b"/>
              <a:pathLst>
                <a:path w="920" h="3276" extrusionOk="0">
                  <a:moveTo>
                    <a:pt x="1" y="0"/>
                  </a:moveTo>
                  <a:lnTo>
                    <a:pt x="1" y="3275"/>
                  </a:lnTo>
                  <a:lnTo>
                    <a:pt x="920" y="3275"/>
                  </a:lnTo>
                  <a:lnTo>
                    <a:pt x="920" y="0"/>
                  </a:ln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33"/>
            <p:cNvSpPr/>
            <p:nvPr/>
          </p:nvSpPr>
          <p:spPr>
            <a:xfrm>
              <a:off x="1600977" y="4253984"/>
              <a:ext cx="28973" cy="104996"/>
            </a:xfrm>
            <a:custGeom>
              <a:avLst/>
              <a:gdLst/>
              <a:ahLst/>
              <a:cxnLst/>
              <a:rect l="l" t="t" r="r" b="b"/>
              <a:pathLst>
                <a:path w="904" h="3276" extrusionOk="0">
                  <a:moveTo>
                    <a:pt x="1" y="0"/>
                  </a:moveTo>
                  <a:lnTo>
                    <a:pt x="1" y="3275"/>
                  </a:lnTo>
                  <a:lnTo>
                    <a:pt x="903" y="3275"/>
                  </a:lnTo>
                  <a:lnTo>
                    <a:pt x="903" y="0"/>
                  </a:ln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33"/>
            <p:cNvSpPr/>
            <p:nvPr/>
          </p:nvSpPr>
          <p:spPr>
            <a:xfrm>
              <a:off x="1681327" y="4253984"/>
              <a:ext cx="28941" cy="104996"/>
            </a:xfrm>
            <a:custGeom>
              <a:avLst/>
              <a:gdLst/>
              <a:ahLst/>
              <a:cxnLst/>
              <a:rect l="l" t="t" r="r" b="b"/>
              <a:pathLst>
                <a:path w="903" h="3276" extrusionOk="0">
                  <a:moveTo>
                    <a:pt x="0" y="0"/>
                  </a:moveTo>
                  <a:lnTo>
                    <a:pt x="0" y="3275"/>
                  </a:lnTo>
                  <a:lnTo>
                    <a:pt x="902" y="3275"/>
                  </a:lnTo>
                  <a:lnTo>
                    <a:pt x="902" y="0"/>
                  </a:ln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33"/>
            <p:cNvSpPr/>
            <p:nvPr/>
          </p:nvSpPr>
          <p:spPr>
            <a:xfrm>
              <a:off x="1761099" y="4253984"/>
              <a:ext cx="28973" cy="104996"/>
            </a:xfrm>
            <a:custGeom>
              <a:avLst/>
              <a:gdLst/>
              <a:ahLst/>
              <a:cxnLst/>
              <a:rect l="l" t="t" r="r" b="b"/>
              <a:pathLst>
                <a:path w="904" h="3276" extrusionOk="0">
                  <a:moveTo>
                    <a:pt x="1" y="0"/>
                  </a:moveTo>
                  <a:lnTo>
                    <a:pt x="1" y="3275"/>
                  </a:lnTo>
                  <a:lnTo>
                    <a:pt x="903" y="3275"/>
                  </a:lnTo>
                  <a:lnTo>
                    <a:pt x="903" y="0"/>
                  </a:ln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33"/>
            <p:cNvSpPr/>
            <p:nvPr/>
          </p:nvSpPr>
          <p:spPr>
            <a:xfrm>
              <a:off x="1841448" y="4253984"/>
              <a:ext cx="28941" cy="104996"/>
            </a:xfrm>
            <a:custGeom>
              <a:avLst/>
              <a:gdLst/>
              <a:ahLst/>
              <a:cxnLst/>
              <a:rect l="l" t="t" r="r" b="b"/>
              <a:pathLst>
                <a:path w="903" h="3276" extrusionOk="0">
                  <a:moveTo>
                    <a:pt x="0" y="0"/>
                  </a:moveTo>
                  <a:lnTo>
                    <a:pt x="0" y="3275"/>
                  </a:lnTo>
                  <a:lnTo>
                    <a:pt x="902" y="3275"/>
                  </a:lnTo>
                  <a:lnTo>
                    <a:pt x="902" y="0"/>
                  </a:ln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33"/>
            <p:cNvSpPr/>
            <p:nvPr/>
          </p:nvSpPr>
          <p:spPr>
            <a:xfrm>
              <a:off x="1921221" y="4253984"/>
              <a:ext cx="29486" cy="104996"/>
            </a:xfrm>
            <a:custGeom>
              <a:avLst/>
              <a:gdLst/>
              <a:ahLst/>
              <a:cxnLst/>
              <a:rect l="l" t="t" r="r" b="b"/>
              <a:pathLst>
                <a:path w="920" h="3276" extrusionOk="0">
                  <a:moveTo>
                    <a:pt x="1" y="0"/>
                  </a:moveTo>
                  <a:lnTo>
                    <a:pt x="1" y="3275"/>
                  </a:lnTo>
                  <a:lnTo>
                    <a:pt x="920" y="3275"/>
                  </a:lnTo>
                  <a:lnTo>
                    <a:pt x="920" y="0"/>
                  </a:ln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7" name="Google Shape;297;p33"/>
          <p:cNvSpPr/>
          <p:nvPr/>
        </p:nvSpPr>
        <p:spPr>
          <a:xfrm flipH="1">
            <a:off x="1697719" y="3032340"/>
            <a:ext cx="728100" cy="575100"/>
          </a:xfrm>
          <a:prstGeom prst="pie">
            <a:avLst>
              <a:gd name="adj1" fmla="val 2131457"/>
              <a:gd name="adj2" fmla="val 16200000"/>
            </a:avLst>
          </a:prstGeom>
          <a:gradFill>
            <a:gsLst>
              <a:gs pos="0">
                <a:srgbClr val="E3FFD5"/>
              </a:gs>
              <a:gs pos="100000">
                <a:srgbClr val="90EBBA"/>
              </a:gs>
            </a:gsLst>
            <a:lin ang="2698631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3"/>
          <p:cNvSpPr/>
          <p:nvPr/>
        </p:nvSpPr>
        <p:spPr>
          <a:xfrm>
            <a:off x="1797818" y="3111473"/>
            <a:ext cx="527700" cy="4170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9" name="Google Shape;299;p33"/>
          <p:cNvGrpSpPr/>
          <p:nvPr/>
        </p:nvGrpSpPr>
        <p:grpSpPr>
          <a:xfrm>
            <a:off x="1964464" y="3220372"/>
            <a:ext cx="194373" cy="198825"/>
            <a:chOff x="4881711" y="2781350"/>
            <a:chExt cx="201402" cy="260823"/>
          </a:xfrm>
        </p:grpSpPr>
        <p:sp>
          <p:nvSpPr>
            <p:cNvPr id="300" name="Google Shape;300;p33"/>
            <p:cNvSpPr/>
            <p:nvPr/>
          </p:nvSpPr>
          <p:spPr>
            <a:xfrm>
              <a:off x="4881711" y="2781350"/>
              <a:ext cx="201402" cy="260823"/>
            </a:xfrm>
            <a:custGeom>
              <a:avLst/>
              <a:gdLst/>
              <a:ahLst/>
              <a:cxnLst/>
              <a:rect l="l" t="t" r="r" b="b"/>
              <a:pathLst>
                <a:path w="6284" h="8138" extrusionOk="0">
                  <a:moveTo>
                    <a:pt x="3142" y="689"/>
                  </a:moveTo>
                  <a:lnTo>
                    <a:pt x="3142" y="689"/>
                  </a:lnTo>
                  <a:cubicBezTo>
                    <a:pt x="3431" y="1078"/>
                    <a:pt x="3696" y="1425"/>
                    <a:pt x="3927" y="1738"/>
                  </a:cubicBezTo>
                  <a:cubicBezTo>
                    <a:pt x="4763" y="2807"/>
                    <a:pt x="5214" y="3425"/>
                    <a:pt x="5465" y="3860"/>
                  </a:cubicBezTo>
                  <a:cubicBezTo>
                    <a:pt x="5665" y="4211"/>
                    <a:pt x="5765" y="4612"/>
                    <a:pt x="5749" y="5029"/>
                  </a:cubicBezTo>
                  <a:cubicBezTo>
                    <a:pt x="5732" y="6466"/>
                    <a:pt x="4579" y="7619"/>
                    <a:pt x="3142" y="7619"/>
                  </a:cubicBezTo>
                  <a:cubicBezTo>
                    <a:pt x="1705" y="7619"/>
                    <a:pt x="552" y="6466"/>
                    <a:pt x="535" y="5029"/>
                  </a:cubicBezTo>
                  <a:cubicBezTo>
                    <a:pt x="519" y="4612"/>
                    <a:pt x="619" y="4211"/>
                    <a:pt x="820" y="3860"/>
                  </a:cubicBezTo>
                  <a:cubicBezTo>
                    <a:pt x="1070" y="3425"/>
                    <a:pt x="1521" y="2807"/>
                    <a:pt x="2357" y="1738"/>
                  </a:cubicBezTo>
                  <a:cubicBezTo>
                    <a:pt x="2588" y="1425"/>
                    <a:pt x="2853" y="1078"/>
                    <a:pt x="3142" y="689"/>
                  </a:cubicBezTo>
                  <a:close/>
                  <a:moveTo>
                    <a:pt x="3142" y="0"/>
                  </a:moveTo>
                  <a:cubicBezTo>
                    <a:pt x="3067" y="0"/>
                    <a:pt x="2992" y="33"/>
                    <a:pt x="2942" y="100"/>
                  </a:cubicBezTo>
                  <a:cubicBezTo>
                    <a:pt x="2557" y="602"/>
                    <a:pt x="2223" y="1036"/>
                    <a:pt x="1939" y="1420"/>
                  </a:cubicBezTo>
                  <a:cubicBezTo>
                    <a:pt x="1120" y="2506"/>
                    <a:pt x="652" y="3108"/>
                    <a:pt x="368" y="3609"/>
                  </a:cubicBezTo>
                  <a:cubicBezTo>
                    <a:pt x="118" y="4043"/>
                    <a:pt x="1" y="4528"/>
                    <a:pt x="18" y="5029"/>
                  </a:cubicBezTo>
                  <a:cubicBezTo>
                    <a:pt x="18" y="6750"/>
                    <a:pt x="1421" y="8137"/>
                    <a:pt x="3142" y="8137"/>
                  </a:cubicBezTo>
                  <a:cubicBezTo>
                    <a:pt x="4863" y="8137"/>
                    <a:pt x="6267" y="6750"/>
                    <a:pt x="6267" y="5029"/>
                  </a:cubicBezTo>
                  <a:cubicBezTo>
                    <a:pt x="6283" y="4528"/>
                    <a:pt x="6166" y="4043"/>
                    <a:pt x="5916" y="3609"/>
                  </a:cubicBezTo>
                  <a:cubicBezTo>
                    <a:pt x="5632" y="3108"/>
                    <a:pt x="5164" y="2506"/>
                    <a:pt x="4345" y="1420"/>
                  </a:cubicBezTo>
                  <a:cubicBezTo>
                    <a:pt x="4061" y="1036"/>
                    <a:pt x="3727" y="602"/>
                    <a:pt x="3343" y="100"/>
                  </a:cubicBezTo>
                  <a:cubicBezTo>
                    <a:pt x="3292" y="33"/>
                    <a:pt x="3217" y="0"/>
                    <a:pt x="314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33"/>
            <p:cNvSpPr/>
            <p:nvPr/>
          </p:nvSpPr>
          <p:spPr>
            <a:xfrm>
              <a:off x="4971675" y="2934485"/>
              <a:ext cx="77144" cy="74484"/>
            </a:xfrm>
            <a:custGeom>
              <a:avLst/>
              <a:gdLst/>
              <a:ahLst/>
              <a:cxnLst/>
              <a:rect l="l" t="t" r="r" b="b"/>
              <a:pathLst>
                <a:path w="2407" h="2324" extrusionOk="0">
                  <a:moveTo>
                    <a:pt x="2154" y="1"/>
                  </a:moveTo>
                  <a:cubicBezTo>
                    <a:pt x="2027" y="1"/>
                    <a:pt x="1897" y="84"/>
                    <a:pt x="1889" y="251"/>
                  </a:cubicBezTo>
                  <a:cubicBezTo>
                    <a:pt x="1889" y="1103"/>
                    <a:pt x="1204" y="1805"/>
                    <a:pt x="335" y="1805"/>
                  </a:cubicBezTo>
                  <a:cubicBezTo>
                    <a:pt x="1" y="1822"/>
                    <a:pt x="1" y="2323"/>
                    <a:pt x="335" y="2323"/>
                  </a:cubicBezTo>
                  <a:cubicBezTo>
                    <a:pt x="1488" y="2323"/>
                    <a:pt x="2407" y="1387"/>
                    <a:pt x="2407" y="251"/>
                  </a:cubicBezTo>
                  <a:cubicBezTo>
                    <a:pt x="2407" y="84"/>
                    <a:pt x="2282" y="1"/>
                    <a:pt x="215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2" name="Google Shape;302;p33"/>
          <p:cNvSpPr txBox="1">
            <a:spLocks noGrp="1"/>
          </p:cNvSpPr>
          <p:nvPr>
            <p:ph type="ctrTitle" idx="4294967295"/>
          </p:nvPr>
        </p:nvSpPr>
        <p:spPr>
          <a:xfrm>
            <a:off x="1631325" y="550600"/>
            <a:ext cx="4292400" cy="92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800" b="1"/>
              <a:t>Did you know?</a:t>
            </a:r>
            <a:endParaRPr sz="6800" b="1"/>
          </a:p>
        </p:txBody>
      </p:sp>
      <p:sp>
        <p:nvSpPr>
          <p:cNvPr id="303" name="Google Shape;303;p33"/>
          <p:cNvSpPr txBox="1"/>
          <p:nvPr/>
        </p:nvSpPr>
        <p:spPr>
          <a:xfrm>
            <a:off x="5923725" y="671967"/>
            <a:ext cx="3000000" cy="9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 dirty="0">
                <a:solidFill>
                  <a:schemeClr val="accent1"/>
                </a:solidFill>
                <a:latin typeface="Hind"/>
                <a:ea typeface="Hind"/>
                <a:cs typeface="Hind"/>
                <a:sym typeface="Hind"/>
              </a:rPr>
              <a:t>There’s been a change in the Diabetic Ketoacidosis (DKA) guidelines!</a:t>
            </a:r>
            <a:endParaRPr sz="1700" b="1" dirty="0">
              <a:solidFill>
                <a:schemeClr val="accent1"/>
              </a:solidFill>
              <a:latin typeface="Hind"/>
              <a:ea typeface="Hind"/>
              <a:cs typeface="Hind"/>
              <a:sym typeface="Hind"/>
            </a:endParaRPr>
          </a:p>
        </p:txBody>
      </p:sp>
      <p:grpSp>
        <p:nvGrpSpPr>
          <p:cNvPr id="304" name="Google Shape;304;p33"/>
          <p:cNvGrpSpPr/>
          <p:nvPr/>
        </p:nvGrpSpPr>
        <p:grpSpPr>
          <a:xfrm>
            <a:off x="8223913" y="3072626"/>
            <a:ext cx="934563" cy="2068792"/>
            <a:chOff x="2507125" y="238100"/>
            <a:chExt cx="2588100" cy="5238775"/>
          </a:xfrm>
        </p:grpSpPr>
        <p:sp>
          <p:nvSpPr>
            <p:cNvPr id="305" name="Google Shape;305;p33"/>
            <p:cNvSpPr/>
            <p:nvPr/>
          </p:nvSpPr>
          <p:spPr>
            <a:xfrm>
              <a:off x="3798025" y="260400"/>
              <a:ext cx="689850" cy="1216925"/>
            </a:xfrm>
            <a:custGeom>
              <a:avLst/>
              <a:gdLst/>
              <a:ahLst/>
              <a:cxnLst/>
              <a:rect l="l" t="t" r="r" b="b"/>
              <a:pathLst>
                <a:path w="27594" h="48677" extrusionOk="0">
                  <a:moveTo>
                    <a:pt x="12485" y="1"/>
                  </a:moveTo>
                  <a:cubicBezTo>
                    <a:pt x="8453" y="1"/>
                    <a:pt x="4728" y="2644"/>
                    <a:pt x="3322" y="6638"/>
                  </a:cubicBezTo>
                  <a:cubicBezTo>
                    <a:pt x="2799" y="8185"/>
                    <a:pt x="2458" y="9800"/>
                    <a:pt x="2321" y="11461"/>
                  </a:cubicBezTo>
                  <a:cubicBezTo>
                    <a:pt x="2162" y="13258"/>
                    <a:pt x="1843" y="15010"/>
                    <a:pt x="547" y="16420"/>
                  </a:cubicBezTo>
                  <a:cubicBezTo>
                    <a:pt x="342" y="16647"/>
                    <a:pt x="183" y="16898"/>
                    <a:pt x="69" y="17171"/>
                  </a:cubicBezTo>
                  <a:cubicBezTo>
                    <a:pt x="1" y="17421"/>
                    <a:pt x="183" y="17694"/>
                    <a:pt x="456" y="17694"/>
                  </a:cubicBezTo>
                  <a:cubicBezTo>
                    <a:pt x="797" y="17648"/>
                    <a:pt x="1138" y="17580"/>
                    <a:pt x="1479" y="17512"/>
                  </a:cubicBezTo>
                  <a:cubicBezTo>
                    <a:pt x="1810" y="17441"/>
                    <a:pt x="2038" y="17393"/>
                    <a:pt x="2203" y="17393"/>
                  </a:cubicBezTo>
                  <a:cubicBezTo>
                    <a:pt x="2570" y="17393"/>
                    <a:pt x="2619" y="17636"/>
                    <a:pt x="2776" y="18422"/>
                  </a:cubicBezTo>
                  <a:cubicBezTo>
                    <a:pt x="2981" y="19445"/>
                    <a:pt x="3208" y="20469"/>
                    <a:pt x="3413" y="21493"/>
                  </a:cubicBezTo>
                  <a:cubicBezTo>
                    <a:pt x="3686" y="22766"/>
                    <a:pt x="4050" y="23381"/>
                    <a:pt x="5074" y="24154"/>
                  </a:cubicBezTo>
                  <a:cubicBezTo>
                    <a:pt x="5910" y="24790"/>
                    <a:pt x="6673" y="24823"/>
                    <a:pt x="7580" y="24823"/>
                  </a:cubicBezTo>
                  <a:cubicBezTo>
                    <a:pt x="7683" y="24823"/>
                    <a:pt x="7789" y="24822"/>
                    <a:pt x="7896" y="24822"/>
                  </a:cubicBezTo>
                  <a:cubicBezTo>
                    <a:pt x="8127" y="24822"/>
                    <a:pt x="8368" y="24824"/>
                    <a:pt x="8622" y="24836"/>
                  </a:cubicBezTo>
                  <a:cubicBezTo>
                    <a:pt x="8736" y="24859"/>
                    <a:pt x="8827" y="24859"/>
                    <a:pt x="8918" y="24859"/>
                  </a:cubicBezTo>
                  <a:cubicBezTo>
                    <a:pt x="9737" y="24950"/>
                    <a:pt x="9759" y="24927"/>
                    <a:pt x="9850" y="25701"/>
                  </a:cubicBezTo>
                  <a:cubicBezTo>
                    <a:pt x="9964" y="26633"/>
                    <a:pt x="9987" y="29295"/>
                    <a:pt x="10123" y="30228"/>
                  </a:cubicBezTo>
                  <a:cubicBezTo>
                    <a:pt x="10237" y="30978"/>
                    <a:pt x="10078" y="31501"/>
                    <a:pt x="9373" y="31820"/>
                  </a:cubicBezTo>
                  <a:cubicBezTo>
                    <a:pt x="8986" y="32002"/>
                    <a:pt x="8941" y="32343"/>
                    <a:pt x="9077" y="32730"/>
                  </a:cubicBezTo>
                  <a:cubicBezTo>
                    <a:pt x="9145" y="32957"/>
                    <a:pt x="9214" y="33208"/>
                    <a:pt x="9282" y="33435"/>
                  </a:cubicBezTo>
                  <a:cubicBezTo>
                    <a:pt x="10123" y="36142"/>
                    <a:pt x="10942" y="38872"/>
                    <a:pt x="11830" y="41579"/>
                  </a:cubicBezTo>
                  <a:cubicBezTo>
                    <a:pt x="12489" y="43671"/>
                    <a:pt x="13217" y="45741"/>
                    <a:pt x="13945" y="47811"/>
                  </a:cubicBezTo>
                  <a:cubicBezTo>
                    <a:pt x="14059" y="48153"/>
                    <a:pt x="14104" y="48676"/>
                    <a:pt x="14605" y="48676"/>
                  </a:cubicBezTo>
                  <a:cubicBezTo>
                    <a:pt x="14615" y="48676"/>
                    <a:pt x="14625" y="48677"/>
                    <a:pt x="14635" y="48677"/>
                  </a:cubicBezTo>
                  <a:cubicBezTo>
                    <a:pt x="15020" y="48677"/>
                    <a:pt x="15133" y="48259"/>
                    <a:pt x="15310" y="47993"/>
                  </a:cubicBezTo>
                  <a:cubicBezTo>
                    <a:pt x="17198" y="45036"/>
                    <a:pt x="19313" y="42261"/>
                    <a:pt x="21611" y="39622"/>
                  </a:cubicBezTo>
                  <a:cubicBezTo>
                    <a:pt x="22111" y="39076"/>
                    <a:pt x="22589" y="38508"/>
                    <a:pt x="23067" y="37916"/>
                  </a:cubicBezTo>
                  <a:cubicBezTo>
                    <a:pt x="24318" y="36301"/>
                    <a:pt x="25546" y="34663"/>
                    <a:pt x="26797" y="33048"/>
                  </a:cubicBezTo>
                  <a:cubicBezTo>
                    <a:pt x="27025" y="32753"/>
                    <a:pt x="27594" y="31729"/>
                    <a:pt x="27252" y="31547"/>
                  </a:cubicBezTo>
                  <a:cubicBezTo>
                    <a:pt x="26934" y="31388"/>
                    <a:pt x="26160" y="30819"/>
                    <a:pt x="25842" y="30705"/>
                  </a:cubicBezTo>
                  <a:cubicBezTo>
                    <a:pt x="24773" y="30273"/>
                    <a:pt x="23271" y="30910"/>
                    <a:pt x="22999" y="29841"/>
                  </a:cubicBezTo>
                  <a:cubicBezTo>
                    <a:pt x="22862" y="29363"/>
                    <a:pt x="22453" y="28635"/>
                    <a:pt x="22430" y="28135"/>
                  </a:cubicBezTo>
                  <a:cubicBezTo>
                    <a:pt x="22225" y="25291"/>
                    <a:pt x="22020" y="22721"/>
                    <a:pt x="21861" y="19900"/>
                  </a:cubicBezTo>
                  <a:cubicBezTo>
                    <a:pt x="21702" y="17512"/>
                    <a:pt x="22635" y="14828"/>
                    <a:pt x="22544" y="12416"/>
                  </a:cubicBezTo>
                  <a:cubicBezTo>
                    <a:pt x="22475" y="10233"/>
                    <a:pt x="22043" y="8049"/>
                    <a:pt x="21224" y="6001"/>
                  </a:cubicBezTo>
                  <a:cubicBezTo>
                    <a:pt x="19905" y="2703"/>
                    <a:pt x="17471" y="656"/>
                    <a:pt x="13900" y="110"/>
                  </a:cubicBezTo>
                  <a:cubicBezTo>
                    <a:pt x="13426" y="36"/>
                    <a:pt x="12953" y="1"/>
                    <a:pt x="12485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33"/>
            <p:cNvSpPr/>
            <p:nvPr/>
          </p:nvSpPr>
          <p:spPr>
            <a:xfrm>
              <a:off x="3780975" y="238100"/>
              <a:ext cx="660825" cy="533125"/>
            </a:xfrm>
            <a:custGeom>
              <a:avLst/>
              <a:gdLst/>
              <a:ahLst/>
              <a:cxnLst/>
              <a:rect l="l" t="t" r="r" b="b"/>
              <a:pathLst>
                <a:path w="26433" h="21325" extrusionOk="0">
                  <a:moveTo>
                    <a:pt x="16077" y="1"/>
                  </a:moveTo>
                  <a:cubicBezTo>
                    <a:pt x="16049" y="1"/>
                    <a:pt x="16020" y="1"/>
                    <a:pt x="15992" y="1"/>
                  </a:cubicBezTo>
                  <a:cubicBezTo>
                    <a:pt x="12966" y="24"/>
                    <a:pt x="9918" y="69"/>
                    <a:pt x="6893" y="92"/>
                  </a:cubicBezTo>
                  <a:cubicBezTo>
                    <a:pt x="6837" y="91"/>
                    <a:pt x="6781" y="91"/>
                    <a:pt x="6725" y="91"/>
                  </a:cubicBezTo>
                  <a:cubicBezTo>
                    <a:pt x="5327" y="91"/>
                    <a:pt x="3952" y="364"/>
                    <a:pt x="2662" y="911"/>
                  </a:cubicBezTo>
                  <a:cubicBezTo>
                    <a:pt x="1001" y="1639"/>
                    <a:pt x="114" y="2913"/>
                    <a:pt x="46" y="4732"/>
                  </a:cubicBezTo>
                  <a:cubicBezTo>
                    <a:pt x="0" y="5961"/>
                    <a:pt x="410" y="7144"/>
                    <a:pt x="1183" y="8054"/>
                  </a:cubicBezTo>
                  <a:cubicBezTo>
                    <a:pt x="2457" y="9623"/>
                    <a:pt x="4186" y="10328"/>
                    <a:pt x="6165" y="10397"/>
                  </a:cubicBezTo>
                  <a:cubicBezTo>
                    <a:pt x="6240" y="10398"/>
                    <a:pt x="6315" y="10399"/>
                    <a:pt x="6389" y="10399"/>
                  </a:cubicBezTo>
                  <a:cubicBezTo>
                    <a:pt x="7657" y="10399"/>
                    <a:pt x="8921" y="10217"/>
                    <a:pt x="10146" y="9873"/>
                  </a:cubicBezTo>
                  <a:cubicBezTo>
                    <a:pt x="10350" y="9822"/>
                    <a:pt x="10568" y="9720"/>
                    <a:pt x="10798" y="9720"/>
                  </a:cubicBezTo>
                  <a:cubicBezTo>
                    <a:pt x="10875" y="9720"/>
                    <a:pt x="10953" y="9731"/>
                    <a:pt x="11033" y="9760"/>
                  </a:cubicBezTo>
                  <a:cubicBezTo>
                    <a:pt x="11306" y="10192"/>
                    <a:pt x="11283" y="10715"/>
                    <a:pt x="11351" y="11193"/>
                  </a:cubicBezTo>
                  <a:cubicBezTo>
                    <a:pt x="11488" y="12080"/>
                    <a:pt x="11579" y="12967"/>
                    <a:pt x="11693" y="13854"/>
                  </a:cubicBezTo>
                  <a:cubicBezTo>
                    <a:pt x="11715" y="14104"/>
                    <a:pt x="11761" y="14355"/>
                    <a:pt x="11829" y="14582"/>
                  </a:cubicBezTo>
                  <a:cubicBezTo>
                    <a:pt x="11870" y="14906"/>
                    <a:pt x="12162" y="15139"/>
                    <a:pt x="12482" y="15139"/>
                  </a:cubicBezTo>
                  <a:cubicBezTo>
                    <a:pt x="12522" y="15139"/>
                    <a:pt x="12562" y="15136"/>
                    <a:pt x="12602" y="15128"/>
                  </a:cubicBezTo>
                  <a:cubicBezTo>
                    <a:pt x="12739" y="15105"/>
                    <a:pt x="12898" y="15083"/>
                    <a:pt x="13035" y="15060"/>
                  </a:cubicBezTo>
                  <a:cubicBezTo>
                    <a:pt x="14331" y="14832"/>
                    <a:pt x="14582" y="14855"/>
                    <a:pt x="14718" y="13445"/>
                  </a:cubicBezTo>
                  <a:cubicBezTo>
                    <a:pt x="14741" y="13149"/>
                    <a:pt x="14786" y="12853"/>
                    <a:pt x="14900" y="12580"/>
                  </a:cubicBezTo>
                  <a:cubicBezTo>
                    <a:pt x="14991" y="12239"/>
                    <a:pt x="15150" y="11921"/>
                    <a:pt x="15378" y="11648"/>
                  </a:cubicBezTo>
                  <a:cubicBezTo>
                    <a:pt x="15669" y="11303"/>
                    <a:pt x="16011" y="11132"/>
                    <a:pt x="16346" y="11132"/>
                  </a:cubicBezTo>
                  <a:cubicBezTo>
                    <a:pt x="16718" y="11132"/>
                    <a:pt x="17081" y="11343"/>
                    <a:pt x="17357" y="11761"/>
                  </a:cubicBezTo>
                  <a:cubicBezTo>
                    <a:pt x="17630" y="12125"/>
                    <a:pt x="17789" y="12535"/>
                    <a:pt x="17880" y="12990"/>
                  </a:cubicBezTo>
                  <a:cubicBezTo>
                    <a:pt x="17994" y="13627"/>
                    <a:pt x="18130" y="14264"/>
                    <a:pt x="18221" y="14901"/>
                  </a:cubicBezTo>
                  <a:cubicBezTo>
                    <a:pt x="18358" y="15742"/>
                    <a:pt x="18426" y="16584"/>
                    <a:pt x="18585" y="17403"/>
                  </a:cubicBezTo>
                  <a:cubicBezTo>
                    <a:pt x="18835" y="18540"/>
                    <a:pt x="19222" y="19609"/>
                    <a:pt x="20064" y="20474"/>
                  </a:cubicBezTo>
                  <a:cubicBezTo>
                    <a:pt x="20581" y="21030"/>
                    <a:pt x="21291" y="21325"/>
                    <a:pt x="22005" y="21325"/>
                  </a:cubicBezTo>
                  <a:cubicBezTo>
                    <a:pt x="22516" y="21325"/>
                    <a:pt x="23030" y="21174"/>
                    <a:pt x="23476" y="20860"/>
                  </a:cubicBezTo>
                  <a:cubicBezTo>
                    <a:pt x="23863" y="20610"/>
                    <a:pt x="24181" y="20315"/>
                    <a:pt x="24454" y="19951"/>
                  </a:cubicBezTo>
                  <a:cubicBezTo>
                    <a:pt x="25159" y="19086"/>
                    <a:pt x="25614" y="18085"/>
                    <a:pt x="25819" y="16993"/>
                  </a:cubicBezTo>
                  <a:cubicBezTo>
                    <a:pt x="26001" y="15924"/>
                    <a:pt x="26137" y="14832"/>
                    <a:pt x="26205" y="13740"/>
                  </a:cubicBezTo>
                  <a:cubicBezTo>
                    <a:pt x="26433" y="10055"/>
                    <a:pt x="25318" y="6439"/>
                    <a:pt x="23089" y="3504"/>
                  </a:cubicBezTo>
                  <a:cubicBezTo>
                    <a:pt x="21354" y="1161"/>
                    <a:pt x="18995" y="1"/>
                    <a:pt x="16077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33"/>
            <p:cNvSpPr/>
            <p:nvPr/>
          </p:nvSpPr>
          <p:spPr>
            <a:xfrm>
              <a:off x="3907225" y="603625"/>
              <a:ext cx="39825" cy="39975"/>
            </a:xfrm>
            <a:custGeom>
              <a:avLst/>
              <a:gdLst/>
              <a:ahLst/>
              <a:cxnLst/>
              <a:rect l="l" t="t" r="r" b="b"/>
              <a:pathLst>
                <a:path w="1593" h="1599" extrusionOk="0">
                  <a:moveTo>
                    <a:pt x="848" y="1"/>
                  </a:moveTo>
                  <a:cubicBezTo>
                    <a:pt x="823" y="1"/>
                    <a:pt x="798" y="3"/>
                    <a:pt x="774" y="7"/>
                  </a:cubicBezTo>
                  <a:cubicBezTo>
                    <a:pt x="569" y="7"/>
                    <a:pt x="364" y="98"/>
                    <a:pt x="228" y="234"/>
                  </a:cubicBezTo>
                  <a:cubicBezTo>
                    <a:pt x="137" y="325"/>
                    <a:pt x="91" y="416"/>
                    <a:pt x="69" y="507"/>
                  </a:cubicBezTo>
                  <a:cubicBezTo>
                    <a:pt x="23" y="598"/>
                    <a:pt x="0" y="712"/>
                    <a:pt x="0" y="826"/>
                  </a:cubicBezTo>
                  <a:lnTo>
                    <a:pt x="23" y="1008"/>
                  </a:lnTo>
                  <a:cubicBezTo>
                    <a:pt x="69" y="1144"/>
                    <a:pt x="137" y="1281"/>
                    <a:pt x="251" y="1371"/>
                  </a:cubicBezTo>
                  <a:lnTo>
                    <a:pt x="433" y="1508"/>
                  </a:lnTo>
                  <a:cubicBezTo>
                    <a:pt x="546" y="1576"/>
                    <a:pt x="683" y="1599"/>
                    <a:pt x="819" y="1599"/>
                  </a:cubicBezTo>
                  <a:cubicBezTo>
                    <a:pt x="933" y="1599"/>
                    <a:pt x="1024" y="1576"/>
                    <a:pt x="1115" y="1531"/>
                  </a:cubicBezTo>
                  <a:cubicBezTo>
                    <a:pt x="1229" y="1485"/>
                    <a:pt x="1320" y="1440"/>
                    <a:pt x="1388" y="1349"/>
                  </a:cubicBezTo>
                  <a:cubicBezTo>
                    <a:pt x="1524" y="1190"/>
                    <a:pt x="1593" y="985"/>
                    <a:pt x="1593" y="780"/>
                  </a:cubicBezTo>
                  <a:lnTo>
                    <a:pt x="1570" y="575"/>
                  </a:lnTo>
                  <a:cubicBezTo>
                    <a:pt x="1524" y="439"/>
                    <a:pt x="1456" y="325"/>
                    <a:pt x="1342" y="211"/>
                  </a:cubicBezTo>
                  <a:lnTo>
                    <a:pt x="1183" y="98"/>
                  </a:lnTo>
                  <a:cubicBezTo>
                    <a:pt x="1090" y="41"/>
                    <a:pt x="965" y="1"/>
                    <a:pt x="848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33"/>
            <p:cNvSpPr/>
            <p:nvPr/>
          </p:nvSpPr>
          <p:spPr>
            <a:xfrm>
              <a:off x="3906075" y="736275"/>
              <a:ext cx="81925" cy="39075"/>
            </a:xfrm>
            <a:custGeom>
              <a:avLst/>
              <a:gdLst/>
              <a:ahLst/>
              <a:cxnLst/>
              <a:rect l="l" t="t" r="r" b="b"/>
              <a:pathLst>
                <a:path w="3277" h="1563" extrusionOk="0">
                  <a:moveTo>
                    <a:pt x="3276" y="1"/>
                  </a:moveTo>
                  <a:lnTo>
                    <a:pt x="3276" y="1"/>
                  </a:lnTo>
                  <a:cubicBezTo>
                    <a:pt x="2776" y="206"/>
                    <a:pt x="2230" y="365"/>
                    <a:pt x="1707" y="410"/>
                  </a:cubicBezTo>
                  <a:cubicBezTo>
                    <a:pt x="729" y="547"/>
                    <a:pt x="1" y="570"/>
                    <a:pt x="1" y="570"/>
                  </a:cubicBezTo>
                  <a:cubicBezTo>
                    <a:pt x="1" y="570"/>
                    <a:pt x="676" y="1563"/>
                    <a:pt x="1600" y="1563"/>
                  </a:cubicBezTo>
                  <a:cubicBezTo>
                    <a:pt x="1665" y="1563"/>
                    <a:pt x="1731" y="1558"/>
                    <a:pt x="1798" y="1548"/>
                  </a:cubicBezTo>
                  <a:cubicBezTo>
                    <a:pt x="3163" y="1366"/>
                    <a:pt x="3276" y="1"/>
                    <a:pt x="327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33"/>
            <p:cNvSpPr/>
            <p:nvPr/>
          </p:nvSpPr>
          <p:spPr>
            <a:xfrm>
              <a:off x="3903250" y="563400"/>
              <a:ext cx="63700" cy="31300"/>
            </a:xfrm>
            <a:custGeom>
              <a:avLst/>
              <a:gdLst/>
              <a:ahLst/>
              <a:cxnLst/>
              <a:rect l="l" t="t" r="r" b="b"/>
              <a:pathLst>
                <a:path w="2548" h="1252" extrusionOk="0">
                  <a:moveTo>
                    <a:pt x="1274" y="1"/>
                  </a:moveTo>
                  <a:cubicBezTo>
                    <a:pt x="569" y="1"/>
                    <a:pt x="0" y="842"/>
                    <a:pt x="0" y="842"/>
                  </a:cubicBezTo>
                  <a:cubicBezTo>
                    <a:pt x="283" y="748"/>
                    <a:pt x="576" y="697"/>
                    <a:pt x="873" y="697"/>
                  </a:cubicBezTo>
                  <a:cubicBezTo>
                    <a:pt x="1006" y="697"/>
                    <a:pt x="1140" y="707"/>
                    <a:pt x="1274" y="728"/>
                  </a:cubicBezTo>
                  <a:cubicBezTo>
                    <a:pt x="1729" y="842"/>
                    <a:pt x="2161" y="1024"/>
                    <a:pt x="2548" y="1252"/>
                  </a:cubicBezTo>
                  <a:cubicBezTo>
                    <a:pt x="2548" y="1252"/>
                    <a:pt x="2161" y="23"/>
                    <a:pt x="1274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33"/>
            <p:cNvSpPr/>
            <p:nvPr/>
          </p:nvSpPr>
          <p:spPr>
            <a:xfrm>
              <a:off x="3893000" y="4814350"/>
              <a:ext cx="604550" cy="662525"/>
            </a:xfrm>
            <a:custGeom>
              <a:avLst/>
              <a:gdLst/>
              <a:ahLst/>
              <a:cxnLst/>
              <a:rect l="l" t="t" r="r" b="b"/>
              <a:pathLst>
                <a:path w="24182" h="26501" extrusionOk="0">
                  <a:moveTo>
                    <a:pt x="18881" y="0"/>
                  </a:moveTo>
                  <a:lnTo>
                    <a:pt x="10828" y="3185"/>
                  </a:lnTo>
                  <a:cubicBezTo>
                    <a:pt x="10828" y="3185"/>
                    <a:pt x="12080" y="8690"/>
                    <a:pt x="10192" y="13353"/>
                  </a:cubicBezTo>
                  <a:cubicBezTo>
                    <a:pt x="8281" y="18016"/>
                    <a:pt x="7007" y="20132"/>
                    <a:pt x="4050" y="22247"/>
                  </a:cubicBezTo>
                  <a:lnTo>
                    <a:pt x="4027" y="22247"/>
                  </a:lnTo>
                  <a:cubicBezTo>
                    <a:pt x="1070" y="24363"/>
                    <a:pt x="1" y="26501"/>
                    <a:pt x="1" y="26501"/>
                  </a:cubicBezTo>
                  <a:lnTo>
                    <a:pt x="14423" y="26501"/>
                  </a:lnTo>
                  <a:cubicBezTo>
                    <a:pt x="14423" y="26501"/>
                    <a:pt x="21201" y="15468"/>
                    <a:pt x="24181" y="9531"/>
                  </a:cubicBezTo>
                  <a:cubicBezTo>
                    <a:pt x="24045" y="8621"/>
                    <a:pt x="22088" y="5255"/>
                    <a:pt x="20587" y="2775"/>
                  </a:cubicBezTo>
                  <a:cubicBezTo>
                    <a:pt x="19632" y="1206"/>
                    <a:pt x="18881" y="0"/>
                    <a:pt x="18881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33"/>
            <p:cNvSpPr/>
            <p:nvPr/>
          </p:nvSpPr>
          <p:spPr>
            <a:xfrm>
              <a:off x="3893000" y="4883725"/>
              <a:ext cx="604550" cy="593150"/>
            </a:xfrm>
            <a:custGeom>
              <a:avLst/>
              <a:gdLst/>
              <a:ahLst/>
              <a:cxnLst/>
              <a:rect l="l" t="t" r="r" b="b"/>
              <a:pathLst>
                <a:path w="24182" h="23726" extrusionOk="0">
                  <a:moveTo>
                    <a:pt x="20587" y="0"/>
                  </a:moveTo>
                  <a:cubicBezTo>
                    <a:pt x="19018" y="1934"/>
                    <a:pt x="19632" y="5505"/>
                    <a:pt x="19245" y="8144"/>
                  </a:cubicBezTo>
                  <a:cubicBezTo>
                    <a:pt x="18813" y="11215"/>
                    <a:pt x="14718" y="19017"/>
                    <a:pt x="14718" y="19017"/>
                  </a:cubicBezTo>
                  <a:cubicBezTo>
                    <a:pt x="14718" y="19017"/>
                    <a:pt x="10851" y="18858"/>
                    <a:pt x="8235" y="18858"/>
                  </a:cubicBezTo>
                  <a:cubicBezTo>
                    <a:pt x="5710" y="18858"/>
                    <a:pt x="4163" y="19381"/>
                    <a:pt x="4050" y="19472"/>
                  </a:cubicBezTo>
                  <a:lnTo>
                    <a:pt x="4027" y="19472"/>
                  </a:lnTo>
                  <a:cubicBezTo>
                    <a:pt x="1070" y="21588"/>
                    <a:pt x="1" y="23726"/>
                    <a:pt x="1" y="23726"/>
                  </a:cubicBezTo>
                  <a:lnTo>
                    <a:pt x="14423" y="23726"/>
                  </a:lnTo>
                  <a:cubicBezTo>
                    <a:pt x="14423" y="23726"/>
                    <a:pt x="21201" y="12693"/>
                    <a:pt x="24181" y="6756"/>
                  </a:cubicBezTo>
                  <a:cubicBezTo>
                    <a:pt x="24045" y="5846"/>
                    <a:pt x="22088" y="2480"/>
                    <a:pt x="20587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33"/>
            <p:cNvSpPr/>
            <p:nvPr/>
          </p:nvSpPr>
          <p:spPr>
            <a:xfrm>
              <a:off x="3691125" y="2599875"/>
              <a:ext cx="786525" cy="2416950"/>
            </a:xfrm>
            <a:custGeom>
              <a:avLst/>
              <a:gdLst/>
              <a:ahLst/>
              <a:cxnLst/>
              <a:rect l="l" t="t" r="r" b="b"/>
              <a:pathLst>
                <a:path w="31461" h="96678" extrusionOk="0">
                  <a:moveTo>
                    <a:pt x="1274" y="0"/>
                  </a:moveTo>
                  <a:cubicBezTo>
                    <a:pt x="1274" y="0"/>
                    <a:pt x="1138" y="3867"/>
                    <a:pt x="978" y="9623"/>
                  </a:cubicBezTo>
                  <a:cubicBezTo>
                    <a:pt x="569" y="24795"/>
                    <a:pt x="0" y="53070"/>
                    <a:pt x="1274" y="58621"/>
                  </a:cubicBezTo>
                  <a:cubicBezTo>
                    <a:pt x="3026" y="66264"/>
                    <a:pt x="17903" y="96677"/>
                    <a:pt x="17903" y="96677"/>
                  </a:cubicBezTo>
                  <a:lnTo>
                    <a:pt x="31460" y="91423"/>
                  </a:lnTo>
                  <a:lnTo>
                    <a:pt x="19654" y="45928"/>
                  </a:lnTo>
                  <a:cubicBezTo>
                    <a:pt x="19654" y="45928"/>
                    <a:pt x="21360" y="23226"/>
                    <a:pt x="21588" y="9623"/>
                  </a:cubicBezTo>
                  <a:cubicBezTo>
                    <a:pt x="21656" y="5073"/>
                    <a:pt x="21565" y="1547"/>
                    <a:pt x="21178" y="228"/>
                  </a:cubicBezTo>
                  <a:lnTo>
                    <a:pt x="1274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33"/>
            <p:cNvSpPr/>
            <p:nvPr/>
          </p:nvSpPr>
          <p:spPr>
            <a:xfrm>
              <a:off x="3896975" y="5165225"/>
              <a:ext cx="747850" cy="311650"/>
            </a:xfrm>
            <a:custGeom>
              <a:avLst/>
              <a:gdLst/>
              <a:ahLst/>
              <a:cxnLst/>
              <a:rect l="l" t="t" r="r" b="b"/>
              <a:pathLst>
                <a:path w="29914" h="12466" extrusionOk="0">
                  <a:moveTo>
                    <a:pt x="17198" y="0"/>
                  </a:moveTo>
                  <a:lnTo>
                    <a:pt x="17198" y="0"/>
                  </a:lnTo>
                  <a:cubicBezTo>
                    <a:pt x="17198" y="0"/>
                    <a:pt x="17630" y="3140"/>
                    <a:pt x="12057" y="5755"/>
                  </a:cubicBezTo>
                  <a:cubicBezTo>
                    <a:pt x="10169" y="6620"/>
                    <a:pt x="8190" y="7257"/>
                    <a:pt x="6165" y="7689"/>
                  </a:cubicBezTo>
                  <a:cubicBezTo>
                    <a:pt x="1388" y="8758"/>
                    <a:pt x="1" y="12466"/>
                    <a:pt x="1" y="12466"/>
                  </a:cubicBezTo>
                  <a:lnTo>
                    <a:pt x="29914" y="12466"/>
                  </a:lnTo>
                  <a:lnTo>
                    <a:pt x="29618" y="6847"/>
                  </a:lnTo>
                  <a:lnTo>
                    <a:pt x="29322" y="910"/>
                  </a:lnTo>
                  <a:lnTo>
                    <a:pt x="17198" y="0"/>
                  </a:ln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33"/>
            <p:cNvSpPr/>
            <p:nvPr/>
          </p:nvSpPr>
          <p:spPr>
            <a:xfrm>
              <a:off x="4108525" y="2488975"/>
              <a:ext cx="606825" cy="2785450"/>
            </a:xfrm>
            <a:custGeom>
              <a:avLst/>
              <a:gdLst/>
              <a:ahLst/>
              <a:cxnLst/>
              <a:rect l="l" t="t" r="r" b="b"/>
              <a:pathLst>
                <a:path w="24273" h="111418" extrusionOk="0">
                  <a:moveTo>
                    <a:pt x="22680" y="1"/>
                  </a:moveTo>
                  <a:lnTo>
                    <a:pt x="2776" y="638"/>
                  </a:lnTo>
                  <a:cubicBezTo>
                    <a:pt x="2776" y="638"/>
                    <a:pt x="2435" y="5324"/>
                    <a:pt x="2003" y="11989"/>
                  </a:cubicBezTo>
                  <a:cubicBezTo>
                    <a:pt x="1161" y="25228"/>
                    <a:pt x="1" y="46269"/>
                    <a:pt x="524" y="54276"/>
                  </a:cubicBezTo>
                  <a:cubicBezTo>
                    <a:pt x="1320" y="66355"/>
                    <a:pt x="6188" y="107301"/>
                    <a:pt x="6188" y="107301"/>
                  </a:cubicBezTo>
                  <a:lnTo>
                    <a:pt x="24273" y="111418"/>
                  </a:lnTo>
                  <a:cubicBezTo>
                    <a:pt x="24273" y="111418"/>
                    <a:pt x="22066" y="67288"/>
                    <a:pt x="21156" y="57142"/>
                  </a:cubicBezTo>
                  <a:cubicBezTo>
                    <a:pt x="21315" y="50068"/>
                    <a:pt x="21998" y="26570"/>
                    <a:pt x="22430" y="11989"/>
                  </a:cubicBezTo>
                  <a:cubicBezTo>
                    <a:pt x="22635" y="4960"/>
                    <a:pt x="22794" y="1"/>
                    <a:pt x="22794" y="1"/>
                  </a:cubicBez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33"/>
            <p:cNvSpPr/>
            <p:nvPr/>
          </p:nvSpPr>
          <p:spPr>
            <a:xfrm>
              <a:off x="3896975" y="5309100"/>
              <a:ext cx="747850" cy="167775"/>
            </a:xfrm>
            <a:custGeom>
              <a:avLst/>
              <a:gdLst/>
              <a:ahLst/>
              <a:cxnLst/>
              <a:rect l="l" t="t" r="r" b="b"/>
              <a:pathLst>
                <a:path w="29914" h="6711" extrusionOk="0">
                  <a:moveTo>
                    <a:pt x="12057" y="0"/>
                  </a:moveTo>
                  <a:cubicBezTo>
                    <a:pt x="10169" y="865"/>
                    <a:pt x="8190" y="1502"/>
                    <a:pt x="6165" y="1934"/>
                  </a:cubicBezTo>
                  <a:cubicBezTo>
                    <a:pt x="1388" y="3003"/>
                    <a:pt x="1" y="6711"/>
                    <a:pt x="1" y="6711"/>
                  </a:cubicBezTo>
                  <a:lnTo>
                    <a:pt x="29914" y="6711"/>
                  </a:lnTo>
                  <a:lnTo>
                    <a:pt x="29618" y="1092"/>
                  </a:lnTo>
                  <a:cubicBezTo>
                    <a:pt x="26957" y="1911"/>
                    <a:pt x="22930" y="3777"/>
                    <a:pt x="15856" y="4414"/>
                  </a:cubicBezTo>
                  <a:cubicBezTo>
                    <a:pt x="14991" y="2844"/>
                    <a:pt x="13490" y="1274"/>
                    <a:pt x="12057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33"/>
            <p:cNvSpPr/>
            <p:nvPr/>
          </p:nvSpPr>
          <p:spPr>
            <a:xfrm>
              <a:off x="4734650" y="1938700"/>
              <a:ext cx="360575" cy="1374225"/>
            </a:xfrm>
            <a:custGeom>
              <a:avLst/>
              <a:gdLst/>
              <a:ahLst/>
              <a:cxnLst/>
              <a:rect l="l" t="t" r="r" b="b"/>
              <a:pathLst>
                <a:path w="14423" h="54969" extrusionOk="0">
                  <a:moveTo>
                    <a:pt x="8862" y="1"/>
                  </a:moveTo>
                  <a:cubicBezTo>
                    <a:pt x="8776" y="1"/>
                    <a:pt x="8681" y="6"/>
                    <a:pt x="8577" y="15"/>
                  </a:cubicBezTo>
                  <a:cubicBezTo>
                    <a:pt x="7917" y="83"/>
                    <a:pt x="7280" y="151"/>
                    <a:pt x="6643" y="242"/>
                  </a:cubicBezTo>
                  <a:cubicBezTo>
                    <a:pt x="4664" y="538"/>
                    <a:pt x="2708" y="834"/>
                    <a:pt x="729" y="1152"/>
                  </a:cubicBezTo>
                  <a:cubicBezTo>
                    <a:pt x="115" y="1243"/>
                    <a:pt x="1" y="1425"/>
                    <a:pt x="92" y="2085"/>
                  </a:cubicBezTo>
                  <a:cubicBezTo>
                    <a:pt x="228" y="3063"/>
                    <a:pt x="342" y="4064"/>
                    <a:pt x="547" y="5042"/>
                  </a:cubicBezTo>
                  <a:cubicBezTo>
                    <a:pt x="1138" y="8022"/>
                    <a:pt x="1843" y="10979"/>
                    <a:pt x="2367" y="13982"/>
                  </a:cubicBezTo>
                  <a:cubicBezTo>
                    <a:pt x="2822" y="16529"/>
                    <a:pt x="3095" y="19100"/>
                    <a:pt x="3436" y="21670"/>
                  </a:cubicBezTo>
                  <a:cubicBezTo>
                    <a:pt x="3913" y="25333"/>
                    <a:pt x="4027" y="29018"/>
                    <a:pt x="3459" y="32703"/>
                  </a:cubicBezTo>
                  <a:cubicBezTo>
                    <a:pt x="2958" y="35546"/>
                    <a:pt x="2753" y="38435"/>
                    <a:pt x="2799" y="41324"/>
                  </a:cubicBezTo>
                  <a:cubicBezTo>
                    <a:pt x="2822" y="42371"/>
                    <a:pt x="2822" y="43417"/>
                    <a:pt x="2844" y="44463"/>
                  </a:cubicBezTo>
                  <a:cubicBezTo>
                    <a:pt x="2913" y="45806"/>
                    <a:pt x="2981" y="47148"/>
                    <a:pt x="3049" y="48490"/>
                  </a:cubicBezTo>
                  <a:cubicBezTo>
                    <a:pt x="3026" y="48899"/>
                    <a:pt x="3117" y="49286"/>
                    <a:pt x="3299" y="49650"/>
                  </a:cubicBezTo>
                  <a:cubicBezTo>
                    <a:pt x="3394" y="49893"/>
                    <a:pt x="3616" y="50023"/>
                    <a:pt x="3843" y="50023"/>
                  </a:cubicBezTo>
                  <a:cubicBezTo>
                    <a:pt x="3999" y="50023"/>
                    <a:pt x="4157" y="49962"/>
                    <a:pt x="4277" y="49832"/>
                  </a:cubicBezTo>
                  <a:cubicBezTo>
                    <a:pt x="4596" y="49491"/>
                    <a:pt x="4801" y="49081"/>
                    <a:pt x="4869" y="48626"/>
                  </a:cubicBezTo>
                  <a:cubicBezTo>
                    <a:pt x="5074" y="47512"/>
                    <a:pt x="5256" y="46374"/>
                    <a:pt x="5506" y="45260"/>
                  </a:cubicBezTo>
                  <a:cubicBezTo>
                    <a:pt x="5597" y="44850"/>
                    <a:pt x="5551" y="44190"/>
                    <a:pt x="5961" y="44099"/>
                  </a:cubicBezTo>
                  <a:cubicBezTo>
                    <a:pt x="6006" y="44088"/>
                    <a:pt x="6048" y="44082"/>
                    <a:pt x="6086" y="44082"/>
                  </a:cubicBezTo>
                  <a:cubicBezTo>
                    <a:pt x="6493" y="44082"/>
                    <a:pt x="6549" y="44698"/>
                    <a:pt x="6757" y="45009"/>
                  </a:cubicBezTo>
                  <a:cubicBezTo>
                    <a:pt x="6871" y="45169"/>
                    <a:pt x="6984" y="45351"/>
                    <a:pt x="7053" y="45533"/>
                  </a:cubicBezTo>
                  <a:cubicBezTo>
                    <a:pt x="7712" y="47034"/>
                    <a:pt x="8281" y="48581"/>
                    <a:pt x="8167" y="50287"/>
                  </a:cubicBezTo>
                  <a:cubicBezTo>
                    <a:pt x="8099" y="51265"/>
                    <a:pt x="8145" y="52266"/>
                    <a:pt x="8145" y="53267"/>
                  </a:cubicBezTo>
                  <a:cubicBezTo>
                    <a:pt x="8122" y="53767"/>
                    <a:pt x="8236" y="54268"/>
                    <a:pt x="8440" y="54723"/>
                  </a:cubicBezTo>
                  <a:cubicBezTo>
                    <a:pt x="8532" y="54879"/>
                    <a:pt x="8721" y="54969"/>
                    <a:pt x="8896" y="54969"/>
                  </a:cubicBezTo>
                  <a:cubicBezTo>
                    <a:pt x="9025" y="54969"/>
                    <a:pt x="9146" y="54920"/>
                    <a:pt x="9214" y="54814"/>
                  </a:cubicBezTo>
                  <a:cubicBezTo>
                    <a:pt x="9418" y="54495"/>
                    <a:pt x="9600" y="54131"/>
                    <a:pt x="9782" y="53767"/>
                  </a:cubicBezTo>
                  <a:cubicBezTo>
                    <a:pt x="9828" y="53767"/>
                    <a:pt x="9873" y="53767"/>
                    <a:pt x="9919" y="53790"/>
                  </a:cubicBezTo>
                  <a:cubicBezTo>
                    <a:pt x="10242" y="53915"/>
                    <a:pt x="10462" y="53988"/>
                    <a:pt x="10624" y="53988"/>
                  </a:cubicBezTo>
                  <a:cubicBezTo>
                    <a:pt x="10874" y="53988"/>
                    <a:pt x="10987" y="53817"/>
                    <a:pt x="11124" y="53403"/>
                  </a:cubicBezTo>
                  <a:cubicBezTo>
                    <a:pt x="11284" y="52948"/>
                    <a:pt x="11420" y="52471"/>
                    <a:pt x="11534" y="51993"/>
                  </a:cubicBezTo>
                  <a:cubicBezTo>
                    <a:pt x="11966" y="52152"/>
                    <a:pt x="11852" y="52516"/>
                    <a:pt x="12012" y="52766"/>
                  </a:cubicBezTo>
                  <a:cubicBezTo>
                    <a:pt x="12197" y="53056"/>
                    <a:pt x="12454" y="53204"/>
                    <a:pt x="12703" y="53204"/>
                  </a:cubicBezTo>
                  <a:cubicBezTo>
                    <a:pt x="12942" y="53204"/>
                    <a:pt x="13175" y="53068"/>
                    <a:pt x="13331" y="52789"/>
                  </a:cubicBezTo>
                  <a:cubicBezTo>
                    <a:pt x="13604" y="52334"/>
                    <a:pt x="13786" y="51811"/>
                    <a:pt x="13877" y="51265"/>
                  </a:cubicBezTo>
                  <a:cubicBezTo>
                    <a:pt x="14423" y="48103"/>
                    <a:pt x="14377" y="44873"/>
                    <a:pt x="13740" y="41756"/>
                  </a:cubicBezTo>
                  <a:cubicBezTo>
                    <a:pt x="13513" y="40687"/>
                    <a:pt x="13217" y="39618"/>
                    <a:pt x="12967" y="38549"/>
                  </a:cubicBezTo>
                  <a:cubicBezTo>
                    <a:pt x="12831" y="37980"/>
                    <a:pt x="12694" y="37389"/>
                    <a:pt x="12580" y="36797"/>
                  </a:cubicBezTo>
                  <a:cubicBezTo>
                    <a:pt x="11989" y="33545"/>
                    <a:pt x="11898" y="30269"/>
                    <a:pt x="11852" y="26971"/>
                  </a:cubicBezTo>
                  <a:cubicBezTo>
                    <a:pt x="11807" y="24241"/>
                    <a:pt x="11943" y="21488"/>
                    <a:pt x="12012" y="18759"/>
                  </a:cubicBezTo>
                  <a:cubicBezTo>
                    <a:pt x="12080" y="16325"/>
                    <a:pt x="11943" y="13868"/>
                    <a:pt x="11579" y="11457"/>
                  </a:cubicBezTo>
                  <a:cubicBezTo>
                    <a:pt x="11193" y="8932"/>
                    <a:pt x="10647" y="6452"/>
                    <a:pt x="10146" y="3973"/>
                  </a:cubicBezTo>
                  <a:cubicBezTo>
                    <a:pt x="9896" y="2949"/>
                    <a:pt x="9737" y="1903"/>
                    <a:pt x="9646" y="879"/>
                  </a:cubicBezTo>
                  <a:cubicBezTo>
                    <a:pt x="9626" y="210"/>
                    <a:pt x="9419" y="1"/>
                    <a:pt x="8862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33"/>
            <p:cNvSpPr/>
            <p:nvPr/>
          </p:nvSpPr>
          <p:spPr>
            <a:xfrm>
              <a:off x="3151425" y="1827975"/>
              <a:ext cx="409500" cy="448500"/>
            </a:xfrm>
            <a:custGeom>
              <a:avLst/>
              <a:gdLst/>
              <a:ahLst/>
              <a:cxnLst/>
              <a:rect l="l" t="t" r="r" b="b"/>
              <a:pathLst>
                <a:path w="16380" h="17940" extrusionOk="0">
                  <a:moveTo>
                    <a:pt x="7552" y="1"/>
                  </a:moveTo>
                  <a:cubicBezTo>
                    <a:pt x="7245" y="1"/>
                    <a:pt x="7028" y="368"/>
                    <a:pt x="6507" y="1168"/>
                  </a:cubicBezTo>
                  <a:cubicBezTo>
                    <a:pt x="5574" y="2647"/>
                    <a:pt x="4687" y="4148"/>
                    <a:pt x="3572" y="5513"/>
                  </a:cubicBezTo>
                  <a:cubicBezTo>
                    <a:pt x="2526" y="6764"/>
                    <a:pt x="1502" y="8061"/>
                    <a:pt x="479" y="9357"/>
                  </a:cubicBezTo>
                  <a:cubicBezTo>
                    <a:pt x="1" y="9926"/>
                    <a:pt x="1" y="10108"/>
                    <a:pt x="433" y="10654"/>
                  </a:cubicBezTo>
                  <a:cubicBezTo>
                    <a:pt x="865" y="11200"/>
                    <a:pt x="1343" y="11723"/>
                    <a:pt x="1821" y="12223"/>
                  </a:cubicBezTo>
                  <a:cubicBezTo>
                    <a:pt x="3299" y="13725"/>
                    <a:pt x="4710" y="15249"/>
                    <a:pt x="6052" y="16864"/>
                  </a:cubicBezTo>
                  <a:cubicBezTo>
                    <a:pt x="6653" y="17593"/>
                    <a:pt x="6919" y="17939"/>
                    <a:pt x="7203" y="17939"/>
                  </a:cubicBezTo>
                  <a:cubicBezTo>
                    <a:pt x="7478" y="17939"/>
                    <a:pt x="7769" y="17615"/>
                    <a:pt x="8395" y="17000"/>
                  </a:cubicBezTo>
                  <a:cubicBezTo>
                    <a:pt x="11329" y="14111"/>
                    <a:pt x="13649" y="10745"/>
                    <a:pt x="16197" y="7537"/>
                  </a:cubicBezTo>
                  <a:cubicBezTo>
                    <a:pt x="16265" y="7401"/>
                    <a:pt x="16334" y="7264"/>
                    <a:pt x="16379" y="7128"/>
                  </a:cubicBezTo>
                  <a:cubicBezTo>
                    <a:pt x="16334" y="6992"/>
                    <a:pt x="16265" y="6855"/>
                    <a:pt x="16174" y="6741"/>
                  </a:cubicBezTo>
                  <a:cubicBezTo>
                    <a:pt x="15879" y="6446"/>
                    <a:pt x="15583" y="6195"/>
                    <a:pt x="15287" y="5945"/>
                  </a:cubicBezTo>
                  <a:cubicBezTo>
                    <a:pt x="13126" y="4216"/>
                    <a:pt x="10988" y="2510"/>
                    <a:pt x="8827" y="804"/>
                  </a:cubicBezTo>
                  <a:cubicBezTo>
                    <a:pt x="8157" y="283"/>
                    <a:pt x="7821" y="1"/>
                    <a:pt x="7552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33"/>
            <p:cNvSpPr/>
            <p:nvPr/>
          </p:nvSpPr>
          <p:spPr>
            <a:xfrm>
              <a:off x="3309525" y="1024650"/>
              <a:ext cx="1699825" cy="1956950"/>
            </a:xfrm>
            <a:custGeom>
              <a:avLst/>
              <a:gdLst/>
              <a:ahLst/>
              <a:cxnLst/>
              <a:rect l="l" t="t" r="r" b="b"/>
              <a:pathLst>
                <a:path w="67993" h="78278" extrusionOk="0">
                  <a:moveTo>
                    <a:pt x="44406" y="1"/>
                  </a:moveTo>
                  <a:cubicBezTo>
                    <a:pt x="43930" y="1"/>
                    <a:pt x="43695" y="324"/>
                    <a:pt x="43107" y="1500"/>
                  </a:cubicBezTo>
                  <a:cubicBezTo>
                    <a:pt x="40923" y="5936"/>
                    <a:pt x="39035" y="8370"/>
                    <a:pt x="36670" y="12715"/>
                  </a:cubicBezTo>
                  <a:cubicBezTo>
                    <a:pt x="36465" y="13101"/>
                    <a:pt x="36237" y="13488"/>
                    <a:pt x="36010" y="13875"/>
                  </a:cubicBezTo>
                  <a:cubicBezTo>
                    <a:pt x="35975" y="13944"/>
                    <a:pt x="35897" y="13974"/>
                    <a:pt x="35808" y="13974"/>
                  </a:cubicBezTo>
                  <a:cubicBezTo>
                    <a:pt x="35663" y="13974"/>
                    <a:pt x="35489" y="13896"/>
                    <a:pt x="35419" y="13784"/>
                  </a:cubicBezTo>
                  <a:cubicBezTo>
                    <a:pt x="35146" y="13215"/>
                    <a:pt x="34804" y="12783"/>
                    <a:pt x="34577" y="12351"/>
                  </a:cubicBezTo>
                  <a:cubicBezTo>
                    <a:pt x="32803" y="9098"/>
                    <a:pt x="32006" y="7801"/>
                    <a:pt x="30414" y="4890"/>
                  </a:cubicBezTo>
                  <a:cubicBezTo>
                    <a:pt x="29936" y="4025"/>
                    <a:pt x="29595" y="3070"/>
                    <a:pt x="29140" y="2183"/>
                  </a:cubicBezTo>
                  <a:cubicBezTo>
                    <a:pt x="28933" y="1782"/>
                    <a:pt x="28764" y="1604"/>
                    <a:pt x="28489" y="1604"/>
                  </a:cubicBezTo>
                  <a:cubicBezTo>
                    <a:pt x="28342" y="1604"/>
                    <a:pt x="28164" y="1655"/>
                    <a:pt x="27935" y="1750"/>
                  </a:cubicBezTo>
                  <a:cubicBezTo>
                    <a:pt x="26001" y="2569"/>
                    <a:pt x="24068" y="3388"/>
                    <a:pt x="22157" y="4230"/>
                  </a:cubicBezTo>
                  <a:cubicBezTo>
                    <a:pt x="21884" y="4344"/>
                    <a:pt x="21611" y="4503"/>
                    <a:pt x="21361" y="4639"/>
                  </a:cubicBezTo>
                  <a:cubicBezTo>
                    <a:pt x="18381" y="6186"/>
                    <a:pt x="16015" y="8461"/>
                    <a:pt x="14081" y="11168"/>
                  </a:cubicBezTo>
                  <a:cubicBezTo>
                    <a:pt x="12171" y="13807"/>
                    <a:pt x="10328" y="16468"/>
                    <a:pt x="8508" y="19152"/>
                  </a:cubicBezTo>
                  <a:cubicBezTo>
                    <a:pt x="5915" y="22997"/>
                    <a:pt x="3367" y="26864"/>
                    <a:pt x="820" y="30731"/>
                  </a:cubicBezTo>
                  <a:cubicBezTo>
                    <a:pt x="615" y="31026"/>
                    <a:pt x="433" y="31322"/>
                    <a:pt x="251" y="31618"/>
                  </a:cubicBezTo>
                  <a:cubicBezTo>
                    <a:pt x="1" y="32141"/>
                    <a:pt x="46" y="32459"/>
                    <a:pt x="433" y="32846"/>
                  </a:cubicBezTo>
                  <a:cubicBezTo>
                    <a:pt x="638" y="33051"/>
                    <a:pt x="865" y="33256"/>
                    <a:pt x="1093" y="33438"/>
                  </a:cubicBezTo>
                  <a:cubicBezTo>
                    <a:pt x="3618" y="35394"/>
                    <a:pt x="6029" y="37487"/>
                    <a:pt x="8645" y="39306"/>
                  </a:cubicBezTo>
                  <a:cubicBezTo>
                    <a:pt x="9327" y="39786"/>
                    <a:pt x="9714" y="40041"/>
                    <a:pt x="10048" y="40041"/>
                  </a:cubicBezTo>
                  <a:cubicBezTo>
                    <a:pt x="10427" y="40041"/>
                    <a:pt x="10736" y="39712"/>
                    <a:pt x="11329" y="39011"/>
                  </a:cubicBezTo>
                  <a:cubicBezTo>
                    <a:pt x="12717" y="37373"/>
                    <a:pt x="14059" y="35690"/>
                    <a:pt x="15424" y="34052"/>
                  </a:cubicBezTo>
                  <a:cubicBezTo>
                    <a:pt x="15674" y="33733"/>
                    <a:pt x="15947" y="33438"/>
                    <a:pt x="16220" y="33142"/>
                  </a:cubicBezTo>
                  <a:cubicBezTo>
                    <a:pt x="16258" y="33095"/>
                    <a:pt x="16315" y="33071"/>
                    <a:pt x="16373" y="33071"/>
                  </a:cubicBezTo>
                  <a:cubicBezTo>
                    <a:pt x="16454" y="33071"/>
                    <a:pt x="16534" y="33117"/>
                    <a:pt x="16561" y="33210"/>
                  </a:cubicBezTo>
                  <a:cubicBezTo>
                    <a:pt x="16606" y="33347"/>
                    <a:pt x="16629" y="33506"/>
                    <a:pt x="16606" y="33665"/>
                  </a:cubicBezTo>
                  <a:cubicBezTo>
                    <a:pt x="16584" y="37441"/>
                    <a:pt x="16788" y="41240"/>
                    <a:pt x="16379" y="45016"/>
                  </a:cubicBezTo>
                  <a:cubicBezTo>
                    <a:pt x="16038" y="48292"/>
                    <a:pt x="15515" y="51545"/>
                    <a:pt x="14764" y="54752"/>
                  </a:cubicBezTo>
                  <a:cubicBezTo>
                    <a:pt x="13877" y="58323"/>
                    <a:pt x="12808" y="61872"/>
                    <a:pt x="11534" y="65330"/>
                  </a:cubicBezTo>
                  <a:cubicBezTo>
                    <a:pt x="10533" y="67991"/>
                    <a:pt x="9623" y="70675"/>
                    <a:pt x="8690" y="73359"/>
                  </a:cubicBezTo>
                  <a:cubicBezTo>
                    <a:pt x="8440" y="74133"/>
                    <a:pt x="8508" y="74315"/>
                    <a:pt x="9304" y="74520"/>
                  </a:cubicBezTo>
                  <a:cubicBezTo>
                    <a:pt x="9987" y="74724"/>
                    <a:pt x="10669" y="74861"/>
                    <a:pt x="11352" y="75020"/>
                  </a:cubicBezTo>
                  <a:cubicBezTo>
                    <a:pt x="15992" y="76157"/>
                    <a:pt x="20724" y="76976"/>
                    <a:pt x="25478" y="77477"/>
                  </a:cubicBezTo>
                  <a:cubicBezTo>
                    <a:pt x="30610" y="78005"/>
                    <a:pt x="35741" y="78278"/>
                    <a:pt x="40891" y="78278"/>
                  </a:cubicBezTo>
                  <a:cubicBezTo>
                    <a:pt x="41289" y="78278"/>
                    <a:pt x="41686" y="78276"/>
                    <a:pt x="42084" y="78273"/>
                  </a:cubicBezTo>
                  <a:cubicBezTo>
                    <a:pt x="44063" y="78250"/>
                    <a:pt x="47861" y="78182"/>
                    <a:pt x="51615" y="77773"/>
                  </a:cubicBezTo>
                  <a:cubicBezTo>
                    <a:pt x="52775" y="77659"/>
                    <a:pt x="53890" y="77477"/>
                    <a:pt x="55027" y="77295"/>
                  </a:cubicBezTo>
                  <a:cubicBezTo>
                    <a:pt x="55709" y="77181"/>
                    <a:pt x="55800" y="77090"/>
                    <a:pt x="55846" y="76430"/>
                  </a:cubicBezTo>
                  <a:cubicBezTo>
                    <a:pt x="55960" y="75134"/>
                    <a:pt x="56051" y="73837"/>
                    <a:pt x="56142" y="72563"/>
                  </a:cubicBezTo>
                  <a:cubicBezTo>
                    <a:pt x="56187" y="71403"/>
                    <a:pt x="56187" y="70266"/>
                    <a:pt x="56278" y="69106"/>
                  </a:cubicBezTo>
                  <a:cubicBezTo>
                    <a:pt x="56505" y="66080"/>
                    <a:pt x="56574" y="63032"/>
                    <a:pt x="56665" y="60007"/>
                  </a:cubicBezTo>
                  <a:cubicBezTo>
                    <a:pt x="56801" y="54707"/>
                    <a:pt x="56483" y="49429"/>
                    <a:pt x="56437" y="44129"/>
                  </a:cubicBezTo>
                  <a:cubicBezTo>
                    <a:pt x="56437" y="42696"/>
                    <a:pt x="56392" y="41240"/>
                    <a:pt x="56369" y="39807"/>
                  </a:cubicBezTo>
                  <a:cubicBezTo>
                    <a:pt x="56301" y="39488"/>
                    <a:pt x="56528" y="39193"/>
                    <a:pt x="56847" y="39170"/>
                  </a:cubicBezTo>
                  <a:cubicBezTo>
                    <a:pt x="57279" y="39079"/>
                    <a:pt x="57734" y="38988"/>
                    <a:pt x="58166" y="38897"/>
                  </a:cubicBezTo>
                  <a:cubicBezTo>
                    <a:pt x="60850" y="38419"/>
                    <a:pt x="63580" y="38124"/>
                    <a:pt x="66241" y="37373"/>
                  </a:cubicBezTo>
                  <a:cubicBezTo>
                    <a:pt x="67902" y="36918"/>
                    <a:pt x="67993" y="36850"/>
                    <a:pt x="67879" y="35144"/>
                  </a:cubicBezTo>
                  <a:cubicBezTo>
                    <a:pt x="67788" y="33233"/>
                    <a:pt x="67538" y="31368"/>
                    <a:pt x="67151" y="29502"/>
                  </a:cubicBezTo>
                  <a:cubicBezTo>
                    <a:pt x="66287" y="25612"/>
                    <a:pt x="65582" y="21677"/>
                    <a:pt x="64490" y="17833"/>
                  </a:cubicBezTo>
                  <a:cubicBezTo>
                    <a:pt x="63921" y="15831"/>
                    <a:pt x="63330" y="13807"/>
                    <a:pt x="62420" y="11918"/>
                  </a:cubicBezTo>
                  <a:cubicBezTo>
                    <a:pt x="60191" y="7278"/>
                    <a:pt x="56847" y="3820"/>
                    <a:pt x="51865" y="2137"/>
                  </a:cubicBezTo>
                  <a:cubicBezTo>
                    <a:pt x="51387" y="1978"/>
                    <a:pt x="50932" y="1796"/>
                    <a:pt x="50455" y="1637"/>
                  </a:cubicBezTo>
                  <a:cubicBezTo>
                    <a:pt x="48931" y="1045"/>
                    <a:pt x="47338" y="590"/>
                    <a:pt x="45723" y="249"/>
                  </a:cubicBezTo>
                  <a:cubicBezTo>
                    <a:pt x="45094" y="127"/>
                    <a:pt x="44703" y="1"/>
                    <a:pt x="44406" y="1"/>
                  </a:cubicBez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33"/>
            <p:cNvSpPr/>
            <p:nvPr/>
          </p:nvSpPr>
          <p:spPr>
            <a:xfrm>
              <a:off x="3811675" y="1538700"/>
              <a:ext cx="265600" cy="256025"/>
            </a:xfrm>
            <a:custGeom>
              <a:avLst/>
              <a:gdLst/>
              <a:ahLst/>
              <a:cxnLst/>
              <a:rect l="l" t="t" r="r" b="b"/>
              <a:pathLst>
                <a:path w="10624" h="10241" extrusionOk="0">
                  <a:moveTo>
                    <a:pt x="9600" y="1"/>
                  </a:moveTo>
                  <a:cubicBezTo>
                    <a:pt x="7075" y="23"/>
                    <a:pt x="4528" y="69"/>
                    <a:pt x="1980" y="114"/>
                  </a:cubicBezTo>
                  <a:cubicBezTo>
                    <a:pt x="1548" y="137"/>
                    <a:pt x="1093" y="183"/>
                    <a:pt x="660" y="251"/>
                  </a:cubicBezTo>
                  <a:cubicBezTo>
                    <a:pt x="274" y="274"/>
                    <a:pt x="1" y="592"/>
                    <a:pt x="46" y="956"/>
                  </a:cubicBezTo>
                  <a:cubicBezTo>
                    <a:pt x="23" y="1752"/>
                    <a:pt x="46" y="2548"/>
                    <a:pt x="46" y="3663"/>
                  </a:cubicBezTo>
                  <a:cubicBezTo>
                    <a:pt x="69" y="4141"/>
                    <a:pt x="92" y="4937"/>
                    <a:pt x="160" y="5733"/>
                  </a:cubicBezTo>
                  <a:cubicBezTo>
                    <a:pt x="228" y="6688"/>
                    <a:pt x="387" y="7621"/>
                    <a:pt x="638" y="8531"/>
                  </a:cubicBezTo>
                  <a:cubicBezTo>
                    <a:pt x="797" y="9282"/>
                    <a:pt x="1388" y="9873"/>
                    <a:pt x="2162" y="9987"/>
                  </a:cubicBezTo>
                  <a:cubicBezTo>
                    <a:pt x="2594" y="10100"/>
                    <a:pt x="3026" y="10169"/>
                    <a:pt x="3481" y="10214"/>
                  </a:cubicBezTo>
                  <a:cubicBezTo>
                    <a:pt x="4138" y="10227"/>
                    <a:pt x="4794" y="10240"/>
                    <a:pt x="5455" y="10240"/>
                  </a:cubicBezTo>
                  <a:cubicBezTo>
                    <a:pt x="5939" y="10240"/>
                    <a:pt x="6426" y="10233"/>
                    <a:pt x="6916" y="10214"/>
                  </a:cubicBezTo>
                  <a:cubicBezTo>
                    <a:pt x="7416" y="10169"/>
                    <a:pt x="7894" y="10078"/>
                    <a:pt x="8372" y="9941"/>
                  </a:cubicBezTo>
                  <a:cubicBezTo>
                    <a:pt x="9122" y="9782"/>
                    <a:pt x="9737" y="9213"/>
                    <a:pt x="9896" y="8463"/>
                  </a:cubicBezTo>
                  <a:cubicBezTo>
                    <a:pt x="10078" y="7894"/>
                    <a:pt x="10192" y="7302"/>
                    <a:pt x="10237" y="6711"/>
                  </a:cubicBezTo>
                  <a:cubicBezTo>
                    <a:pt x="10396" y="4914"/>
                    <a:pt x="10487" y="3140"/>
                    <a:pt x="10601" y="1343"/>
                  </a:cubicBezTo>
                  <a:cubicBezTo>
                    <a:pt x="10624" y="1092"/>
                    <a:pt x="10624" y="842"/>
                    <a:pt x="10601" y="592"/>
                  </a:cubicBezTo>
                  <a:cubicBezTo>
                    <a:pt x="10624" y="274"/>
                    <a:pt x="10374" y="23"/>
                    <a:pt x="10055" y="23"/>
                  </a:cubicBezTo>
                  <a:cubicBezTo>
                    <a:pt x="9896" y="1"/>
                    <a:pt x="9759" y="1"/>
                    <a:pt x="9600" y="1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33"/>
            <p:cNvSpPr/>
            <p:nvPr/>
          </p:nvSpPr>
          <p:spPr>
            <a:xfrm>
              <a:off x="3916900" y="1494825"/>
              <a:ext cx="68250" cy="377725"/>
            </a:xfrm>
            <a:custGeom>
              <a:avLst/>
              <a:gdLst/>
              <a:ahLst/>
              <a:cxnLst/>
              <a:rect l="l" t="t" r="r" b="b"/>
              <a:pathLst>
                <a:path w="2730" h="15109" extrusionOk="0">
                  <a:moveTo>
                    <a:pt x="792" y="0"/>
                  </a:moveTo>
                  <a:cubicBezTo>
                    <a:pt x="756" y="0"/>
                    <a:pt x="719" y="2"/>
                    <a:pt x="682" y="4"/>
                  </a:cubicBezTo>
                  <a:cubicBezTo>
                    <a:pt x="668" y="3"/>
                    <a:pt x="653" y="2"/>
                    <a:pt x="639" y="2"/>
                  </a:cubicBezTo>
                  <a:cubicBezTo>
                    <a:pt x="339" y="2"/>
                    <a:pt x="89" y="223"/>
                    <a:pt x="46" y="527"/>
                  </a:cubicBezTo>
                  <a:cubicBezTo>
                    <a:pt x="23" y="732"/>
                    <a:pt x="0" y="914"/>
                    <a:pt x="0" y="1119"/>
                  </a:cubicBezTo>
                  <a:cubicBezTo>
                    <a:pt x="0" y="3052"/>
                    <a:pt x="0" y="5008"/>
                    <a:pt x="0" y="6942"/>
                  </a:cubicBezTo>
                  <a:lnTo>
                    <a:pt x="23" y="6942"/>
                  </a:lnTo>
                  <a:cubicBezTo>
                    <a:pt x="68" y="8284"/>
                    <a:pt x="91" y="9626"/>
                    <a:pt x="137" y="10968"/>
                  </a:cubicBezTo>
                  <a:cubicBezTo>
                    <a:pt x="182" y="12060"/>
                    <a:pt x="273" y="13152"/>
                    <a:pt x="341" y="14244"/>
                  </a:cubicBezTo>
                  <a:cubicBezTo>
                    <a:pt x="387" y="14494"/>
                    <a:pt x="455" y="14722"/>
                    <a:pt x="569" y="14949"/>
                  </a:cubicBezTo>
                  <a:cubicBezTo>
                    <a:pt x="614" y="15040"/>
                    <a:pt x="705" y="15086"/>
                    <a:pt x="796" y="15108"/>
                  </a:cubicBezTo>
                  <a:cubicBezTo>
                    <a:pt x="955" y="15086"/>
                    <a:pt x="1069" y="15017"/>
                    <a:pt x="1160" y="14904"/>
                  </a:cubicBezTo>
                  <a:cubicBezTo>
                    <a:pt x="1251" y="14744"/>
                    <a:pt x="1297" y="14540"/>
                    <a:pt x="1319" y="14358"/>
                  </a:cubicBezTo>
                  <a:cubicBezTo>
                    <a:pt x="1410" y="13402"/>
                    <a:pt x="1501" y="12470"/>
                    <a:pt x="1524" y="11514"/>
                  </a:cubicBezTo>
                  <a:cubicBezTo>
                    <a:pt x="1570" y="9035"/>
                    <a:pt x="1570" y="6533"/>
                    <a:pt x="1592" y="4053"/>
                  </a:cubicBezTo>
                  <a:cubicBezTo>
                    <a:pt x="1592" y="3507"/>
                    <a:pt x="1592" y="2961"/>
                    <a:pt x="1615" y="2415"/>
                  </a:cubicBezTo>
                  <a:cubicBezTo>
                    <a:pt x="1615" y="2120"/>
                    <a:pt x="1752" y="2029"/>
                    <a:pt x="2047" y="1938"/>
                  </a:cubicBezTo>
                  <a:cubicBezTo>
                    <a:pt x="2525" y="1778"/>
                    <a:pt x="2730" y="1073"/>
                    <a:pt x="2389" y="755"/>
                  </a:cubicBezTo>
                  <a:cubicBezTo>
                    <a:pt x="1937" y="367"/>
                    <a:pt x="1424" y="0"/>
                    <a:pt x="792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33"/>
            <p:cNvSpPr/>
            <p:nvPr/>
          </p:nvSpPr>
          <p:spPr>
            <a:xfrm>
              <a:off x="2507125" y="1561150"/>
              <a:ext cx="1023650" cy="1024875"/>
            </a:xfrm>
            <a:custGeom>
              <a:avLst/>
              <a:gdLst/>
              <a:ahLst/>
              <a:cxnLst/>
              <a:rect l="l" t="t" r="r" b="b"/>
              <a:pathLst>
                <a:path w="40946" h="40995" extrusionOk="0">
                  <a:moveTo>
                    <a:pt x="16411" y="1"/>
                  </a:moveTo>
                  <a:cubicBezTo>
                    <a:pt x="16197" y="1"/>
                    <a:pt x="15946" y="142"/>
                    <a:pt x="15468" y="331"/>
                  </a:cubicBezTo>
                  <a:cubicBezTo>
                    <a:pt x="10555" y="2264"/>
                    <a:pt x="5641" y="4243"/>
                    <a:pt x="751" y="6200"/>
                  </a:cubicBezTo>
                  <a:cubicBezTo>
                    <a:pt x="455" y="6268"/>
                    <a:pt x="182" y="6450"/>
                    <a:pt x="0" y="6700"/>
                  </a:cubicBezTo>
                  <a:cubicBezTo>
                    <a:pt x="68" y="7269"/>
                    <a:pt x="500" y="7656"/>
                    <a:pt x="819" y="8088"/>
                  </a:cubicBezTo>
                  <a:cubicBezTo>
                    <a:pt x="3367" y="11341"/>
                    <a:pt x="5937" y="14594"/>
                    <a:pt x="8462" y="17869"/>
                  </a:cubicBezTo>
                  <a:cubicBezTo>
                    <a:pt x="14194" y="25353"/>
                    <a:pt x="19950" y="32814"/>
                    <a:pt x="25682" y="40298"/>
                  </a:cubicBezTo>
                  <a:cubicBezTo>
                    <a:pt x="26045" y="40774"/>
                    <a:pt x="26256" y="40995"/>
                    <a:pt x="26517" y="40995"/>
                  </a:cubicBezTo>
                  <a:cubicBezTo>
                    <a:pt x="26730" y="40995"/>
                    <a:pt x="26977" y="40847"/>
                    <a:pt x="27365" y="40571"/>
                  </a:cubicBezTo>
                  <a:cubicBezTo>
                    <a:pt x="27570" y="40435"/>
                    <a:pt x="27775" y="40276"/>
                    <a:pt x="27957" y="40116"/>
                  </a:cubicBezTo>
                  <a:cubicBezTo>
                    <a:pt x="32051" y="37023"/>
                    <a:pt x="35987" y="33701"/>
                    <a:pt x="39945" y="30426"/>
                  </a:cubicBezTo>
                  <a:cubicBezTo>
                    <a:pt x="40945" y="29607"/>
                    <a:pt x="40945" y="29584"/>
                    <a:pt x="40104" y="28561"/>
                  </a:cubicBezTo>
                  <a:cubicBezTo>
                    <a:pt x="32552" y="19348"/>
                    <a:pt x="24999" y="10112"/>
                    <a:pt x="17447" y="900"/>
                  </a:cubicBezTo>
                  <a:cubicBezTo>
                    <a:pt x="16897" y="234"/>
                    <a:pt x="16685" y="1"/>
                    <a:pt x="16411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33"/>
            <p:cNvSpPr/>
            <p:nvPr/>
          </p:nvSpPr>
          <p:spPr>
            <a:xfrm>
              <a:off x="2642450" y="1607325"/>
              <a:ext cx="203625" cy="112250"/>
            </a:xfrm>
            <a:custGeom>
              <a:avLst/>
              <a:gdLst/>
              <a:ahLst/>
              <a:cxnLst/>
              <a:rect l="l" t="t" r="r" b="b"/>
              <a:pathLst>
                <a:path w="8145" h="4490" extrusionOk="0">
                  <a:moveTo>
                    <a:pt x="3742" y="1"/>
                  </a:moveTo>
                  <a:cubicBezTo>
                    <a:pt x="3315" y="1"/>
                    <a:pt x="2912" y="310"/>
                    <a:pt x="2844" y="781"/>
                  </a:cubicBezTo>
                  <a:cubicBezTo>
                    <a:pt x="2822" y="941"/>
                    <a:pt x="2799" y="1077"/>
                    <a:pt x="2844" y="1236"/>
                  </a:cubicBezTo>
                  <a:cubicBezTo>
                    <a:pt x="3026" y="1873"/>
                    <a:pt x="2617" y="2101"/>
                    <a:pt x="2139" y="2328"/>
                  </a:cubicBezTo>
                  <a:cubicBezTo>
                    <a:pt x="1479" y="2578"/>
                    <a:pt x="888" y="2942"/>
                    <a:pt x="342" y="3375"/>
                  </a:cubicBezTo>
                  <a:cubicBezTo>
                    <a:pt x="92" y="3534"/>
                    <a:pt x="1" y="3875"/>
                    <a:pt x="115" y="4171"/>
                  </a:cubicBezTo>
                  <a:cubicBezTo>
                    <a:pt x="251" y="4421"/>
                    <a:pt x="501" y="4467"/>
                    <a:pt x="820" y="4489"/>
                  </a:cubicBezTo>
                  <a:cubicBezTo>
                    <a:pt x="1047" y="4467"/>
                    <a:pt x="1275" y="4421"/>
                    <a:pt x="1479" y="4353"/>
                  </a:cubicBezTo>
                  <a:cubicBezTo>
                    <a:pt x="3459" y="3579"/>
                    <a:pt x="5460" y="2829"/>
                    <a:pt x="7303" y="1760"/>
                  </a:cubicBezTo>
                  <a:cubicBezTo>
                    <a:pt x="7553" y="1600"/>
                    <a:pt x="7781" y="1418"/>
                    <a:pt x="7985" y="1191"/>
                  </a:cubicBezTo>
                  <a:cubicBezTo>
                    <a:pt x="8122" y="1054"/>
                    <a:pt x="8145" y="827"/>
                    <a:pt x="8031" y="645"/>
                  </a:cubicBezTo>
                  <a:cubicBezTo>
                    <a:pt x="7940" y="531"/>
                    <a:pt x="7826" y="463"/>
                    <a:pt x="7690" y="417"/>
                  </a:cubicBezTo>
                  <a:cubicBezTo>
                    <a:pt x="7600" y="409"/>
                    <a:pt x="7511" y="404"/>
                    <a:pt x="7422" y="404"/>
                  </a:cubicBezTo>
                  <a:cubicBezTo>
                    <a:pt x="7058" y="404"/>
                    <a:pt x="6699" y="480"/>
                    <a:pt x="6370" y="645"/>
                  </a:cubicBezTo>
                  <a:cubicBezTo>
                    <a:pt x="6044" y="777"/>
                    <a:pt x="5727" y="882"/>
                    <a:pt x="5432" y="882"/>
                  </a:cubicBezTo>
                  <a:cubicBezTo>
                    <a:pt x="5067" y="882"/>
                    <a:pt x="4736" y="723"/>
                    <a:pt x="4459" y="258"/>
                  </a:cubicBezTo>
                  <a:cubicBezTo>
                    <a:pt x="4391" y="190"/>
                    <a:pt x="4277" y="167"/>
                    <a:pt x="4186" y="122"/>
                  </a:cubicBezTo>
                  <a:cubicBezTo>
                    <a:pt x="4044" y="39"/>
                    <a:pt x="3892" y="1"/>
                    <a:pt x="374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33"/>
            <p:cNvSpPr/>
            <p:nvPr/>
          </p:nvSpPr>
          <p:spPr>
            <a:xfrm>
              <a:off x="2605700" y="1863300"/>
              <a:ext cx="236400" cy="284725"/>
            </a:xfrm>
            <a:custGeom>
              <a:avLst/>
              <a:gdLst/>
              <a:ahLst/>
              <a:cxnLst/>
              <a:rect l="l" t="t" r="r" b="b"/>
              <a:pathLst>
                <a:path w="9456" h="11389" extrusionOk="0">
                  <a:moveTo>
                    <a:pt x="6286" y="1"/>
                  </a:moveTo>
                  <a:cubicBezTo>
                    <a:pt x="6171" y="1"/>
                    <a:pt x="6045" y="16"/>
                    <a:pt x="5907" y="51"/>
                  </a:cubicBezTo>
                  <a:cubicBezTo>
                    <a:pt x="4405" y="415"/>
                    <a:pt x="629" y="3236"/>
                    <a:pt x="356" y="4350"/>
                  </a:cubicBezTo>
                  <a:cubicBezTo>
                    <a:pt x="1" y="5773"/>
                    <a:pt x="4663" y="11388"/>
                    <a:pt x="5597" y="11388"/>
                  </a:cubicBezTo>
                  <a:cubicBezTo>
                    <a:pt x="5619" y="11388"/>
                    <a:pt x="5639" y="11385"/>
                    <a:pt x="5656" y="11379"/>
                  </a:cubicBezTo>
                  <a:cubicBezTo>
                    <a:pt x="6430" y="11106"/>
                    <a:pt x="9273" y="7876"/>
                    <a:pt x="9387" y="7285"/>
                  </a:cubicBezTo>
                  <a:cubicBezTo>
                    <a:pt x="9455" y="6921"/>
                    <a:pt x="9433" y="6534"/>
                    <a:pt x="9273" y="6193"/>
                  </a:cubicBezTo>
                  <a:cubicBezTo>
                    <a:pt x="9137" y="5897"/>
                    <a:pt x="8955" y="5647"/>
                    <a:pt x="8727" y="5442"/>
                  </a:cubicBezTo>
                  <a:cubicBezTo>
                    <a:pt x="9046" y="4714"/>
                    <a:pt x="9046" y="4168"/>
                    <a:pt x="8136" y="3463"/>
                  </a:cubicBezTo>
                  <a:cubicBezTo>
                    <a:pt x="8272" y="3258"/>
                    <a:pt x="8363" y="3008"/>
                    <a:pt x="8409" y="2758"/>
                  </a:cubicBezTo>
                  <a:cubicBezTo>
                    <a:pt x="8614" y="1689"/>
                    <a:pt x="7453" y="1484"/>
                    <a:pt x="7453" y="1484"/>
                  </a:cubicBezTo>
                  <a:cubicBezTo>
                    <a:pt x="7453" y="1279"/>
                    <a:pt x="7408" y="1097"/>
                    <a:pt x="7363" y="915"/>
                  </a:cubicBezTo>
                  <a:cubicBezTo>
                    <a:pt x="7227" y="491"/>
                    <a:pt x="6929" y="1"/>
                    <a:pt x="6286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33"/>
            <p:cNvSpPr/>
            <p:nvPr/>
          </p:nvSpPr>
          <p:spPr>
            <a:xfrm>
              <a:off x="2663500" y="1886175"/>
              <a:ext cx="128550" cy="118875"/>
            </a:xfrm>
            <a:custGeom>
              <a:avLst/>
              <a:gdLst/>
              <a:ahLst/>
              <a:cxnLst/>
              <a:rect l="l" t="t" r="r" b="b"/>
              <a:pathLst>
                <a:path w="5142" h="4755" extrusionOk="0">
                  <a:moveTo>
                    <a:pt x="5051" y="0"/>
                  </a:moveTo>
                  <a:cubicBezTo>
                    <a:pt x="3777" y="250"/>
                    <a:pt x="2639" y="933"/>
                    <a:pt x="1798" y="1911"/>
                  </a:cubicBezTo>
                  <a:cubicBezTo>
                    <a:pt x="1206" y="2639"/>
                    <a:pt x="23" y="4686"/>
                    <a:pt x="1" y="4754"/>
                  </a:cubicBezTo>
                  <a:cubicBezTo>
                    <a:pt x="69" y="4686"/>
                    <a:pt x="2639" y="2025"/>
                    <a:pt x="3299" y="1547"/>
                  </a:cubicBezTo>
                  <a:cubicBezTo>
                    <a:pt x="3959" y="1092"/>
                    <a:pt x="4732" y="592"/>
                    <a:pt x="5141" y="569"/>
                  </a:cubicBezTo>
                  <a:cubicBezTo>
                    <a:pt x="5141" y="364"/>
                    <a:pt x="5096" y="182"/>
                    <a:pt x="5051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33"/>
            <p:cNvSpPr/>
            <p:nvPr/>
          </p:nvSpPr>
          <p:spPr>
            <a:xfrm>
              <a:off x="2713550" y="1932225"/>
              <a:ext cx="102375" cy="106950"/>
            </a:xfrm>
            <a:custGeom>
              <a:avLst/>
              <a:gdLst/>
              <a:ahLst/>
              <a:cxnLst/>
              <a:rect l="l" t="t" r="r" b="b"/>
              <a:pathLst>
                <a:path w="4095" h="4278" extrusionOk="0">
                  <a:moveTo>
                    <a:pt x="4095" y="1"/>
                  </a:moveTo>
                  <a:lnTo>
                    <a:pt x="4095" y="1"/>
                  </a:lnTo>
                  <a:cubicBezTo>
                    <a:pt x="3526" y="251"/>
                    <a:pt x="2958" y="547"/>
                    <a:pt x="2457" y="911"/>
                  </a:cubicBezTo>
                  <a:cubicBezTo>
                    <a:pt x="1320" y="1707"/>
                    <a:pt x="46" y="4209"/>
                    <a:pt x="0" y="4277"/>
                  </a:cubicBezTo>
                  <a:lnTo>
                    <a:pt x="3822" y="706"/>
                  </a:lnTo>
                  <a:cubicBezTo>
                    <a:pt x="3958" y="501"/>
                    <a:pt x="4049" y="251"/>
                    <a:pt x="4095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33"/>
            <p:cNvSpPr/>
            <p:nvPr/>
          </p:nvSpPr>
          <p:spPr>
            <a:xfrm>
              <a:off x="2766425" y="1999350"/>
              <a:ext cx="71125" cy="73950"/>
            </a:xfrm>
            <a:custGeom>
              <a:avLst/>
              <a:gdLst/>
              <a:ahLst/>
              <a:cxnLst/>
              <a:rect l="l" t="t" r="r" b="b"/>
              <a:pathLst>
                <a:path w="2845" h="2958" extrusionOk="0">
                  <a:moveTo>
                    <a:pt x="2298" y="0"/>
                  </a:moveTo>
                  <a:lnTo>
                    <a:pt x="1" y="2957"/>
                  </a:lnTo>
                  <a:cubicBezTo>
                    <a:pt x="1" y="2957"/>
                    <a:pt x="1934" y="1752"/>
                    <a:pt x="2844" y="751"/>
                  </a:cubicBezTo>
                  <a:cubicBezTo>
                    <a:pt x="2708" y="455"/>
                    <a:pt x="2526" y="205"/>
                    <a:pt x="2298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33"/>
            <p:cNvSpPr/>
            <p:nvPr/>
          </p:nvSpPr>
          <p:spPr>
            <a:xfrm>
              <a:off x="3981150" y="1024825"/>
              <a:ext cx="484550" cy="417650"/>
            </a:xfrm>
            <a:custGeom>
              <a:avLst/>
              <a:gdLst/>
              <a:ahLst/>
              <a:cxnLst/>
              <a:rect l="l" t="t" r="r" b="b"/>
              <a:pathLst>
                <a:path w="19382" h="16706" extrusionOk="0">
                  <a:moveTo>
                    <a:pt x="17551" y="0"/>
                  </a:moveTo>
                  <a:cubicBezTo>
                    <a:pt x="17068" y="0"/>
                    <a:pt x="16835" y="322"/>
                    <a:pt x="16242" y="1493"/>
                  </a:cubicBezTo>
                  <a:cubicBezTo>
                    <a:pt x="14058" y="5929"/>
                    <a:pt x="12170" y="8363"/>
                    <a:pt x="9805" y="12708"/>
                  </a:cubicBezTo>
                  <a:cubicBezTo>
                    <a:pt x="9600" y="13094"/>
                    <a:pt x="9372" y="13481"/>
                    <a:pt x="9145" y="13868"/>
                  </a:cubicBezTo>
                  <a:cubicBezTo>
                    <a:pt x="9110" y="13937"/>
                    <a:pt x="9032" y="13967"/>
                    <a:pt x="8943" y="13967"/>
                  </a:cubicBezTo>
                  <a:cubicBezTo>
                    <a:pt x="8798" y="13967"/>
                    <a:pt x="8624" y="13889"/>
                    <a:pt x="8554" y="13777"/>
                  </a:cubicBezTo>
                  <a:cubicBezTo>
                    <a:pt x="8281" y="13208"/>
                    <a:pt x="7939" y="12776"/>
                    <a:pt x="7712" y="12344"/>
                  </a:cubicBezTo>
                  <a:cubicBezTo>
                    <a:pt x="5938" y="9091"/>
                    <a:pt x="5141" y="7794"/>
                    <a:pt x="3549" y="4883"/>
                  </a:cubicBezTo>
                  <a:cubicBezTo>
                    <a:pt x="3071" y="4018"/>
                    <a:pt x="2730" y="3063"/>
                    <a:pt x="2275" y="2176"/>
                  </a:cubicBezTo>
                  <a:cubicBezTo>
                    <a:pt x="2071" y="1782"/>
                    <a:pt x="1905" y="1603"/>
                    <a:pt x="1638" y="1603"/>
                  </a:cubicBezTo>
                  <a:cubicBezTo>
                    <a:pt x="1488" y="1603"/>
                    <a:pt x="1307" y="1660"/>
                    <a:pt x="1070" y="1766"/>
                  </a:cubicBezTo>
                  <a:cubicBezTo>
                    <a:pt x="706" y="1903"/>
                    <a:pt x="364" y="2062"/>
                    <a:pt x="1" y="2198"/>
                  </a:cubicBezTo>
                  <a:lnTo>
                    <a:pt x="7462" y="16006"/>
                  </a:lnTo>
                  <a:cubicBezTo>
                    <a:pt x="7718" y="16473"/>
                    <a:pt x="8178" y="16706"/>
                    <a:pt x="8636" y="16706"/>
                  </a:cubicBezTo>
                  <a:cubicBezTo>
                    <a:pt x="9071" y="16706"/>
                    <a:pt x="9504" y="16495"/>
                    <a:pt x="9759" y="16074"/>
                  </a:cubicBezTo>
                  <a:lnTo>
                    <a:pt x="19381" y="356"/>
                  </a:lnTo>
                  <a:cubicBezTo>
                    <a:pt x="19199" y="333"/>
                    <a:pt x="19040" y="288"/>
                    <a:pt x="18858" y="242"/>
                  </a:cubicBezTo>
                  <a:cubicBezTo>
                    <a:pt x="18236" y="121"/>
                    <a:pt x="17847" y="0"/>
                    <a:pt x="17551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33"/>
            <p:cNvSpPr/>
            <p:nvPr/>
          </p:nvSpPr>
          <p:spPr>
            <a:xfrm>
              <a:off x="4358750" y="989600"/>
              <a:ext cx="488525" cy="977200"/>
            </a:xfrm>
            <a:custGeom>
              <a:avLst/>
              <a:gdLst/>
              <a:ahLst/>
              <a:cxnLst/>
              <a:rect l="l" t="t" r="r" b="b"/>
              <a:pathLst>
                <a:path w="19541" h="39088" extrusionOk="0">
                  <a:moveTo>
                    <a:pt x="755" y="0"/>
                  </a:moveTo>
                  <a:cubicBezTo>
                    <a:pt x="457" y="0"/>
                    <a:pt x="168" y="194"/>
                    <a:pt x="69" y="491"/>
                  </a:cubicBezTo>
                  <a:cubicBezTo>
                    <a:pt x="1" y="855"/>
                    <a:pt x="183" y="1219"/>
                    <a:pt x="547" y="1333"/>
                  </a:cubicBezTo>
                  <a:cubicBezTo>
                    <a:pt x="1002" y="1492"/>
                    <a:pt x="1479" y="1628"/>
                    <a:pt x="1980" y="1742"/>
                  </a:cubicBezTo>
                  <a:cubicBezTo>
                    <a:pt x="4209" y="2288"/>
                    <a:pt x="5779" y="3653"/>
                    <a:pt x="6780" y="5677"/>
                  </a:cubicBezTo>
                  <a:cubicBezTo>
                    <a:pt x="7553" y="7247"/>
                    <a:pt x="8053" y="8930"/>
                    <a:pt x="8304" y="10659"/>
                  </a:cubicBezTo>
                  <a:cubicBezTo>
                    <a:pt x="8599" y="12888"/>
                    <a:pt x="8781" y="15140"/>
                    <a:pt x="8827" y="17370"/>
                  </a:cubicBezTo>
                  <a:cubicBezTo>
                    <a:pt x="8872" y="19189"/>
                    <a:pt x="9077" y="19007"/>
                    <a:pt x="7303" y="19440"/>
                  </a:cubicBezTo>
                  <a:cubicBezTo>
                    <a:pt x="5710" y="19826"/>
                    <a:pt x="4414" y="21009"/>
                    <a:pt x="3936" y="22556"/>
                  </a:cubicBezTo>
                  <a:cubicBezTo>
                    <a:pt x="3754" y="23079"/>
                    <a:pt x="3595" y="23602"/>
                    <a:pt x="3504" y="24148"/>
                  </a:cubicBezTo>
                  <a:cubicBezTo>
                    <a:pt x="3185" y="25718"/>
                    <a:pt x="3117" y="27333"/>
                    <a:pt x="3276" y="28925"/>
                  </a:cubicBezTo>
                  <a:cubicBezTo>
                    <a:pt x="3436" y="31018"/>
                    <a:pt x="3845" y="33065"/>
                    <a:pt x="4755" y="34999"/>
                  </a:cubicBezTo>
                  <a:cubicBezTo>
                    <a:pt x="5187" y="36000"/>
                    <a:pt x="5870" y="36887"/>
                    <a:pt x="6757" y="37569"/>
                  </a:cubicBezTo>
                  <a:cubicBezTo>
                    <a:pt x="7257" y="37956"/>
                    <a:pt x="7826" y="38275"/>
                    <a:pt x="8235" y="38798"/>
                  </a:cubicBezTo>
                  <a:cubicBezTo>
                    <a:pt x="8392" y="38986"/>
                    <a:pt x="8625" y="39088"/>
                    <a:pt x="8867" y="39088"/>
                  </a:cubicBezTo>
                  <a:cubicBezTo>
                    <a:pt x="8975" y="39088"/>
                    <a:pt x="9085" y="39067"/>
                    <a:pt x="9191" y="39025"/>
                  </a:cubicBezTo>
                  <a:cubicBezTo>
                    <a:pt x="9805" y="38798"/>
                    <a:pt x="10169" y="37933"/>
                    <a:pt x="9964" y="37251"/>
                  </a:cubicBezTo>
                  <a:cubicBezTo>
                    <a:pt x="9826" y="36784"/>
                    <a:pt x="9543" y="36541"/>
                    <a:pt x="9066" y="36541"/>
                  </a:cubicBezTo>
                  <a:cubicBezTo>
                    <a:pt x="8915" y="36541"/>
                    <a:pt x="8745" y="36565"/>
                    <a:pt x="8554" y="36614"/>
                  </a:cubicBezTo>
                  <a:cubicBezTo>
                    <a:pt x="8452" y="36650"/>
                    <a:pt x="8346" y="36668"/>
                    <a:pt x="8240" y="36668"/>
                  </a:cubicBezTo>
                  <a:cubicBezTo>
                    <a:pt x="8013" y="36668"/>
                    <a:pt x="7784" y="36587"/>
                    <a:pt x="7598" y="36432"/>
                  </a:cubicBezTo>
                  <a:cubicBezTo>
                    <a:pt x="6916" y="35909"/>
                    <a:pt x="6393" y="35226"/>
                    <a:pt x="6074" y="34430"/>
                  </a:cubicBezTo>
                  <a:cubicBezTo>
                    <a:pt x="4550" y="31041"/>
                    <a:pt x="4346" y="27492"/>
                    <a:pt x="5005" y="23875"/>
                  </a:cubicBezTo>
                  <a:cubicBezTo>
                    <a:pt x="5074" y="23602"/>
                    <a:pt x="5165" y="23307"/>
                    <a:pt x="5278" y="23034"/>
                  </a:cubicBezTo>
                  <a:cubicBezTo>
                    <a:pt x="5642" y="21919"/>
                    <a:pt x="6552" y="21077"/>
                    <a:pt x="7689" y="20804"/>
                  </a:cubicBezTo>
                  <a:cubicBezTo>
                    <a:pt x="8918" y="20509"/>
                    <a:pt x="10146" y="20281"/>
                    <a:pt x="11375" y="20145"/>
                  </a:cubicBezTo>
                  <a:cubicBezTo>
                    <a:pt x="11583" y="20107"/>
                    <a:pt x="11791" y="20088"/>
                    <a:pt x="11998" y="20088"/>
                  </a:cubicBezTo>
                  <a:cubicBezTo>
                    <a:pt x="13148" y="20088"/>
                    <a:pt x="14245" y="20663"/>
                    <a:pt x="14900" y="21646"/>
                  </a:cubicBezTo>
                  <a:cubicBezTo>
                    <a:pt x="15264" y="22124"/>
                    <a:pt x="15583" y="22624"/>
                    <a:pt x="15856" y="23147"/>
                  </a:cubicBezTo>
                  <a:cubicBezTo>
                    <a:pt x="16516" y="24376"/>
                    <a:pt x="17039" y="25695"/>
                    <a:pt x="17380" y="27037"/>
                  </a:cubicBezTo>
                  <a:cubicBezTo>
                    <a:pt x="17903" y="28812"/>
                    <a:pt x="18085" y="30677"/>
                    <a:pt x="17949" y="32519"/>
                  </a:cubicBezTo>
                  <a:cubicBezTo>
                    <a:pt x="17903" y="33111"/>
                    <a:pt x="17744" y="33702"/>
                    <a:pt x="17494" y="34248"/>
                  </a:cubicBezTo>
                  <a:cubicBezTo>
                    <a:pt x="17221" y="34794"/>
                    <a:pt x="16948" y="35249"/>
                    <a:pt x="16174" y="35249"/>
                  </a:cubicBezTo>
                  <a:cubicBezTo>
                    <a:pt x="16163" y="35249"/>
                    <a:pt x="16151" y="35248"/>
                    <a:pt x="16140" y="35248"/>
                  </a:cubicBezTo>
                  <a:cubicBezTo>
                    <a:pt x="15549" y="35248"/>
                    <a:pt x="15267" y="35829"/>
                    <a:pt x="15378" y="36432"/>
                  </a:cubicBezTo>
                  <a:cubicBezTo>
                    <a:pt x="15469" y="36819"/>
                    <a:pt x="15674" y="37160"/>
                    <a:pt x="15992" y="37410"/>
                  </a:cubicBezTo>
                  <a:cubicBezTo>
                    <a:pt x="16208" y="37572"/>
                    <a:pt x="16455" y="37652"/>
                    <a:pt x="16690" y="37652"/>
                  </a:cubicBezTo>
                  <a:cubicBezTo>
                    <a:pt x="17049" y="37652"/>
                    <a:pt x="17379" y="37463"/>
                    <a:pt x="17516" y="37092"/>
                  </a:cubicBezTo>
                  <a:cubicBezTo>
                    <a:pt x="17721" y="36591"/>
                    <a:pt x="17971" y="36113"/>
                    <a:pt x="18290" y="35659"/>
                  </a:cubicBezTo>
                  <a:cubicBezTo>
                    <a:pt x="18995" y="34635"/>
                    <a:pt x="19382" y="33407"/>
                    <a:pt x="19404" y="32155"/>
                  </a:cubicBezTo>
                  <a:cubicBezTo>
                    <a:pt x="19541" y="28357"/>
                    <a:pt x="18495" y="24853"/>
                    <a:pt x="16607" y="21601"/>
                  </a:cubicBezTo>
                  <a:cubicBezTo>
                    <a:pt x="16288" y="21100"/>
                    <a:pt x="15924" y="20622"/>
                    <a:pt x="15515" y="20190"/>
                  </a:cubicBezTo>
                  <a:cubicBezTo>
                    <a:pt x="14656" y="19224"/>
                    <a:pt x="13411" y="18683"/>
                    <a:pt x="12126" y="18683"/>
                  </a:cubicBezTo>
                  <a:cubicBezTo>
                    <a:pt x="12050" y="18683"/>
                    <a:pt x="11974" y="18685"/>
                    <a:pt x="11898" y="18689"/>
                  </a:cubicBezTo>
                  <a:cubicBezTo>
                    <a:pt x="11614" y="18702"/>
                    <a:pt x="11321" y="18764"/>
                    <a:pt x="11021" y="18764"/>
                  </a:cubicBezTo>
                  <a:cubicBezTo>
                    <a:pt x="10817" y="18764"/>
                    <a:pt x="10608" y="18736"/>
                    <a:pt x="10396" y="18643"/>
                  </a:cubicBezTo>
                  <a:lnTo>
                    <a:pt x="10419" y="18643"/>
                  </a:lnTo>
                  <a:cubicBezTo>
                    <a:pt x="10169" y="17961"/>
                    <a:pt x="10214" y="17279"/>
                    <a:pt x="10192" y="16573"/>
                  </a:cubicBezTo>
                  <a:cubicBezTo>
                    <a:pt x="10169" y="14731"/>
                    <a:pt x="10032" y="12888"/>
                    <a:pt x="9805" y="11046"/>
                  </a:cubicBezTo>
                  <a:cubicBezTo>
                    <a:pt x="9555" y="9135"/>
                    <a:pt x="9032" y="7247"/>
                    <a:pt x="8258" y="5450"/>
                  </a:cubicBezTo>
                  <a:cubicBezTo>
                    <a:pt x="6825" y="2242"/>
                    <a:pt x="4255" y="582"/>
                    <a:pt x="888" y="13"/>
                  </a:cubicBezTo>
                  <a:cubicBezTo>
                    <a:pt x="844" y="4"/>
                    <a:pt x="799" y="0"/>
                    <a:pt x="755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33"/>
            <p:cNvSpPr/>
            <p:nvPr/>
          </p:nvSpPr>
          <p:spPr>
            <a:xfrm>
              <a:off x="3576250" y="1031925"/>
              <a:ext cx="469750" cy="825275"/>
            </a:xfrm>
            <a:custGeom>
              <a:avLst/>
              <a:gdLst/>
              <a:ahLst/>
              <a:cxnLst/>
              <a:rect l="l" t="t" r="r" b="b"/>
              <a:pathLst>
                <a:path w="18790" h="33011" extrusionOk="0">
                  <a:moveTo>
                    <a:pt x="17930" y="0"/>
                  </a:moveTo>
                  <a:cubicBezTo>
                    <a:pt x="17795" y="0"/>
                    <a:pt x="17661" y="23"/>
                    <a:pt x="17539" y="72"/>
                  </a:cubicBezTo>
                  <a:cubicBezTo>
                    <a:pt x="16424" y="322"/>
                    <a:pt x="15332" y="686"/>
                    <a:pt x="14286" y="1164"/>
                  </a:cubicBezTo>
                  <a:cubicBezTo>
                    <a:pt x="12056" y="2301"/>
                    <a:pt x="10123" y="3939"/>
                    <a:pt x="8667" y="5986"/>
                  </a:cubicBezTo>
                  <a:cubicBezTo>
                    <a:pt x="6734" y="8648"/>
                    <a:pt x="5551" y="11650"/>
                    <a:pt x="4709" y="14812"/>
                  </a:cubicBezTo>
                  <a:cubicBezTo>
                    <a:pt x="3708" y="18565"/>
                    <a:pt x="2980" y="22387"/>
                    <a:pt x="2594" y="26254"/>
                  </a:cubicBezTo>
                  <a:cubicBezTo>
                    <a:pt x="2503" y="27096"/>
                    <a:pt x="2366" y="27846"/>
                    <a:pt x="1456" y="28188"/>
                  </a:cubicBezTo>
                  <a:cubicBezTo>
                    <a:pt x="1297" y="28279"/>
                    <a:pt x="1138" y="28415"/>
                    <a:pt x="1024" y="28574"/>
                  </a:cubicBezTo>
                  <a:cubicBezTo>
                    <a:pt x="364" y="29462"/>
                    <a:pt x="0" y="30417"/>
                    <a:pt x="455" y="31509"/>
                  </a:cubicBezTo>
                  <a:cubicBezTo>
                    <a:pt x="887" y="32532"/>
                    <a:pt x="1775" y="32942"/>
                    <a:pt x="2684" y="33010"/>
                  </a:cubicBezTo>
                  <a:cubicBezTo>
                    <a:pt x="2703" y="33010"/>
                    <a:pt x="2722" y="33011"/>
                    <a:pt x="2740" y="33011"/>
                  </a:cubicBezTo>
                  <a:cubicBezTo>
                    <a:pt x="3947" y="33011"/>
                    <a:pt x="5035" y="32288"/>
                    <a:pt x="5505" y="31168"/>
                  </a:cubicBezTo>
                  <a:cubicBezTo>
                    <a:pt x="5937" y="30053"/>
                    <a:pt x="5551" y="28779"/>
                    <a:pt x="4573" y="28097"/>
                  </a:cubicBezTo>
                  <a:cubicBezTo>
                    <a:pt x="3936" y="27687"/>
                    <a:pt x="3822" y="27278"/>
                    <a:pt x="3936" y="26618"/>
                  </a:cubicBezTo>
                  <a:cubicBezTo>
                    <a:pt x="4118" y="25435"/>
                    <a:pt x="4254" y="24252"/>
                    <a:pt x="4436" y="23069"/>
                  </a:cubicBezTo>
                  <a:cubicBezTo>
                    <a:pt x="4959" y="19566"/>
                    <a:pt x="5755" y="16109"/>
                    <a:pt x="6825" y="12742"/>
                  </a:cubicBezTo>
                  <a:cubicBezTo>
                    <a:pt x="7575" y="10467"/>
                    <a:pt x="8690" y="8306"/>
                    <a:pt x="10146" y="6396"/>
                  </a:cubicBezTo>
                  <a:cubicBezTo>
                    <a:pt x="11920" y="4075"/>
                    <a:pt x="14172" y="2437"/>
                    <a:pt x="17038" y="1664"/>
                  </a:cubicBezTo>
                  <a:cubicBezTo>
                    <a:pt x="17379" y="1573"/>
                    <a:pt x="17698" y="1459"/>
                    <a:pt x="18039" y="1346"/>
                  </a:cubicBezTo>
                  <a:cubicBezTo>
                    <a:pt x="18221" y="1277"/>
                    <a:pt x="18380" y="1164"/>
                    <a:pt x="18517" y="1027"/>
                  </a:cubicBezTo>
                  <a:cubicBezTo>
                    <a:pt x="18790" y="709"/>
                    <a:pt x="18676" y="208"/>
                    <a:pt x="18267" y="49"/>
                  </a:cubicBezTo>
                  <a:cubicBezTo>
                    <a:pt x="18161" y="17"/>
                    <a:pt x="18046" y="0"/>
                    <a:pt x="17930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33"/>
            <p:cNvSpPr/>
            <p:nvPr/>
          </p:nvSpPr>
          <p:spPr>
            <a:xfrm>
              <a:off x="4138100" y="2960425"/>
              <a:ext cx="526075" cy="174500"/>
            </a:xfrm>
            <a:custGeom>
              <a:avLst/>
              <a:gdLst/>
              <a:ahLst/>
              <a:cxnLst/>
              <a:rect l="l" t="t" r="r" b="b"/>
              <a:pathLst>
                <a:path w="21043" h="6980" extrusionOk="0">
                  <a:moveTo>
                    <a:pt x="21042" y="0"/>
                  </a:moveTo>
                  <a:lnTo>
                    <a:pt x="21042" y="0"/>
                  </a:lnTo>
                  <a:cubicBezTo>
                    <a:pt x="20201" y="137"/>
                    <a:pt x="19336" y="251"/>
                    <a:pt x="18472" y="342"/>
                  </a:cubicBezTo>
                  <a:cubicBezTo>
                    <a:pt x="14718" y="751"/>
                    <a:pt x="10920" y="819"/>
                    <a:pt x="8941" y="842"/>
                  </a:cubicBezTo>
                  <a:cubicBezTo>
                    <a:pt x="5733" y="842"/>
                    <a:pt x="2935" y="774"/>
                    <a:pt x="365" y="660"/>
                  </a:cubicBezTo>
                  <a:cubicBezTo>
                    <a:pt x="228" y="2753"/>
                    <a:pt x="1" y="6301"/>
                    <a:pt x="1" y="6301"/>
                  </a:cubicBezTo>
                  <a:cubicBezTo>
                    <a:pt x="1" y="6301"/>
                    <a:pt x="4537" y="6979"/>
                    <a:pt x="10232" y="6979"/>
                  </a:cubicBezTo>
                  <a:cubicBezTo>
                    <a:pt x="13573" y="6979"/>
                    <a:pt x="17312" y="6746"/>
                    <a:pt x="20769" y="6006"/>
                  </a:cubicBezTo>
                  <a:cubicBezTo>
                    <a:pt x="20769" y="6006"/>
                    <a:pt x="20974" y="2480"/>
                    <a:pt x="21042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1" name="Google Shape;331;p33"/>
          <p:cNvGrpSpPr/>
          <p:nvPr/>
        </p:nvGrpSpPr>
        <p:grpSpPr>
          <a:xfrm>
            <a:off x="214340" y="110379"/>
            <a:ext cx="1141406" cy="1539977"/>
            <a:chOff x="1927175" y="238100"/>
            <a:chExt cx="3727650" cy="5216725"/>
          </a:xfrm>
        </p:grpSpPr>
        <p:sp>
          <p:nvSpPr>
            <p:cNvPr id="332" name="Google Shape;332;p33"/>
            <p:cNvSpPr/>
            <p:nvPr/>
          </p:nvSpPr>
          <p:spPr>
            <a:xfrm>
              <a:off x="2522500" y="245075"/>
              <a:ext cx="923075" cy="990725"/>
            </a:xfrm>
            <a:custGeom>
              <a:avLst/>
              <a:gdLst/>
              <a:ahLst/>
              <a:cxnLst/>
              <a:rect l="l" t="t" r="r" b="b"/>
              <a:pathLst>
                <a:path w="36923" h="39629" extrusionOk="0">
                  <a:moveTo>
                    <a:pt x="13329" y="1"/>
                  </a:moveTo>
                  <a:cubicBezTo>
                    <a:pt x="11744" y="1"/>
                    <a:pt x="10176" y="691"/>
                    <a:pt x="9115" y="2017"/>
                  </a:cubicBezTo>
                  <a:cubicBezTo>
                    <a:pt x="8166" y="3165"/>
                    <a:pt x="7548" y="4555"/>
                    <a:pt x="6776" y="5835"/>
                  </a:cubicBezTo>
                  <a:cubicBezTo>
                    <a:pt x="5165" y="8550"/>
                    <a:pt x="2252" y="10139"/>
                    <a:pt x="861" y="13052"/>
                  </a:cubicBezTo>
                  <a:cubicBezTo>
                    <a:pt x="0" y="14862"/>
                    <a:pt x="221" y="17179"/>
                    <a:pt x="927" y="19011"/>
                  </a:cubicBezTo>
                  <a:cubicBezTo>
                    <a:pt x="1634" y="20931"/>
                    <a:pt x="3068" y="22520"/>
                    <a:pt x="2825" y="24683"/>
                  </a:cubicBezTo>
                  <a:cubicBezTo>
                    <a:pt x="2671" y="25985"/>
                    <a:pt x="2207" y="27243"/>
                    <a:pt x="1987" y="28523"/>
                  </a:cubicBezTo>
                  <a:cubicBezTo>
                    <a:pt x="1766" y="29803"/>
                    <a:pt x="1854" y="31237"/>
                    <a:pt x="2649" y="32275"/>
                  </a:cubicBezTo>
                  <a:cubicBezTo>
                    <a:pt x="3478" y="33362"/>
                    <a:pt x="4887" y="33748"/>
                    <a:pt x="6296" y="33748"/>
                  </a:cubicBezTo>
                  <a:cubicBezTo>
                    <a:pt x="6688" y="33748"/>
                    <a:pt x="7080" y="33718"/>
                    <a:pt x="7460" y="33665"/>
                  </a:cubicBezTo>
                  <a:cubicBezTo>
                    <a:pt x="9063" y="33442"/>
                    <a:pt x="10628" y="32901"/>
                    <a:pt x="12225" y="32901"/>
                  </a:cubicBezTo>
                  <a:cubicBezTo>
                    <a:pt x="12365" y="32901"/>
                    <a:pt x="12506" y="32906"/>
                    <a:pt x="12646" y="32915"/>
                  </a:cubicBezTo>
                  <a:cubicBezTo>
                    <a:pt x="15052" y="33069"/>
                    <a:pt x="17126" y="34526"/>
                    <a:pt x="19068" y="35938"/>
                  </a:cubicBezTo>
                  <a:cubicBezTo>
                    <a:pt x="20702" y="37152"/>
                    <a:pt x="22578" y="39116"/>
                    <a:pt x="24630" y="39513"/>
                  </a:cubicBezTo>
                  <a:cubicBezTo>
                    <a:pt x="25031" y="39590"/>
                    <a:pt x="25429" y="39629"/>
                    <a:pt x="25820" y="39629"/>
                  </a:cubicBezTo>
                  <a:cubicBezTo>
                    <a:pt x="27453" y="39629"/>
                    <a:pt x="28956" y="38951"/>
                    <a:pt x="29971" y="37527"/>
                  </a:cubicBezTo>
                  <a:cubicBezTo>
                    <a:pt x="31185" y="35850"/>
                    <a:pt x="31538" y="33731"/>
                    <a:pt x="31913" y="31723"/>
                  </a:cubicBezTo>
                  <a:cubicBezTo>
                    <a:pt x="32266" y="29692"/>
                    <a:pt x="32178" y="27839"/>
                    <a:pt x="33568" y="26338"/>
                  </a:cubicBezTo>
                  <a:cubicBezTo>
                    <a:pt x="35179" y="24572"/>
                    <a:pt x="36923" y="22520"/>
                    <a:pt x="36746" y="20136"/>
                  </a:cubicBezTo>
                  <a:cubicBezTo>
                    <a:pt x="36592" y="17863"/>
                    <a:pt x="34760" y="16098"/>
                    <a:pt x="32862" y="14840"/>
                  </a:cubicBezTo>
                  <a:cubicBezTo>
                    <a:pt x="31317" y="13824"/>
                    <a:pt x="29574" y="13008"/>
                    <a:pt x="28227" y="11684"/>
                  </a:cubicBezTo>
                  <a:cubicBezTo>
                    <a:pt x="27036" y="10536"/>
                    <a:pt x="26682" y="8484"/>
                    <a:pt x="26263" y="6939"/>
                  </a:cubicBezTo>
                  <a:cubicBezTo>
                    <a:pt x="26064" y="6100"/>
                    <a:pt x="25800" y="5284"/>
                    <a:pt x="25491" y="4489"/>
                  </a:cubicBezTo>
                  <a:cubicBezTo>
                    <a:pt x="25093" y="3430"/>
                    <a:pt x="23858" y="2900"/>
                    <a:pt x="22710" y="2768"/>
                  </a:cubicBezTo>
                  <a:cubicBezTo>
                    <a:pt x="21584" y="2657"/>
                    <a:pt x="20415" y="2790"/>
                    <a:pt x="19289" y="2525"/>
                  </a:cubicBezTo>
                  <a:cubicBezTo>
                    <a:pt x="18340" y="2260"/>
                    <a:pt x="17457" y="1797"/>
                    <a:pt x="16707" y="1179"/>
                  </a:cubicBezTo>
                  <a:cubicBezTo>
                    <a:pt x="15707" y="386"/>
                    <a:pt x="14513" y="1"/>
                    <a:pt x="13329" y="1"/>
                  </a:cubicBezTo>
                  <a:close/>
                </a:path>
              </a:pathLst>
            </a:custGeom>
            <a:solidFill>
              <a:srgbClr val="CE4E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33"/>
            <p:cNvSpPr/>
            <p:nvPr/>
          </p:nvSpPr>
          <p:spPr>
            <a:xfrm>
              <a:off x="2643325" y="474200"/>
              <a:ext cx="667625" cy="590975"/>
            </a:xfrm>
            <a:custGeom>
              <a:avLst/>
              <a:gdLst/>
              <a:ahLst/>
              <a:cxnLst/>
              <a:rect l="l" t="t" r="r" b="b"/>
              <a:pathLst>
                <a:path w="26705" h="23639" extrusionOk="0">
                  <a:moveTo>
                    <a:pt x="14741" y="1"/>
                  </a:moveTo>
                  <a:cubicBezTo>
                    <a:pt x="13933" y="1"/>
                    <a:pt x="13124" y="196"/>
                    <a:pt x="12360" y="488"/>
                  </a:cubicBezTo>
                  <a:cubicBezTo>
                    <a:pt x="10991" y="1018"/>
                    <a:pt x="9733" y="1812"/>
                    <a:pt x="8321" y="2210"/>
                  </a:cubicBezTo>
                  <a:cubicBezTo>
                    <a:pt x="6489" y="2695"/>
                    <a:pt x="4569" y="2210"/>
                    <a:pt x="2804" y="2894"/>
                  </a:cubicBezTo>
                  <a:cubicBezTo>
                    <a:pt x="1435" y="3424"/>
                    <a:pt x="266" y="4461"/>
                    <a:pt x="133" y="6006"/>
                  </a:cubicBezTo>
                  <a:cubicBezTo>
                    <a:pt x="1" y="7418"/>
                    <a:pt x="883" y="8786"/>
                    <a:pt x="1148" y="10155"/>
                  </a:cubicBezTo>
                  <a:cubicBezTo>
                    <a:pt x="1457" y="11633"/>
                    <a:pt x="1523" y="13156"/>
                    <a:pt x="1347" y="14657"/>
                  </a:cubicBezTo>
                  <a:cubicBezTo>
                    <a:pt x="1215" y="15650"/>
                    <a:pt x="994" y="16643"/>
                    <a:pt x="1237" y="17614"/>
                  </a:cubicBezTo>
                  <a:cubicBezTo>
                    <a:pt x="1590" y="18740"/>
                    <a:pt x="2539" y="19600"/>
                    <a:pt x="3708" y="19843"/>
                  </a:cubicBezTo>
                  <a:cubicBezTo>
                    <a:pt x="4437" y="19998"/>
                    <a:pt x="5209" y="19998"/>
                    <a:pt x="5959" y="20174"/>
                  </a:cubicBezTo>
                  <a:cubicBezTo>
                    <a:pt x="6710" y="20329"/>
                    <a:pt x="7438" y="20572"/>
                    <a:pt x="8144" y="20858"/>
                  </a:cubicBezTo>
                  <a:cubicBezTo>
                    <a:pt x="9844" y="21543"/>
                    <a:pt x="11389" y="22558"/>
                    <a:pt x="13110" y="23176"/>
                  </a:cubicBezTo>
                  <a:cubicBezTo>
                    <a:pt x="13937" y="23483"/>
                    <a:pt x="14803" y="23639"/>
                    <a:pt x="15669" y="23639"/>
                  </a:cubicBezTo>
                  <a:cubicBezTo>
                    <a:pt x="16420" y="23639"/>
                    <a:pt x="17171" y="23522"/>
                    <a:pt x="17899" y="23286"/>
                  </a:cubicBezTo>
                  <a:cubicBezTo>
                    <a:pt x="19267" y="22845"/>
                    <a:pt x="19620" y="21388"/>
                    <a:pt x="20238" y="20196"/>
                  </a:cubicBezTo>
                  <a:cubicBezTo>
                    <a:pt x="21077" y="18519"/>
                    <a:pt x="21938" y="16776"/>
                    <a:pt x="23306" y="15451"/>
                  </a:cubicBezTo>
                  <a:cubicBezTo>
                    <a:pt x="23924" y="14856"/>
                    <a:pt x="24674" y="14480"/>
                    <a:pt x="25204" y="13730"/>
                  </a:cubicBezTo>
                  <a:cubicBezTo>
                    <a:pt x="26705" y="11678"/>
                    <a:pt x="26352" y="8808"/>
                    <a:pt x="24387" y="7175"/>
                  </a:cubicBezTo>
                  <a:cubicBezTo>
                    <a:pt x="23218" y="6182"/>
                    <a:pt x="21629" y="5807"/>
                    <a:pt x="20459" y="4836"/>
                  </a:cubicBezTo>
                  <a:cubicBezTo>
                    <a:pt x="19687" y="4196"/>
                    <a:pt x="19135" y="3357"/>
                    <a:pt x="18561" y="2541"/>
                  </a:cubicBezTo>
                  <a:cubicBezTo>
                    <a:pt x="17921" y="1592"/>
                    <a:pt x="17281" y="599"/>
                    <a:pt x="16156" y="223"/>
                  </a:cubicBezTo>
                  <a:cubicBezTo>
                    <a:pt x="15690" y="68"/>
                    <a:pt x="15215" y="1"/>
                    <a:pt x="14741" y="1"/>
                  </a:cubicBezTo>
                  <a:close/>
                </a:path>
              </a:pathLst>
            </a:custGeom>
            <a:solidFill>
              <a:srgbClr val="AD42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33"/>
            <p:cNvSpPr/>
            <p:nvPr/>
          </p:nvSpPr>
          <p:spPr>
            <a:xfrm>
              <a:off x="1942075" y="1048875"/>
              <a:ext cx="654925" cy="818025"/>
            </a:xfrm>
            <a:custGeom>
              <a:avLst/>
              <a:gdLst/>
              <a:ahLst/>
              <a:cxnLst/>
              <a:rect l="l" t="t" r="r" b="b"/>
              <a:pathLst>
                <a:path w="26197" h="32721" extrusionOk="0">
                  <a:moveTo>
                    <a:pt x="22333" y="0"/>
                  </a:moveTo>
                  <a:cubicBezTo>
                    <a:pt x="21861" y="0"/>
                    <a:pt x="21334" y="67"/>
                    <a:pt x="20746" y="211"/>
                  </a:cubicBezTo>
                  <a:cubicBezTo>
                    <a:pt x="18936" y="652"/>
                    <a:pt x="8078" y="13232"/>
                    <a:pt x="2914" y="22369"/>
                  </a:cubicBezTo>
                  <a:cubicBezTo>
                    <a:pt x="1126" y="25547"/>
                    <a:pt x="0" y="28305"/>
                    <a:pt x="199" y="29983"/>
                  </a:cubicBezTo>
                  <a:cubicBezTo>
                    <a:pt x="428" y="31974"/>
                    <a:pt x="1534" y="32720"/>
                    <a:pt x="3012" y="32720"/>
                  </a:cubicBezTo>
                  <a:cubicBezTo>
                    <a:pt x="5662" y="32720"/>
                    <a:pt x="9506" y="30320"/>
                    <a:pt x="11631" y="28394"/>
                  </a:cubicBezTo>
                  <a:cubicBezTo>
                    <a:pt x="13375" y="26805"/>
                    <a:pt x="17104" y="22015"/>
                    <a:pt x="20238" y="17822"/>
                  </a:cubicBezTo>
                  <a:cubicBezTo>
                    <a:pt x="21452" y="16211"/>
                    <a:pt x="22555" y="14688"/>
                    <a:pt x="23438" y="13497"/>
                  </a:cubicBezTo>
                  <a:cubicBezTo>
                    <a:pt x="25248" y="11025"/>
                    <a:pt x="26197" y="8045"/>
                    <a:pt x="26109" y="5000"/>
                  </a:cubicBezTo>
                  <a:cubicBezTo>
                    <a:pt x="26014" y="2443"/>
                    <a:pt x="25188" y="0"/>
                    <a:pt x="22333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33"/>
            <p:cNvSpPr/>
            <p:nvPr/>
          </p:nvSpPr>
          <p:spPr>
            <a:xfrm>
              <a:off x="3276725" y="1051200"/>
              <a:ext cx="361400" cy="865725"/>
            </a:xfrm>
            <a:custGeom>
              <a:avLst/>
              <a:gdLst/>
              <a:ahLst/>
              <a:cxnLst/>
              <a:rect l="l" t="t" r="r" b="b"/>
              <a:pathLst>
                <a:path w="14456" h="34629" extrusionOk="0">
                  <a:moveTo>
                    <a:pt x="955" y="1"/>
                  </a:moveTo>
                  <a:cubicBezTo>
                    <a:pt x="448" y="1"/>
                    <a:pt x="130" y="268"/>
                    <a:pt x="111" y="890"/>
                  </a:cubicBezTo>
                  <a:cubicBezTo>
                    <a:pt x="22" y="3428"/>
                    <a:pt x="0" y="5856"/>
                    <a:pt x="45" y="8173"/>
                  </a:cubicBezTo>
                  <a:cubicBezTo>
                    <a:pt x="354" y="22938"/>
                    <a:pt x="3200" y="32781"/>
                    <a:pt x="5562" y="33796"/>
                  </a:cubicBezTo>
                  <a:cubicBezTo>
                    <a:pt x="6600" y="34239"/>
                    <a:pt x="7859" y="34629"/>
                    <a:pt x="9109" y="34629"/>
                  </a:cubicBezTo>
                  <a:cubicBezTo>
                    <a:pt x="11155" y="34629"/>
                    <a:pt x="13174" y="33584"/>
                    <a:pt x="14147" y="30022"/>
                  </a:cubicBezTo>
                  <a:cubicBezTo>
                    <a:pt x="14456" y="28919"/>
                    <a:pt x="13970" y="25763"/>
                    <a:pt x="13176" y="22055"/>
                  </a:cubicBezTo>
                  <a:cubicBezTo>
                    <a:pt x="11918" y="16162"/>
                    <a:pt x="9799" y="8924"/>
                    <a:pt x="8696" y="6606"/>
                  </a:cubicBezTo>
                  <a:cubicBezTo>
                    <a:pt x="7255" y="3638"/>
                    <a:pt x="2824" y="1"/>
                    <a:pt x="955" y="1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33"/>
            <p:cNvSpPr/>
            <p:nvPr/>
          </p:nvSpPr>
          <p:spPr>
            <a:xfrm>
              <a:off x="3260175" y="5137550"/>
              <a:ext cx="805000" cy="317275"/>
            </a:xfrm>
            <a:custGeom>
              <a:avLst/>
              <a:gdLst/>
              <a:ahLst/>
              <a:cxnLst/>
              <a:rect l="l" t="t" r="r" b="b"/>
              <a:pathLst>
                <a:path w="32200" h="12691" extrusionOk="0">
                  <a:moveTo>
                    <a:pt x="12139" y="0"/>
                  </a:moveTo>
                  <a:lnTo>
                    <a:pt x="0" y="949"/>
                  </a:lnTo>
                  <a:lnTo>
                    <a:pt x="883" y="6974"/>
                  </a:lnTo>
                  <a:lnTo>
                    <a:pt x="1722" y="12690"/>
                  </a:lnTo>
                  <a:lnTo>
                    <a:pt x="32200" y="12690"/>
                  </a:lnTo>
                  <a:cubicBezTo>
                    <a:pt x="32200" y="12690"/>
                    <a:pt x="30037" y="8938"/>
                    <a:pt x="24961" y="7835"/>
                  </a:cubicBezTo>
                  <a:cubicBezTo>
                    <a:pt x="22776" y="7394"/>
                    <a:pt x="20613" y="6731"/>
                    <a:pt x="18561" y="5871"/>
                  </a:cubicBezTo>
                  <a:cubicBezTo>
                    <a:pt x="12337" y="3200"/>
                    <a:pt x="12139" y="0"/>
                    <a:pt x="12139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33"/>
            <p:cNvSpPr/>
            <p:nvPr/>
          </p:nvSpPr>
          <p:spPr>
            <a:xfrm>
              <a:off x="3282250" y="5284300"/>
              <a:ext cx="782925" cy="170525"/>
            </a:xfrm>
            <a:custGeom>
              <a:avLst/>
              <a:gdLst/>
              <a:ahLst/>
              <a:cxnLst/>
              <a:rect l="l" t="t" r="r" b="b"/>
              <a:pathLst>
                <a:path w="31317" h="6821" extrusionOk="0">
                  <a:moveTo>
                    <a:pt x="17678" y="1"/>
                  </a:moveTo>
                  <a:cubicBezTo>
                    <a:pt x="16486" y="1303"/>
                    <a:pt x="15272" y="2892"/>
                    <a:pt x="14698" y="4503"/>
                  </a:cubicBezTo>
                  <a:cubicBezTo>
                    <a:pt x="7393" y="3863"/>
                    <a:pt x="2891" y="1943"/>
                    <a:pt x="0" y="1104"/>
                  </a:cubicBezTo>
                  <a:lnTo>
                    <a:pt x="0" y="1104"/>
                  </a:lnTo>
                  <a:lnTo>
                    <a:pt x="839" y="6820"/>
                  </a:lnTo>
                  <a:lnTo>
                    <a:pt x="31317" y="6820"/>
                  </a:lnTo>
                  <a:cubicBezTo>
                    <a:pt x="31317" y="6820"/>
                    <a:pt x="29154" y="3068"/>
                    <a:pt x="24078" y="1965"/>
                  </a:cubicBezTo>
                  <a:cubicBezTo>
                    <a:pt x="21893" y="1524"/>
                    <a:pt x="19730" y="861"/>
                    <a:pt x="17678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33"/>
            <p:cNvSpPr/>
            <p:nvPr/>
          </p:nvSpPr>
          <p:spPr>
            <a:xfrm>
              <a:off x="2942925" y="2502450"/>
              <a:ext cx="727750" cy="2829325"/>
            </a:xfrm>
            <a:custGeom>
              <a:avLst/>
              <a:gdLst/>
              <a:ahLst/>
              <a:cxnLst/>
              <a:rect l="l" t="t" r="r" b="b"/>
              <a:pathLst>
                <a:path w="29110" h="113173" extrusionOk="0">
                  <a:moveTo>
                    <a:pt x="19841" y="0"/>
                  </a:moveTo>
                  <a:lnTo>
                    <a:pt x="0" y="221"/>
                  </a:lnTo>
                  <a:lnTo>
                    <a:pt x="640" y="7592"/>
                  </a:lnTo>
                  <a:lnTo>
                    <a:pt x="9976" y="113173"/>
                  </a:lnTo>
                  <a:lnTo>
                    <a:pt x="29110" y="106508"/>
                  </a:lnTo>
                  <a:lnTo>
                    <a:pt x="20503" y="7592"/>
                  </a:lnTo>
                  <a:lnTo>
                    <a:pt x="19841" y="0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33"/>
            <p:cNvSpPr/>
            <p:nvPr/>
          </p:nvSpPr>
          <p:spPr>
            <a:xfrm>
              <a:off x="2942925" y="2502450"/>
              <a:ext cx="512575" cy="189825"/>
            </a:xfrm>
            <a:custGeom>
              <a:avLst/>
              <a:gdLst/>
              <a:ahLst/>
              <a:cxnLst/>
              <a:rect l="l" t="t" r="r" b="b"/>
              <a:pathLst>
                <a:path w="20503" h="7593" extrusionOk="0">
                  <a:moveTo>
                    <a:pt x="19841" y="0"/>
                  </a:moveTo>
                  <a:lnTo>
                    <a:pt x="0" y="221"/>
                  </a:lnTo>
                  <a:lnTo>
                    <a:pt x="640" y="7592"/>
                  </a:lnTo>
                  <a:lnTo>
                    <a:pt x="20503" y="7592"/>
                  </a:lnTo>
                  <a:lnTo>
                    <a:pt x="19841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33"/>
            <p:cNvSpPr/>
            <p:nvPr/>
          </p:nvSpPr>
          <p:spPr>
            <a:xfrm>
              <a:off x="2112000" y="5137550"/>
              <a:ext cx="772475" cy="317275"/>
            </a:xfrm>
            <a:custGeom>
              <a:avLst/>
              <a:gdLst/>
              <a:ahLst/>
              <a:cxnLst/>
              <a:rect l="l" t="t" r="r" b="b"/>
              <a:pathLst>
                <a:path w="30899" h="12691" extrusionOk="0">
                  <a:moveTo>
                    <a:pt x="18650" y="0"/>
                  </a:moveTo>
                  <a:cubicBezTo>
                    <a:pt x="18650" y="0"/>
                    <a:pt x="18804" y="3200"/>
                    <a:pt x="12889" y="5871"/>
                  </a:cubicBezTo>
                  <a:cubicBezTo>
                    <a:pt x="10903" y="6731"/>
                    <a:pt x="8829" y="7394"/>
                    <a:pt x="6688" y="7835"/>
                  </a:cubicBezTo>
                  <a:cubicBezTo>
                    <a:pt x="1744" y="8938"/>
                    <a:pt x="1" y="12690"/>
                    <a:pt x="1" y="12690"/>
                  </a:cubicBezTo>
                  <a:lnTo>
                    <a:pt x="30457" y="12690"/>
                  </a:lnTo>
                  <a:lnTo>
                    <a:pt x="30677" y="6974"/>
                  </a:lnTo>
                  <a:lnTo>
                    <a:pt x="30898" y="949"/>
                  </a:lnTo>
                  <a:lnTo>
                    <a:pt x="18650" y="0"/>
                  </a:ln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33"/>
            <p:cNvSpPr/>
            <p:nvPr/>
          </p:nvSpPr>
          <p:spPr>
            <a:xfrm>
              <a:off x="2112000" y="5284300"/>
              <a:ext cx="766950" cy="170525"/>
            </a:xfrm>
            <a:custGeom>
              <a:avLst/>
              <a:gdLst/>
              <a:ahLst/>
              <a:cxnLst/>
              <a:rect l="l" t="t" r="r" b="b"/>
              <a:pathLst>
                <a:path w="30678" h="6821" extrusionOk="0">
                  <a:moveTo>
                    <a:pt x="12889" y="1"/>
                  </a:moveTo>
                  <a:cubicBezTo>
                    <a:pt x="10903" y="861"/>
                    <a:pt x="8829" y="1524"/>
                    <a:pt x="6688" y="1965"/>
                  </a:cubicBezTo>
                  <a:cubicBezTo>
                    <a:pt x="1744" y="3068"/>
                    <a:pt x="1" y="6820"/>
                    <a:pt x="1" y="6820"/>
                  </a:cubicBezTo>
                  <a:lnTo>
                    <a:pt x="30457" y="6820"/>
                  </a:lnTo>
                  <a:lnTo>
                    <a:pt x="30677" y="1104"/>
                  </a:lnTo>
                  <a:lnTo>
                    <a:pt x="30677" y="1104"/>
                  </a:lnTo>
                  <a:cubicBezTo>
                    <a:pt x="27875" y="1943"/>
                    <a:pt x="23593" y="3863"/>
                    <a:pt x="16354" y="4503"/>
                  </a:cubicBezTo>
                  <a:cubicBezTo>
                    <a:pt x="15604" y="2914"/>
                    <a:pt x="14214" y="1303"/>
                    <a:pt x="12889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33"/>
            <p:cNvSpPr/>
            <p:nvPr/>
          </p:nvSpPr>
          <p:spPr>
            <a:xfrm>
              <a:off x="2411050" y="2502450"/>
              <a:ext cx="560025" cy="2829325"/>
            </a:xfrm>
            <a:custGeom>
              <a:avLst/>
              <a:gdLst/>
              <a:ahLst/>
              <a:cxnLst/>
              <a:rect l="l" t="t" r="r" b="b"/>
              <a:pathLst>
                <a:path w="22401" h="113173" extrusionOk="0">
                  <a:moveTo>
                    <a:pt x="0" y="0"/>
                  </a:moveTo>
                  <a:lnTo>
                    <a:pt x="177" y="7592"/>
                  </a:lnTo>
                  <a:lnTo>
                    <a:pt x="2538" y="106508"/>
                  </a:lnTo>
                  <a:lnTo>
                    <a:pt x="22401" y="113173"/>
                  </a:lnTo>
                  <a:lnTo>
                    <a:pt x="22401" y="113173"/>
                  </a:lnTo>
                  <a:lnTo>
                    <a:pt x="20017" y="7592"/>
                  </a:lnTo>
                  <a:lnTo>
                    <a:pt x="19863" y="2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33"/>
            <p:cNvSpPr/>
            <p:nvPr/>
          </p:nvSpPr>
          <p:spPr>
            <a:xfrm>
              <a:off x="2411050" y="2502450"/>
              <a:ext cx="500450" cy="189825"/>
            </a:xfrm>
            <a:custGeom>
              <a:avLst/>
              <a:gdLst/>
              <a:ahLst/>
              <a:cxnLst/>
              <a:rect l="l" t="t" r="r" b="b"/>
              <a:pathLst>
                <a:path w="20018" h="7593" extrusionOk="0">
                  <a:moveTo>
                    <a:pt x="0" y="0"/>
                  </a:moveTo>
                  <a:lnTo>
                    <a:pt x="177" y="7592"/>
                  </a:lnTo>
                  <a:lnTo>
                    <a:pt x="20017" y="7592"/>
                  </a:lnTo>
                  <a:lnTo>
                    <a:pt x="19863" y="2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33"/>
            <p:cNvSpPr/>
            <p:nvPr/>
          </p:nvSpPr>
          <p:spPr>
            <a:xfrm>
              <a:off x="2346500" y="974125"/>
              <a:ext cx="1157550" cy="1572475"/>
            </a:xfrm>
            <a:custGeom>
              <a:avLst/>
              <a:gdLst/>
              <a:ahLst/>
              <a:cxnLst/>
              <a:rect l="l" t="t" r="r" b="b"/>
              <a:pathLst>
                <a:path w="46302" h="62899" extrusionOk="0">
                  <a:moveTo>
                    <a:pt x="14147" y="1"/>
                  </a:moveTo>
                  <a:cubicBezTo>
                    <a:pt x="14147" y="1"/>
                    <a:pt x="13441" y="89"/>
                    <a:pt x="12403" y="288"/>
                  </a:cubicBezTo>
                  <a:cubicBezTo>
                    <a:pt x="9954" y="729"/>
                    <a:pt x="5628" y="1744"/>
                    <a:pt x="4569" y="3201"/>
                  </a:cubicBezTo>
                  <a:cubicBezTo>
                    <a:pt x="3046" y="5297"/>
                    <a:pt x="7835" y="29155"/>
                    <a:pt x="7835" y="29155"/>
                  </a:cubicBezTo>
                  <a:cubicBezTo>
                    <a:pt x="7835" y="29155"/>
                    <a:pt x="0" y="55064"/>
                    <a:pt x="1060" y="62899"/>
                  </a:cubicBezTo>
                  <a:lnTo>
                    <a:pt x="46258" y="62899"/>
                  </a:lnTo>
                  <a:cubicBezTo>
                    <a:pt x="46302" y="61398"/>
                    <a:pt x="46214" y="59919"/>
                    <a:pt x="45971" y="58441"/>
                  </a:cubicBezTo>
                  <a:cubicBezTo>
                    <a:pt x="45574" y="56123"/>
                    <a:pt x="38975" y="34738"/>
                    <a:pt x="37629" y="31185"/>
                  </a:cubicBezTo>
                  <a:cubicBezTo>
                    <a:pt x="39549" y="21364"/>
                    <a:pt x="40100" y="5915"/>
                    <a:pt x="39769" y="4106"/>
                  </a:cubicBezTo>
                  <a:cubicBezTo>
                    <a:pt x="39438" y="2296"/>
                    <a:pt x="35929" y="1391"/>
                    <a:pt x="34296" y="1060"/>
                  </a:cubicBezTo>
                  <a:cubicBezTo>
                    <a:pt x="33502" y="906"/>
                    <a:pt x="32332" y="729"/>
                    <a:pt x="31339" y="575"/>
                  </a:cubicBezTo>
                  <a:cubicBezTo>
                    <a:pt x="30258" y="442"/>
                    <a:pt x="29397" y="332"/>
                    <a:pt x="29397" y="332"/>
                  </a:cubicBezTo>
                  <a:lnTo>
                    <a:pt x="14147" y="1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33"/>
            <p:cNvSpPr/>
            <p:nvPr/>
          </p:nvSpPr>
          <p:spPr>
            <a:xfrm>
              <a:off x="3073675" y="2140500"/>
              <a:ext cx="235625" cy="269800"/>
            </a:xfrm>
            <a:custGeom>
              <a:avLst/>
              <a:gdLst/>
              <a:ahLst/>
              <a:cxnLst/>
              <a:rect l="l" t="t" r="r" b="b"/>
              <a:pathLst>
                <a:path w="9425" h="10792" extrusionOk="0">
                  <a:moveTo>
                    <a:pt x="1" y="1"/>
                  </a:moveTo>
                  <a:lnTo>
                    <a:pt x="1" y="7504"/>
                  </a:lnTo>
                  <a:cubicBezTo>
                    <a:pt x="1" y="7504"/>
                    <a:pt x="222" y="9711"/>
                    <a:pt x="3135" y="10550"/>
                  </a:cubicBezTo>
                  <a:cubicBezTo>
                    <a:pt x="3721" y="10717"/>
                    <a:pt x="4299" y="10792"/>
                    <a:pt x="4852" y="10792"/>
                  </a:cubicBezTo>
                  <a:cubicBezTo>
                    <a:pt x="7066" y="10792"/>
                    <a:pt x="8864" y="9601"/>
                    <a:pt x="9093" y="8453"/>
                  </a:cubicBezTo>
                  <a:cubicBezTo>
                    <a:pt x="9425" y="6886"/>
                    <a:pt x="9226" y="354"/>
                    <a:pt x="9204" y="199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33"/>
            <p:cNvSpPr/>
            <p:nvPr/>
          </p:nvSpPr>
          <p:spPr>
            <a:xfrm>
              <a:off x="2529675" y="2140500"/>
              <a:ext cx="235050" cy="269800"/>
            </a:xfrm>
            <a:custGeom>
              <a:avLst/>
              <a:gdLst/>
              <a:ahLst/>
              <a:cxnLst/>
              <a:rect l="l" t="t" r="r" b="b"/>
              <a:pathLst>
                <a:path w="9402" h="10792" extrusionOk="0">
                  <a:moveTo>
                    <a:pt x="0" y="1"/>
                  </a:moveTo>
                  <a:lnTo>
                    <a:pt x="0" y="7504"/>
                  </a:lnTo>
                  <a:cubicBezTo>
                    <a:pt x="0" y="7504"/>
                    <a:pt x="199" y="9711"/>
                    <a:pt x="3134" y="10550"/>
                  </a:cubicBezTo>
                  <a:cubicBezTo>
                    <a:pt x="3716" y="10717"/>
                    <a:pt x="4292" y="10792"/>
                    <a:pt x="4843" y="10792"/>
                  </a:cubicBezTo>
                  <a:cubicBezTo>
                    <a:pt x="7051" y="10792"/>
                    <a:pt x="8863" y="9601"/>
                    <a:pt x="9093" y="8453"/>
                  </a:cubicBezTo>
                  <a:cubicBezTo>
                    <a:pt x="9402" y="6886"/>
                    <a:pt x="9225" y="354"/>
                    <a:pt x="9203" y="199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33"/>
            <p:cNvSpPr/>
            <p:nvPr/>
          </p:nvSpPr>
          <p:spPr>
            <a:xfrm>
              <a:off x="2656575" y="974125"/>
              <a:ext cx="473400" cy="299625"/>
            </a:xfrm>
            <a:custGeom>
              <a:avLst/>
              <a:gdLst/>
              <a:ahLst/>
              <a:cxnLst/>
              <a:rect l="l" t="t" r="r" b="b"/>
              <a:pathLst>
                <a:path w="18936" h="11985" extrusionOk="0">
                  <a:moveTo>
                    <a:pt x="1722" y="1"/>
                  </a:moveTo>
                  <a:cubicBezTo>
                    <a:pt x="1722" y="1"/>
                    <a:pt x="1038" y="89"/>
                    <a:pt x="0" y="288"/>
                  </a:cubicBezTo>
                  <a:cubicBezTo>
                    <a:pt x="376" y="2936"/>
                    <a:pt x="4326" y="10793"/>
                    <a:pt x="9512" y="11984"/>
                  </a:cubicBezTo>
                  <a:cubicBezTo>
                    <a:pt x="15250" y="9689"/>
                    <a:pt x="18495" y="4481"/>
                    <a:pt x="18936" y="575"/>
                  </a:cubicBezTo>
                  <a:cubicBezTo>
                    <a:pt x="17855" y="442"/>
                    <a:pt x="16994" y="332"/>
                    <a:pt x="16994" y="332"/>
                  </a:cubicBezTo>
                  <a:lnTo>
                    <a:pt x="1722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33"/>
            <p:cNvSpPr/>
            <p:nvPr/>
          </p:nvSpPr>
          <p:spPr>
            <a:xfrm>
              <a:off x="3183475" y="1337175"/>
              <a:ext cx="128575" cy="113675"/>
            </a:xfrm>
            <a:custGeom>
              <a:avLst/>
              <a:gdLst/>
              <a:ahLst/>
              <a:cxnLst/>
              <a:rect l="l" t="t" r="r" b="b"/>
              <a:pathLst>
                <a:path w="5143" h="4547" extrusionOk="0">
                  <a:moveTo>
                    <a:pt x="3664" y="0"/>
                  </a:moveTo>
                  <a:lnTo>
                    <a:pt x="1" y="221"/>
                  </a:lnTo>
                  <a:lnTo>
                    <a:pt x="1832" y="4547"/>
                  </a:lnTo>
                  <a:lnTo>
                    <a:pt x="5143" y="2472"/>
                  </a:lnTo>
                  <a:lnTo>
                    <a:pt x="3664" y="0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33"/>
            <p:cNvSpPr/>
            <p:nvPr/>
          </p:nvSpPr>
          <p:spPr>
            <a:xfrm>
              <a:off x="3011900" y="1168000"/>
              <a:ext cx="268150" cy="204900"/>
            </a:xfrm>
            <a:custGeom>
              <a:avLst/>
              <a:gdLst/>
              <a:ahLst/>
              <a:cxnLst/>
              <a:rect l="l" t="t" r="r" b="b"/>
              <a:pathLst>
                <a:path w="10726" h="8196" extrusionOk="0">
                  <a:moveTo>
                    <a:pt x="5219" y="0"/>
                  </a:moveTo>
                  <a:cubicBezTo>
                    <a:pt x="4283" y="0"/>
                    <a:pt x="3009" y="279"/>
                    <a:pt x="2604" y="522"/>
                  </a:cubicBezTo>
                  <a:cubicBezTo>
                    <a:pt x="2030" y="875"/>
                    <a:pt x="1876" y="2000"/>
                    <a:pt x="1589" y="2221"/>
                  </a:cubicBezTo>
                  <a:cubicBezTo>
                    <a:pt x="1302" y="2442"/>
                    <a:pt x="0" y="2795"/>
                    <a:pt x="0" y="3126"/>
                  </a:cubicBezTo>
                  <a:cubicBezTo>
                    <a:pt x="0" y="3409"/>
                    <a:pt x="498" y="3804"/>
                    <a:pt x="1344" y="3804"/>
                  </a:cubicBezTo>
                  <a:cubicBezTo>
                    <a:pt x="1489" y="3804"/>
                    <a:pt x="1645" y="3792"/>
                    <a:pt x="1810" y="3766"/>
                  </a:cubicBezTo>
                  <a:cubicBezTo>
                    <a:pt x="2935" y="3612"/>
                    <a:pt x="3686" y="1824"/>
                    <a:pt x="3686" y="1824"/>
                  </a:cubicBezTo>
                  <a:lnTo>
                    <a:pt x="4855" y="1691"/>
                  </a:lnTo>
                  <a:cubicBezTo>
                    <a:pt x="4855" y="1691"/>
                    <a:pt x="5407" y="6348"/>
                    <a:pt x="5959" y="6878"/>
                  </a:cubicBezTo>
                  <a:cubicBezTo>
                    <a:pt x="6047" y="6966"/>
                    <a:pt x="6753" y="8003"/>
                    <a:pt x="7857" y="8180"/>
                  </a:cubicBezTo>
                  <a:cubicBezTo>
                    <a:pt x="7932" y="8190"/>
                    <a:pt x="8008" y="8195"/>
                    <a:pt x="8086" y="8195"/>
                  </a:cubicBezTo>
                  <a:cubicBezTo>
                    <a:pt x="9141" y="8195"/>
                    <a:pt x="10342" y="7261"/>
                    <a:pt x="10527" y="6767"/>
                  </a:cubicBezTo>
                  <a:cubicBezTo>
                    <a:pt x="10726" y="6216"/>
                    <a:pt x="6775" y="478"/>
                    <a:pt x="6047" y="125"/>
                  </a:cubicBezTo>
                  <a:cubicBezTo>
                    <a:pt x="5854" y="37"/>
                    <a:pt x="5559" y="0"/>
                    <a:pt x="5219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33"/>
            <p:cNvSpPr/>
            <p:nvPr/>
          </p:nvSpPr>
          <p:spPr>
            <a:xfrm>
              <a:off x="3031750" y="1111325"/>
              <a:ext cx="78375" cy="321900"/>
            </a:xfrm>
            <a:custGeom>
              <a:avLst/>
              <a:gdLst/>
              <a:ahLst/>
              <a:cxnLst/>
              <a:rect l="l" t="t" r="r" b="b"/>
              <a:pathLst>
                <a:path w="3135" h="12876" extrusionOk="0">
                  <a:moveTo>
                    <a:pt x="2338" y="1"/>
                  </a:moveTo>
                  <a:cubicBezTo>
                    <a:pt x="2002" y="1"/>
                    <a:pt x="1744" y="207"/>
                    <a:pt x="1744" y="207"/>
                  </a:cubicBezTo>
                  <a:cubicBezTo>
                    <a:pt x="1744" y="207"/>
                    <a:pt x="1" y="10359"/>
                    <a:pt x="1" y="10668"/>
                  </a:cubicBezTo>
                  <a:cubicBezTo>
                    <a:pt x="1" y="10973"/>
                    <a:pt x="259" y="12875"/>
                    <a:pt x="500" y="12875"/>
                  </a:cubicBezTo>
                  <a:cubicBezTo>
                    <a:pt x="503" y="12875"/>
                    <a:pt x="505" y="12875"/>
                    <a:pt x="508" y="12875"/>
                  </a:cubicBezTo>
                  <a:cubicBezTo>
                    <a:pt x="773" y="12808"/>
                    <a:pt x="1612" y="11065"/>
                    <a:pt x="1612" y="11065"/>
                  </a:cubicBezTo>
                  <a:cubicBezTo>
                    <a:pt x="1612" y="11065"/>
                    <a:pt x="2825" y="3451"/>
                    <a:pt x="3134" y="494"/>
                  </a:cubicBezTo>
                  <a:cubicBezTo>
                    <a:pt x="2873" y="111"/>
                    <a:pt x="2584" y="1"/>
                    <a:pt x="2338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33"/>
            <p:cNvSpPr/>
            <p:nvPr/>
          </p:nvSpPr>
          <p:spPr>
            <a:xfrm>
              <a:off x="3029550" y="1183225"/>
              <a:ext cx="217950" cy="174425"/>
            </a:xfrm>
            <a:custGeom>
              <a:avLst/>
              <a:gdLst/>
              <a:ahLst/>
              <a:cxnLst/>
              <a:rect l="l" t="t" r="r" b="b"/>
              <a:pathLst>
                <a:path w="8718" h="6977" extrusionOk="0">
                  <a:moveTo>
                    <a:pt x="4607" y="0"/>
                  </a:moveTo>
                  <a:cubicBezTo>
                    <a:pt x="3735" y="0"/>
                    <a:pt x="965" y="1954"/>
                    <a:pt x="375" y="2914"/>
                  </a:cubicBezTo>
                  <a:cubicBezTo>
                    <a:pt x="0" y="3510"/>
                    <a:pt x="331" y="3907"/>
                    <a:pt x="640" y="4128"/>
                  </a:cubicBezTo>
                  <a:cubicBezTo>
                    <a:pt x="773" y="4194"/>
                    <a:pt x="883" y="4260"/>
                    <a:pt x="1015" y="4327"/>
                  </a:cubicBezTo>
                  <a:cubicBezTo>
                    <a:pt x="1015" y="4327"/>
                    <a:pt x="905" y="5187"/>
                    <a:pt x="1700" y="5276"/>
                  </a:cubicBezTo>
                  <a:cubicBezTo>
                    <a:pt x="1782" y="5285"/>
                    <a:pt x="1860" y="5290"/>
                    <a:pt x="1938" y="5290"/>
                  </a:cubicBezTo>
                  <a:cubicBezTo>
                    <a:pt x="2048" y="5290"/>
                    <a:pt x="2157" y="5279"/>
                    <a:pt x="2273" y="5254"/>
                  </a:cubicBezTo>
                  <a:cubicBezTo>
                    <a:pt x="2498" y="5926"/>
                    <a:pt x="2817" y="6108"/>
                    <a:pt x="3257" y="6108"/>
                  </a:cubicBezTo>
                  <a:cubicBezTo>
                    <a:pt x="3337" y="6108"/>
                    <a:pt x="3421" y="6102"/>
                    <a:pt x="3509" y="6092"/>
                  </a:cubicBezTo>
                  <a:cubicBezTo>
                    <a:pt x="3598" y="6313"/>
                    <a:pt x="3752" y="6490"/>
                    <a:pt x="3907" y="6644"/>
                  </a:cubicBezTo>
                  <a:cubicBezTo>
                    <a:pt x="4127" y="6843"/>
                    <a:pt x="4392" y="6953"/>
                    <a:pt x="4657" y="6975"/>
                  </a:cubicBezTo>
                  <a:cubicBezTo>
                    <a:pt x="4664" y="6976"/>
                    <a:pt x="4672" y="6976"/>
                    <a:pt x="4681" y="6976"/>
                  </a:cubicBezTo>
                  <a:cubicBezTo>
                    <a:pt x="5176" y="6976"/>
                    <a:pt x="7996" y="5753"/>
                    <a:pt x="8365" y="5276"/>
                  </a:cubicBezTo>
                  <a:cubicBezTo>
                    <a:pt x="8718" y="4790"/>
                    <a:pt x="5738" y="67"/>
                    <a:pt x="4635" y="1"/>
                  </a:cubicBezTo>
                  <a:cubicBezTo>
                    <a:pt x="4626" y="1"/>
                    <a:pt x="4616" y="0"/>
                    <a:pt x="4607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33"/>
            <p:cNvSpPr/>
            <p:nvPr/>
          </p:nvSpPr>
          <p:spPr>
            <a:xfrm>
              <a:off x="3045550" y="1224625"/>
              <a:ext cx="112025" cy="66775"/>
            </a:xfrm>
            <a:custGeom>
              <a:avLst/>
              <a:gdLst/>
              <a:ahLst/>
              <a:cxnLst/>
              <a:rect l="l" t="t" r="r" b="b"/>
              <a:pathLst>
                <a:path w="4481" h="2671" extrusionOk="0">
                  <a:moveTo>
                    <a:pt x="4480" y="0"/>
                  </a:moveTo>
                  <a:cubicBezTo>
                    <a:pt x="4414" y="22"/>
                    <a:pt x="2737" y="398"/>
                    <a:pt x="2075" y="618"/>
                  </a:cubicBezTo>
                  <a:cubicBezTo>
                    <a:pt x="1192" y="993"/>
                    <a:pt x="486" y="1633"/>
                    <a:pt x="0" y="2472"/>
                  </a:cubicBezTo>
                  <a:cubicBezTo>
                    <a:pt x="133" y="2538"/>
                    <a:pt x="243" y="2604"/>
                    <a:pt x="375" y="2671"/>
                  </a:cubicBezTo>
                  <a:cubicBezTo>
                    <a:pt x="486" y="2384"/>
                    <a:pt x="1016" y="1942"/>
                    <a:pt x="1501" y="1589"/>
                  </a:cubicBezTo>
                  <a:cubicBezTo>
                    <a:pt x="1964" y="1236"/>
                    <a:pt x="4414" y="44"/>
                    <a:pt x="4480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33"/>
            <p:cNvSpPr/>
            <p:nvPr/>
          </p:nvSpPr>
          <p:spPr>
            <a:xfrm>
              <a:off x="3072025" y="1267650"/>
              <a:ext cx="97675" cy="47850"/>
            </a:xfrm>
            <a:custGeom>
              <a:avLst/>
              <a:gdLst/>
              <a:ahLst/>
              <a:cxnLst/>
              <a:rect l="l" t="t" r="r" b="b"/>
              <a:pathLst>
                <a:path w="3907" h="1914" extrusionOk="0">
                  <a:moveTo>
                    <a:pt x="3907" y="1"/>
                  </a:moveTo>
                  <a:cubicBezTo>
                    <a:pt x="3863" y="1"/>
                    <a:pt x="1832" y="332"/>
                    <a:pt x="1016" y="950"/>
                  </a:cubicBezTo>
                  <a:cubicBezTo>
                    <a:pt x="641" y="1237"/>
                    <a:pt x="310" y="1546"/>
                    <a:pt x="1" y="1899"/>
                  </a:cubicBezTo>
                  <a:cubicBezTo>
                    <a:pt x="83" y="1908"/>
                    <a:pt x="161" y="1913"/>
                    <a:pt x="239" y="1913"/>
                  </a:cubicBezTo>
                  <a:cubicBezTo>
                    <a:pt x="349" y="1913"/>
                    <a:pt x="458" y="1902"/>
                    <a:pt x="574" y="1877"/>
                  </a:cubicBezTo>
                  <a:lnTo>
                    <a:pt x="3907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33"/>
            <p:cNvSpPr/>
            <p:nvPr/>
          </p:nvSpPr>
          <p:spPr>
            <a:xfrm>
              <a:off x="3117275" y="1312350"/>
              <a:ext cx="64575" cy="36975"/>
            </a:xfrm>
            <a:custGeom>
              <a:avLst/>
              <a:gdLst/>
              <a:ahLst/>
              <a:cxnLst/>
              <a:rect l="l" t="t" r="r" b="b"/>
              <a:pathLst>
                <a:path w="2583" h="1479" extrusionOk="0">
                  <a:moveTo>
                    <a:pt x="2582" y="0"/>
                  </a:moveTo>
                  <a:lnTo>
                    <a:pt x="0" y="927"/>
                  </a:lnTo>
                  <a:cubicBezTo>
                    <a:pt x="89" y="1148"/>
                    <a:pt x="243" y="1325"/>
                    <a:pt x="398" y="1479"/>
                  </a:cubicBezTo>
                  <a:cubicBezTo>
                    <a:pt x="1324" y="1082"/>
                    <a:pt x="2582" y="0"/>
                    <a:pt x="2582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33"/>
            <p:cNvSpPr/>
            <p:nvPr/>
          </p:nvSpPr>
          <p:spPr>
            <a:xfrm>
              <a:off x="3136025" y="1330550"/>
              <a:ext cx="512050" cy="599400"/>
            </a:xfrm>
            <a:custGeom>
              <a:avLst/>
              <a:gdLst/>
              <a:ahLst/>
              <a:cxnLst/>
              <a:rect l="l" t="t" r="r" b="b"/>
              <a:pathLst>
                <a:path w="20482" h="23976" extrusionOk="0">
                  <a:moveTo>
                    <a:pt x="7151" y="1"/>
                  </a:moveTo>
                  <a:lnTo>
                    <a:pt x="1" y="4282"/>
                  </a:lnTo>
                  <a:cubicBezTo>
                    <a:pt x="1" y="4282"/>
                    <a:pt x="7151" y="19885"/>
                    <a:pt x="8828" y="21651"/>
                  </a:cubicBezTo>
                  <a:cubicBezTo>
                    <a:pt x="10087" y="22959"/>
                    <a:pt x="12024" y="23976"/>
                    <a:pt x="14101" y="23976"/>
                  </a:cubicBezTo>
                  <a:cubicBezTo>
                    <a:pt x="14828" y="23976"/>
                    <a:pt x="15572" y="23851"/>
                    <a:pt x="16310" y="23571"/>
                  </a:cubicBezTo>
                  <a:cubicBezTo>
                    <a:pt x="19157" y="22512"/>
                    <a:pt x="20481" y="19576"/>
                    <a:pt x="19775" y="16641"/>
                  </a:cubicBezTo>
                  <a:cubicBezTo>
                    <a:pt x="19091" y="13706"/>
                    <a:pt x="7151" y="1"/>
                    <a:pt x="7151" y="1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33"/>
            <p:cNvSpPr/>
            <p:nvPr/>
          </p:nvSpPr>
          <p:spPr>
            <a:xfrm>
              <a:off x="2579325" y="1325600"/>
              <a:ext cx="614100" cy="706225"/>
            </a:xfrm>
            <a:custGeom>
              <a:avLst/>
              <a:gdLst/>
              <a:ahLst/>
              <a:cxnLst/>
              <a:rect l="l" t="t" r="r" b="b"/>
              <a:pathLst>
                <a:path w="24564" h="28249" extrusionOk="0">
                  <a:moveTo>
                    <a:pt x="1" y="0"/>
                  </a:moveTo>
                  <a:lnTo>
                    <a:pt x="950" y="28249"/>
                  </a:lnTo>
                  <a:lnTo>
                    <a:pt x="23924" y="28249"/>
                  </a:lnTo>
                  <a:lnTo>
                    <a:pt x="24564" y="79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33"/>
            <p:cNvSpPr/>
            <p:nvPr/>
          </p:nvSpPr>
          <p:spPr>
            <a:xfrm>
              <a:off x="2433675" y="1429600"/>
              <a:ext cx="185950" cy="253425"/>
            </a:xfrm>
            <a:custGeom>
              <a:avLst/>
              <a:gdLst/>
              <a:ahLst/>
              <a:cxnLst/>
              <a:rect l="l" t="t" r="r" b="b"/>
              <a:pathLst>
                <a:path w="7438" h="10137" extrusionOk="0">
                  <a:moveTo>
                    <a:pt x="6144" y="0"/>
                  </a:moveTo>
                  <a:cubicBezTo>
                    <a:pt x="5769" y="0"/>
                    <a:pt x="5394" y="120"/>
                    <a:pt x="5076" y="342"/>
                  </a:cubicBezTo>
                  <a:cubicBezTo>
                    <a:pt x="4414" y="850"/>
                    <a:pt x="1369" y="4491"/>
                    <a:pt x="795" y="6014"/>
                  </a:cubicBezTo>
                  <a:cubicBezTo>
                    <a:pt x="221" y="7559"/>
                    <a:pt x="0" y="9324"/>
                    <a:pt x="905" y="9788"/>
                  </a:cubicBezTo>
                  <a:cubicBezTo>
                    <a:pt x="1332" y="10007"/>
                    <a:pt x="1818" y="10137"/>
                    <a:pt x="2361" y="10137"/>
                  </a:cubicBezTo>
                  <a:cubicBezTo>
                    <a:pt x="2968" y="10137"/>
                    <a:pt x="3646" y="9974"/>
                    <a:pt x="4392" y="9589"/>
                  </a:cubicBezTo>
                  <a:cubicBezTo>
                    <a:pt x="5805" y="8861"/>
                    <a:pt x="6356" y="6764"/>
                    <a:pt x="6356" y="6698"/>
                  </a:cubicBezTo>
                  <a:cubicBezTo>
                    <a:pt x="6356" y="6610"/>
                    <a:pt x="7438" y="1070"/>
                    <a:pt x="7438" y="1070"/>
                  </a:cubicBezTo>
                  <a:cubicBezTo>
                    <a:pt x="7438" y="1070"/>
                    <a:pt x="7151" y="210"/>
                    <a:pt x="6577" y="55"/>
                  </a:cubicBezTo>
                  <a:cubicBezTo>
                    <a:pt x="6435" y="18"/>
                    <a:pt x="6289" y="0"/>
                    <a:pt x="6144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33"/>
            <p:cNvSpPr/>
            <p:nvPr/>
          </p:nvSpPr>
          <p:spPr>
            <a:xfrm>
              <a:off x="2555050" y="1430475"/>
              <a:ext cx="156175" cy="207575"/>
            </a:xfrm>
            <a:custGeom>
              <a:avLst/>
              <a:gdLst/>
              <a:ahLst/>
              <a:cxnLst/>
              <a:rect l="l" t="t" r="r" b="b"/>
              <a:pathLst>
                <a:path w="6247" h="8303" extrusionOk="0">
                  <a:moveTo>
                    <a:pt x="1860" y="1"/>
                  </a:moveTo>
                  <a:cubicBezTo>
                    <a:pt x="1807" y="1"/>
                    <a:pt x="1760" y="7"/>
                    <a:pt x="1722" y="20"/>
                  </a:cubicBezTo>
                  <a:cubicBezTo>
                    <a:pt x="1104" y="241"/>
                    <a:pt x="861" y="1102"/>
                    <a:pt x="1236" y="1344"/>
                  </a:cubicBezTo>
                  <a:cubicBezTo>
                    <a:pt x="883" y="1477"/>
                    <a:pt x="619" y="1808"/>
                    <a:pt x="574" y="2205"/>
                  </a:cubicBezTo>
                  <a:cubicBezTo>
                    <a:pt x="486" y="2602"/>
                    <a:pt x="1060" y="2911"/>
                    <a:pt x="1060" y="2911"/>
                  </a:cubicBezTo>
                  <a:cubicBezTo>
                    <a:pt x="773" y="3066"/>
                    <a:pt x="508" y="3242"/>
                    <a:pt x="265" y="3441"/>
                  </a:cubicBezTo>
                  <a:cubicBezTo>
                    <a:pt x="89" y="3684"/>
                    <a:pt x="310" y="4545"/>
                    <a:pt x="508" y="4655"/>
                  </a:cubicBezTo>
                  <a:cubicBezTo>
                    <a:pt x="243" y="5317"/>
                    <a:pt x="1" y="5648"/>
                    <a:pt x="89" y="5935"/>
                  </a:cubicBezTo>
                  <a:cubicBezTo>
                    <a:pt x="177" y="6244"/>
                    <a:pt x="1832" y="7745"/>
                    <a:pt x="2384" y="7965"/>
                  </a:cubicBezTo>
                  <a:cubicBezTo>
                    <a:pt x="2734" y="8113"/>
                    <a:pt x="3527" y="8302"/>
                    <a:pt x="4157" y="8302"/>
                  </a:cubicBezTo>
                  <a:cubicBezTo>
                    <a:pt x="4561" y="8302"/>
                    <a:pt x="4898" y="8225"/>
                    <a:pt x="5010" y="8009"/>
                  </a:cubicBezTo>
                  <a:cubicBezTo>
                    <a:pt x="5077" y="7943"/>
                    <a:pt x="5099" y="7833"/>
                    <a:pt x="5099" y="7745"/>
                  </a:cubicBezTo>
                  <a:cubicBezTo>
                    <a:pt x="5077" y="7391"/>
                    <a:pt x="4569" y="7237"/>
                    <a:pt x="4326" y="7149"/>
                  </a:cubicBezTo>
                  <a:cubicBezTo>
                    <a:pt x="3766" y="6825"/>
                    <a:pt x="3226" y="6460"/>
                    <a:pt x="2708" y="6073"/>
                  </a:cubicBezTo>
                  <a:lnTo>
                    <a:pt x="2708" y="6073"/>
                  </a:lnTo>
                  <a:cubicBezTo>
                    <a:pt x="2897" y="6150"/>
                    <a:pt x="3863" y="6701"/>
                    <a:pt x="4515" y="6701"/>
                  </a:cubicBezTo>
                  <a:cubicBezTo>
                    <a:pt x="4756" y="6701"/>
                    <a:pt x="4955" y="6625"/>
                    <a:pt x="5054" y="6420"/>
                  </a:cubicBezTo>
                  <a:cubicBezTo>
                    <a:pt x="5430" y="5626"/>
                    <a:pt x="3973" y="4831"/>
                    <a:pt x="3554" y="4589"/>
                  </a:cubicBezTo>
                  <a:cubicBezTo>
                    <a:pt x="3068" y="4236"/>
                    <a:pt x="2605" y="3860"/>
                    <a:pt x="2163" y="3441"/>
                  </a:cubicBezTo>
                  <a:lnTo>
                    <a:pt x="2163" y="3441"/>
                  </a:lnTo>
                  <a:cubicBezTo>
                    <a:pt x="2201" y="3460"/>
                    <a:pt x="3840" y="4256"/>
                    <a:pt x="4701" y="4256"/>
                  </a:cubicBezTo>
                  <a:cubicBezTo>
                    <a:pt x="4856" y="4256"/>
                    <a:pt x="4986" y="4230"/>
                    <a:pt x="5077" y="4169"/>
                  </a:cubicBezTo>
                  <a:cubicBezTo>
                    <a:pt x="5143" y="4125"/>
                    <a:pt x="5187" y="4059"/>
                    <a:pt x="5231" y="3993"/>
                  </a:cubicBezTo>
                  <a:cubicBezTo>
                    <a:pt x="5430" y="3551"/>
                    <a:pt x="4746" y="2911"/>
                    <a:pt x="4723" y="2889"/>
                  </a:cubicBezTo>
                  <a:cubicBezTo>
                    <a:pt x="4726" y="2889"/>
                    <a:pt x="4729" y="2888"/>
                    <a:pt x="4732" y="2888"/>
                  </a:cubicBezTo>
                  <a:cubicBezTo>
                    <a:pt x="4811" y="2888"/>
                    <a:pt x="5062" y="3073"/>
                    <a:pt x="5382" y="3073"/>
                  </a:cubicBezTo>
                  <a:cubicBezTo>
                    <a:pt x="5487" y="3073"/>
                    <a:pt x="5600" y="3053"/>
                    <a:pt x="5717" y="3000"/>
                  </a:cubicBezTo>
                  <a:cubicBezTo>
                    <a:pt x="6246" y="2757"/>
                    <a:pt x="6246" y="2029"/>
                    <a:pt x="5717" y="1808"/>
                  </a:cubicBezTo>
                  <a:cubicBezTo>
                    <a:pt x="5219" y="1538"/>
                    <a:pt x="2692" y="1"/>
                    <a:pt x="1860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33"/>
            <p:cNvSpPr/>
            <p:nvPr/>
          </p:nvSpPr>
          <p:spPr>
            <a:xfrm>
              <a:off x="2599750" y="1466675"/>
              <a:ext cx="91050" cy="63625"/>
            </a:xfrm>
            <a:custGeom>
              <a:avLst/>
              <a:gdLst/>
              <a:ahLst/>
              <a:cxnLst/>
              <a:rect l="l" t="t" r="r" b="b"/>
              <a:pathLst>
                <a:path w="3642" h="2545" extrusionOk="0">
                  <a:moveTo>
                    <a:pt x="112" y="1"/>
                  </a:moveTo>
                  <a:cubicBezTo>
                    <a:pt x="64" y="1"/>
                    <a:pt x="26" y="9"/>
                    <a:pt x="0" y="29"/>
                  </a:cubicBezTo>
                  <a:cubicBezTo>
                    <a:pt x="574" y="382"/>
                    <a:pt x="2538" y="1618"/>
                    <a:pt x="3443" y="2545"/>
                  </a:cubicBezTo>
                  <a:cubicBezTo>
                    <a:pt x="3642" y="2103"/>
                    <a:pt x="2958" y="1463"/>
                    <a:pt x="2935" y="1441"/>
                  </a:cubicBezTo>
                  <a:cubicBezTo>
                    <a:pt x="2935" y="1441"/>
                    <a:pt x="717" y="1"/>
                    <a:pt x="112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33"/>
            <p:cNvSpPr/>
            <p:nvPr/>
          </p:nvSpPr>
          <p:spPr>
            <a:xfrm>
              <a:off x="2578775" y="1554550"/>
              <a:ext cx="103750" cy="69550"/>
            </a:xfrm>
            <a:custGeom>
              <a:avLst/>
              <a:gdLst/>
              <a:ahLst/>
              <a:cxnLst/>
              <a:rect l="l" t="t" r="r" b="b"/>
              <a:pathLst>
                <a:path w="4150" h="2782" extrusionOk="0">
                  <a:moveTo>
                    <a:pt x="1" y="1"/>
                  </a:moveTo>
                  <a:lnTo>
                    <a:pt x="1" y="1"/>
                  </a:lnTo>
                  <a:cubicBezTo>
                    <a:pt x="332" y="464"/>
                    <a:pt x="707" y="906"/>
                    <a:pt x="1104" y="1325"/>
                  </a:cubicBezTo>
                  <a:cubicBezTo>
                    <a:pt x="1678" y="2031"/>
                    <a:pt x="3355" y="2274"/>
                    <a:pt x="4150" y="2782"/>
                  </a:cubicBezTo>
                  <a:cubicBezTo>
                    <a:pt x="4105" y="2428"/>
                    <a:pt x="3620" y="2252"/>
                    <a:pt x="3377" y="2186"/>
                  </a:cubicBezTo>
                  <a:cubicBezTo>
                    <a:pt x="2803" y="1855"/>
                    <a:pt x="2252" y="1480"/>
                    <a:pt x="1722" y="1082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33"/>
            <p:cNvSpPr/>
            <p:nvPr/>
          </p:nvSpPr>
          <p:spPr>
            <a:xfrm>
              <a:off x="1927175" y="1550150"/>
              <a:ext cx="599200" cy="366400"/>
            </a:xfrm>
            <a:custGeom>
              <a:avLst/>
              <a:gdLst/>
              <a:ahLst/>
              <a:cxnLst/>
              <a:rect l="l" t="t" r="r" b="b"/>
              <a:pathLst>
                <a:path w="23968" h="14656" extrusionOk="0">
                  <a:moveTo>
                    <a:pt x="20856" y="0"/>
                  </a:moveTo>
                  <a:cubicBezTo>
                    <a:pt x="20856" y="0"/>
                    <a:pt x="2605" y="3620"/>
                    <a:pt x="1303" y="7129"/>
                  </a:cubicBezTo>
                  <a:cubicBezTo>
                    <a:pt x="1" y="10638"/>
                    <a:pt x="1788" y="14544"/>
                    <a:pt x="6114" y="14654"/>
                  </a:cubicBezTo>
                  <a:cubicBezTo>
                    <a:pt x="6154" y="14655"/>
                    <a:pt x="6195" y="14656"/>
                    <a:pt x="6236" y="14656"/>
                  </a:cubicBezTo>
                  <a:cubicBezTo>
                    <a:pt x="10594" y="14656"/>
                    <a:pt x="19901" y="8912"/>
                    <a:pt x="23968" y="6136"/>
                  </a:cubicBezTo>
                  <a:cubicBezTo>
                    <a:pt x="23372" y="4635"/>
                    <a:pt x="20856" y="0"/>
                    <a:pt x="20856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33"/>
            <p:cNvSpPr/>
            <p:nvPr/>
          </p:nvSpPr>
          <p:spPr>
            <a:xfrm>
              <a:off x="2610225" y="499425"/>
              <a:ext cx="164450" cy="164500"/>
            </a:xfrm>
            <a:custGeom>
              <a:avLst/>
              <a:gdLst/>
              <a:ahLst/>
              <a:cxnLst/>
              <a:rect l="l" t="t" r="r" b="b"/>
              <a:pathLst>
                <a:path w="6578" h="6580" extrusionOk="0">
                  <a:moveTo>
                    <a:pt x="2434" y="0"/>
                  </a:moveTo>
                  <a:cubicBezTo>
                    <a:pt x="2195" y="0"/>
                    <a:pt x="1942" y="74"/>
                    <a:pt x="1678" y="252"/>
                  </a:cubicBezTo>
                  <a:cubicBezTo>
                    <a:pt x="1" y="1355"/>
                    <a:pt x="1281" y="3408"/>
                    <a:pt x="2207" y="4092"/>
                  </a:cubicBezTo>
                  <a:cubicBezTo>
                    <a:pt x="3323" y="4888"/>
                    <a:pt x="3984" y="6580"/>
                    <a:pt x="4794" y="6580"/>
                  </a:cubicBezTo>
                  <a:cubicBezTo>
                    <a:pt x="4994" y="6580"/>
                    <a:pt x="5203" y="6477"/>
                    <a:pt x="5430" y="6233"/>
                  </a:cubicBezTo>
                  <a:cubicBezTo>
                    <a:pt x="6577" y="5019"/>
                    <a:pt x="4503" y="1929"/>
                    <a:pt x="4503" y="1929"/>
                  </a:cubicBezTo>
                  <a:cubicBezTo>
                    <a:pt x="4503" y="1929"/>
                    <a:pt x="3654" y="0"/>
                    <a:pt x="2434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33"/>
            <p:cNvSpPr/>
            <p:nvPr/>
          </p:nvSpPr>
          <p:spPr>
            <a:xfrm>
              <a:off x="3027900" y="499425"/>
              <a:ext cx="164425" cy="164500"/>
            </a:xfrm>
            <a:custGeom>
              <a:avLst/>
              <a:gdLst/>
              <a:ahLst/>
              <a:cxnLst/>
              <a:rect l="l" t="t" r="r" b="b"/>
              <a:pathLst>
                <a:path w="6577" h="6580" extrusionOk="0">
                  <a:moveTo>
                    <a:pt x="4164" y="0"/>
                  </a:moveTo>
                  <a:cubicBezTo>
                    <a:pt x="2939" y="0"/>
                    <a:pt x="2075" y="1929"/>
                    <a:pt x="2075" y="1929"/>
                  </a:cubicBezTo>
                  <a:cubicBezTo>
                    <a:pt x="2075" y="1929"/>
                    <a:pt x="0" y="5019"/>
                    <a:pt x="1148" y="6233"/>
                  </a:cubicBezTo>
                  <a:cubicBezTo>
                    <a:pt x="1375" y="6477"/>
                    <a:pt x="1584" y="6580"/>
                    <a:pt x="1785" y="6580"/>
                  </a:cubicBezTo>
                  <a:cubicBezTo>
                    <a:pt x="2601" y="6580"/>
                    <a:pt x="3272" y="4888"/>
                    <a:pt x="4370" y="4092"/>
                  </a:cubicBezTo>
                  <a:cubicBezTo>
                    <a:pt x="5319" y="3408"/>
                    <a:pt x="6577" y="1355"/>
                    <a:pt x="4922" y="252"/>
                  </a:cubicBezTo>
                  <a:cubicBezTo>
                    <a:pt x="4658" y="74"/>
                    <a:pt x="4404" y="0"/>
                    <a:pt x="4164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33"/>
            <p:cNvSpPr/>
            <p:nvPr/>
          </p:nvSpPr>
          <p:spPr>
            <a:xfrm>
              <a:off x="2699600" y="745150"/>
              <a:ext cx="391775" cy="473975"/>
            </a:xfrm>
            <a:custGeom>
              <a:avLst/>
              <a:gdLst/>
              <a:ahLst/>
              <a:cxnLst/>
              <a:rect l="l" t="t" r="r" b="b"/>
              <a:pathLst>
                <a:path w="15671" h="18959" extrusionOk="0">
                  <a:moveTo>
                    <a:pt x="4746" y="1"/>
                  </a:moveTo>
                  <a:lnTo>
                    <a:pt x="4746" y="1"/>
                  </a:lnTo>
                  <a:cubicBezTo>
                    <a:pt x="4790" y="111"/>
                    <a:pt x="4657" y="5320"/>
                    <a:pt x="4039" y="6732"/>
                  </a:cubicBezTo>
                  <a:cubicBezTo>
                    <a:pt x="3179" y="8696"/>
                    <a:pt x="1" y="9160"/>
                    <a:pt x="1" y="9160"/>
                  </a:cubicBezTo>
                  <a:cubicBezTo>
                    <a:pt x="1" y="9160"/>
                    <a:pt x="3289" y="18076"/>
                    <a:pt x="8056" y="18959"/>
                  </a:cubicBezTo>
                  <a:cubicBezTo>
                    <a:pt x="11962" y="17392"/>
                    <a:pt x="14522" y="12713"/>
                    <a:pt x="15670" y="9535"/>
                  </a:cubicBezTo>
                  <a:cubicBezTo>
                    <a:pt x="12691" y="9116"/>
                    <a:pt x="11896" y="7681"/>
                    <a:pt x="11742" y="6335"/>
                  </a:cubicBezTo>
                  <a:cubicBezTo>
                    <a:pt x="11631" y="5187"/>
                    <a:pt x="11300" y="155"/>
                    <a:pt x="11300" y="155"/>
                  </a:cubicBezTo>
                  <a:lnTo>
                    <a:pt x="4746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33"/>
            <p:cNvSpPr/>
            <p:nvPr/>
          </p:nvSpPr>
          <p:spPr>
            <a:xfrm>
              <a:off x="2701825" y="358950"/>
              <a:ext cx="402775" cy="459625"/>
            </a:xfrm>
            <a:custGeom>
              <a:avLst/>
              <a:gdLst/>
              <a:ahLst/>
              <a:cxnLst/>
              <a:rect l="l" t="t" r="r" b="b"/>
              <a:pathLst>
                <a:path w="16111" h="18385" extrusionOk="0">
                  <a:moveTo>
                    <a:pt x="12646" y="0"/>
                  </a:moveTo>
                  <a:cubicBezTo>
                    <a:pt x="11631" y="1611"/>
                    <a:pt x="9909" y="3156"/>
                    <a:pt x="7504" y="3553"/>
                  </a:cubicBezTo>
                  <a:cubicBezTo>
                    <a:pt x="5120" y="3951"/>
                    <a:pt x="4480" y="3642"/>
                    <a:pt x="2339" y="4083"/>
                  </a:cubicBezTo>
                  <a:cubicBezTo>
                    <a:pt x="2295" y="4083"/>
                    <a:pt x="2273" y="4083"/>
                    <a:pt x="2229" y="4105"/>
                  </a:cubicBezTo>
                  <a:cubicBezTo>
                    <a:pt x="883" y="4458"/>
                    <a:pt x="0" y="5782"/>
                    <a:pt x="221" y="7173"/>
                  </a:cubicBezTo>
                  <a:cubicBezTo>
                    <a:pt x="640" y="10108"/>
                    <a:pt x="1412" y="13043"/>
                    <a:pt x="2428" y="14654"/>
                  </a:cubicBezTo>
                  <a:cubicBezTo>
                    <a:pt x="4304" y="17634"/>
                    <a:pt x="6930" y="18384"/>
                    <a:pt x="8386" y="18384"/>
                  </a:cubicBezTo>
                  <a:cubicBezTo>
                    <a:pt x="10152" y="18384"/>
                    <a:pt x="14058" y="16420"/>
                    <a:pt x="15073" y="12138"/>
                  </a:cubicBezTo>
                  <a:cubicBezTo>
                    <a:pt x="15338" y="11057"/>
                    <a:pt x="15559" y="9909"/>
                    <a:pt x="15736" y="8784"/>
                  </a:cubicBezTo>
                  <a:cubicBezTo>
                    <a:pt x="16111" y="6533"/>
                    <a:pt x="15405" y="4216"/>
                    <a:pt x="13838" y="2560"/>
                  </a:cubicBezTo>
                  <a:cubicBezTo>
                    <a:pt x="13153" y="1876"/>
                    <a:pt x="12734" y="971"/>
                    <a:pt x="12646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33"/>
            <p:cNvSpPr/>
            <p:nvPr/>
          </p:nvSpPr>
          <p:spPr>
            <a:xfrm>
              <a:off x="2816575" y="543625"/>
              <a:ext cx="39200" cy="38800"/>
            </a:xfrm>
            <a:custGeom>
              <a:avLst/>
              <a:gdLst/>
              <a:ahLst/>
              <a:cxnLst/>
              <a:rect l="l" t="t" r="r" b="b"/>
              <a:pathLst>
                <a:path w="1568" h="1552" extrusionOk="0">
                  <a:moveTo>
                    <a:pt x="843" y="1"/>
                  </a:moveTo>
                  <a:cubicBezTo>
                    <a:pt x="820" y="1"/>
                    <a:pt x="796" y="3"/>
                    <a:pt x="773" y="7"/>
                  </a:cubicBezTo>
                  <a:cubicBezTo>
                    <a:pt x="442" y="7"/>
                    <a:pt x="177" y="205"/>
                    <a:pt x="67" y="492"/>
                  </a:cubicBezTo>
                  <a:cubicBezTo>
                    <a:pt x="23" y="580"/>
                    <a:pt x="0" y="691"/>
                    <a:pt x="0" y="801"/>
                  </a:cubicBezTo>
                  <a:lnTo>
                    <a:pt x="45" y="978"/>
                  </a:lnTo>
                  <a:cubicBezTo>
                    <a:pt x="67" y="1110"/>
                    <a:pt x="155" y="1242"/>
                    <a:pt x="243" y="1331"/>
                  </a:cubicBezTo>
                  <a:cubicBezTo>
                    <a:pt x="309" y="1375"/>
                    <a:pt x="354" y="1419"/>
                    <a:pt x="420" y="1463"/>
                  </a:cubicBezTo>
                  <a:cubicBezTo>
                    <a:pt x="530" y="1529"/>
                    <a:pt x="663" y="1551"/>
                    <a:pt x="795" y="1551"/>
                  </a:cubicBezTo>
                  <a:cubicBezTo>
                    <a:pt x="905" y="1551"/>
                    <a:pt x="994" y="1529"/>
                    <a:pt x="1082" y="1485"/>
                  </a:cubicBezTo>
                  <a:cubicBezTo>
                    <a:pt x="1281" y="1397"/>
                    <a:pt x="1435" y="1242"/>
                    <a:pt x="1501" y="1044"/>
                  </a:cubicBezTo>
                  <a:cubicBezTo>
                    <a:pt x="1545" y="955"/>
                    <a:pt x="1567" y="867"/>
                    <a:pt x="1567" y="757"/>
                  </a:cubicBezTo>
                  <a:lnTo>
                    <a:pt x="1523" y="558"/>
                  </a:lnTo>
                  <a:cubicBezTo>
                    <a:pt x="1501" y="426"/>
                    <a:pt x="1413" y="315"/>
                    <a:pt x="1325" y="205"/>
                  </a:cubicBezTo>
                  <a:lnTo>
                    <a:pt x="1148" y="95"/>
                  </a:lnTo>
                  <a:cubicBezTo>
                    <a:pt x="1057" y="40"/>
                    <a:pt x="952" y="1"/>
                    <a:pt x="843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33"/>
            <p:cNvSpPr/>
            <p:nvPr/>
          </p:nvSpPr>
          <p:spPr>
            <a:xfrm>
              <a:off x="2944025" y="543625"/>
              <a:ext cx="39200" cy="38800"/>
            </a:xfrm>
            <a:custGeom>
              <a:avLst/>
              <a:gdLst/>
              <a:ahLst/>
              <a:cxnLst/>
              <a:rect l="l" t="t" r="r" b="b"/>
              <a:pathLst>
                <a:path w="1568" h="1552" extrusionOk="0">
                  <a:moveTo>
                    <a:pt x="843" y="1"/>
                  </a:moveTo>
                  <a:cubicBezTo>
                    <a:pt x="820" y="1"/>
                    <a:pt x="796" y="3"/>
                    <a:pt x="773" y="7"/>
                  </a:cubicBezTo>
                  <a:cubicBezTo>
                    <a:pt x="464" y="7"/>
                    <a:pt x="177" y="205"/>
                    <a:pt x="67" y="492"/>
                  </a:cubicBezTo>
                  <a:cubicBezTo>
                    <a:pt x="23" y="580"/>
                    <a:pt x="1" y="691"/>
                    <a:pt x="23" y="801"/>
                  </a:cubicBezTo>
                  <a:lnTo>
                    <a:pt x="45" y="978"/>
                  </a:lnTo>
                  <a:cubicBezTo>
                    <a:pt x="89" y="1110"/>
                    <a:pt x="155" y="1242"/>
                    <a:pt x="265" y="1331"/>
                  </a:cubicBezTo>
                  <a:cubicBezTo>
                    <a:pt x="310" y="1375"/>
                    <a:pt x="376" y="1419"/>
                    <a:pt x="420" y="1463"/>
                  </a:cubicBezTo>
                  <a:cubicBezTo>
                    <a:pt x="552" y="1529"/>
                    <a:pt x="685" y="1551"/>
                    <a:pt x="817" y="1551"/>
                  </a:cubicBezTo>
                  <a:cubicBezTo>
                    <a:pt x="905" y="1551"/>
                    <a:pt x="1016" y="1529"/>
                    <a:pt x="1104" y="1485"/>
                  </a:cubicBezTo>
                  <a:cubicBezTo>
                    <a:pt x="1192" y="1441"/>
                    <a:pt x="1281" y="1397"/>
                    <a:pt x="1347" y="1309"/>
                  </a:cubicBezTo>
                  <a:cubicBezTo>
                    <a:pt x="1479" y="1154"/>
                    <a:pt x="1567" y="955"/>
                    <a:pt x="1567" y="757"/>
                  </a:cubicBezTo>
                  <a:cubicBezTo>
                    <a:pt x="1567" y="691"/>
                    <a:pt x="1545" y="624"/>
                    <a:pt x="1545" y="558"/>
                  </a:cubicBezTo>
                  <a:cubicBezTo>
                    <a:pt x="1501" y="426"/>
                    <a:pt x="1435" y="315"/>
                    <a:pt x="1325" y="205"/>
                  </a:cubicBezTo>
                  <a:cubicBezTo>
                    <a:pt x="1281" y="183"/>
                    <a:pt x="1214" y="139"/>
                    <a:pt x="1170" y="95"/>
                  </a:cubicBezTo>
                  <a:cubicBezTo>
                    <a:pt x="1061" y="40"/>
                    <a:pt x="952" y="1"/>
                    <a:pt x="843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33"/>
            <p:cNvSpPr/>
            <p:nvPr/>
          </p:nvSpPr>
          <p:spPr>
            <a:xfrm>
              <a:off x="2800575" y="485275"/>
              <a:ext cx="65125" cy="31500"/>
            </a:xfrm>
            <a:custGeom>
              <a:avLst/>
              <a:gdLst/>
              <a:ahLst/>
              <a:cxnLst/>
              <a:rect l="l" t="t" r="r" b="b"/>
              <a:pathLst>
                <a:path w="2605" h="1260" extrusionOk="0">
                  <a:moveTo>
                    <a:pt x="1330" y="1"/>
                  </a:moveTo>
                  <a:cubicBezTo>
                    <a:pt x="1321" y="1"/>
                    <a:pt x="1312" y="1"/>
                    <a:pt x="1303" y="1"/>
                  </a:cubicBezTo>
                  <a:cubicBezTo>
                    <a:pt x="398" y="23"/>
                    <a:pt x="0" y="1259"/>
                    <a:pt x="0" y="1259"/>
                  </a:cubicBezTo>
                  <a:cubicBezTo>
                    <a:pt x="420" y="1016"/>
                    <a:pt x="861" y="840"/>
                    <a:pt x="1303" y="729"/>
                  </a:cubicBezTo>
                  <a:cubicBezTo>
                    <a:pt x="1436" y="716"/>
                    <a:pt x="1570" y="709"/>
                    <a:pt x="1703" y="709"/>
                  </a:cubicBezTo>
                  <a:cubicBezTo>
                    <a:pt x="2009" y="709"/>
                    <a:pt x="2312" y="747"/>
                    <a:pt x="2605" y="840"/>
                  </a:cubicBezTo>
                  <a:cubicBezTo>
                    <a:pt x="2605" y="840"/>
                    <a:pt x="2045" y="1"/>
                    <a:pt x="1330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33"/>
            <p:cNvSpPr/>
            <p:nvPr/>
          </p:nvSpPr>
          <p:spPr>
            <a:xfrm>
              <a:off x="2932450" y="485275"/>
              <a:ext cx="65125" cy="31500"/>
            </a:xfrm>
            <a:custGeom>
              <a:avLst/>
              <a:gdLst/>
              <a:ahLst/>
              <a:cxnLst/>
              <a:rect l="l" t="t" r="r" b="b"/>
              <a:pathLst>
                <a:path w="2605" h="1260" extrusionOk="0">
                  <a:moveTo>
                    <a:pt x="1275" y="1"/>
                  </a:moveTo>
                  <a:cubicBezTo>
                    <a:pt x="581" y="1"/>
                    <a:pt x="0" y="840"/>
                    <a:pt x="0" y="840"/>
                  </a:cubicBezTo>
                  <a:cubicBezTo>
                    <a:pt x="292" y="747"/>
                    <a:pt x="596" y="709"/>
                    <a:pt x="902" y="709"/>
                  </a:cubicBezTo>
                  <a:cubicBezTo>
                    <a:pt x="1035" y="709"/>
                    <a:pt x="1169" y="716"/>
                    <a:pt x="1302" y="729"/>
                  </a:cubicBezTo>
                  <a:cubicBezTo>
                    <a:pt x="1766" y="840"/>
                    <a:pt x="2207" y="1016"/>
                    <a:pt x="2604" y="1259"/>
                  </a:cubicBezTo>
                  <a:cubicBezTo>
                    <a:pt x="2604" y="1259"/>
                    <a:pt x="2207" y="23"/>
                    <a:pt x="1302" y="1"/>
                  </a:cubicBezTo>
                  <a:cubicBezTo>
                    <a:pt x="1293" y="1"/>
                    <a:pt x="1284" y="1"/>
                    <a:pt x="1275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33"/>
            <p:cNvSpPr/>
            <p:nvPr/>
          </p:nvSpPr>
          <p:spPr>
            <a:xfrm>
              <a:off x="2860725" y="657425"/>
              <a:ext cx="113125" cy="55300"/>
            </a:xfrm>
            <a:custGeom>
              <a:avLst/>
              <a:gdLst/>
              <a:ahLst/>
              <a:cxnLst/>
              <a:rect l="l" t="t" r="r" b="b"/>
              <a:pathLst>
                <a:path w="4525" h="2212" extrusionOk="0">
                  <a:moveTo>
                    <a:pt x="4524" y="1"/>
                  </a:moveTo>
                  <a:cubicBezTo>
                    <a:pt x="4524" y="1"/>
                    <a:pt x="3222" y="795"/>
                    <a:pt x="1920" y="795"/>
                  </a:cubicBezTo>
                  <a:cubicBezTo>
                    <a:pt x="1879" y="797"/>
                    <a:pt x="1837" y="797"/>
                    <a:pt x="1796" y="797"/>
                  </a:cubicBezTo>
                  <a:cubicBezTo>
                    <a:pt x="1176" y="797"/>
                    <a:pt x="559" y="642"/>
                    <a:pt x="0" y="332"/>
                  </a:cubicBezTo>
                  <a:lnTo>
                    <a:pt x="0" y="332"/>
                  </a:lnTo>
                  <a:cubicBezTo>
                    <a:pt x="127" y="1415"/>
                    <a:pt x="1031" y="2212"/>
                    <a:pt x="2082" y="2212"/>
                  </a:cubicBezTo>
                  <a:cubicBezTo>
                    <a:pt x="2123" y="2212"/>
                    <a:pt x="2165" y="2210"/>
                    <a:pt x="2207" y="2208"/>
                  </a:cubicBezTo>
                  <a:cubicBezTo>
                    <a:pt x="4237" y="2208"/>
                    <a:pt x="4524" y="1"/>
                    <a:pt x="452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33"/>
            <p:cNvSpPr/>
            <p:nvPr/>
          </p:nvSpPr>
          <p:spPr>
            <a:xfrm>
              <a:off x="2871750" y="492125"/>
              <a:ext cx="43050" cy="145025"/>
            </a:xfrm>
            <a:custGeom>
              <a:avLst/>
              <a:gdLst/>
              <a:ahLst/>
              <a:cxnLst/>
              <a:rect l="l" t="t" r="r" b="b"/>
              <a:pathLst>
                <a:path w="1722" h="5801" extrusionOk="0">
                  <a:moveTo>
                    <a:pt x="972" y="0"/>
                  </a:moveTo>
                  <a:cubicBezTo>
                    <a:pt x="922" y="0"/>
                    <a:pt x="861" y="47"/>
                    <a:pt x="861" y="102"/>
                  </a:cubicBezTo>
                  <a:cubicBezTo>
                    <a:pt x="861" y="831"/>
                    <a:pt x="1038" y="1537"/>
                    <a:pt x="1016" y="2243"/>
                  </a:cubicBezTo>
                  <a:cubicBezTo>
                    <a:pt x="1016" y="2861"/>
                    <a:pt x="883" y="3457"/>
                    <a:pt x="640" y="4009"/>
                  </a:cubicBezTo>
                  <a:cubicBezTo>
                    <a:pt x="442" y="4406"/>
                    <a:pt x="0" y="4803"/>
                    <a:pt x="199" y="5289"/>
                  </a:cubicBezTo>
                  <a:cubicBezTo>
                    <a:pt x="367" y="5692"/>
                    <a:pt x="790" y="5801"/>
                    <a:pt x="1197" y="5801"/>
                  </a:cubicBezTo>
                  <a:cubicBezTo>
                    <a:pt x="1325" y="5801"/>
                    <a:pt x="1451" y="5790"/>
                    <a:pt x="1567" y="5774"/>
                  </a:cubicBezTo>
                  <a:cubicBezTo>
                    <a:pt x="1722" y="5752"/>
                    <a:pt x="1700" y="5531"/>
                    <a:pt x="1545" y="5531"/>
                  </a:cubicBezTo>
                  <a:cubicBezTo>
                    <a:pt x="1236" y="5509"/>
                    <a:pt x="861" y="5553"/>
                    <a:pt x="618" y="5289"/>
                  </a:cubicBezTo>
                  <a:cubicBezTo>
                    <a:pt x="376" y="5068"/>
                    <a:pt x="508" y="4825"/>
                    <a:pt x="663" y="4582"/>
                  </a:cubicBezTo>
                  <a:cubicBezTo>
                    <a:pt x="927" y="4185"/>
                    <a:pt x="1126" y="3744"/>
                    <a:pt x="1214" y="3280"/>
                  </a:cubicBezTo>
                  <a:cubicBezTo>
                    <a:pt x="1325" y="2795"/>
                    <a:pt x="1347" y="2287"/>
                    <a:pt x="1325" y="1780"/>
                  </a:cubicBezTo>
                  <a:cubicBezTo>
                    <a:pt x="1303" y="1206"/>
                    <a:pt x="1214" y="632"/>
                    <a:pt x="1038" y="58"/>
                  </a:cubicBezTo>
                  <a:cubicBezTo>
                    <a:pt x="1029" y="17"/>
                    <a:pt x="1003" y="0"/>
                    <a:pt x="972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33"/>
            <p:cNvSpPr/>
            <p:nvPr/>
          </p:nvSpPr>
          <p:spPr>
            <a:xfrm>
              <a:off x="2700150" y="505800"/>
              <a:ext cx="405300" cy="327425"/>
            </a:xfrm>
            <a:custGeom>
              <a:avLst/>
              <a:gdLst/>
              <a:ahLst/>
              <a:cxnLst/>
              <a:rect l="l" t="t" r="r" b="b"/>
              <a:pathLst>
                <a:path w="16212" h="13097" extrusionOk="0">
                  <a:moveTo>
                    <a:pt x="15960" y="0"/>
                  </a:moveTo>
                  <a:cubicBezTo>
                    <a:pt x="15886" y="0"/>
                    <a:pt x="15813" y="39"/>
                    <a:pt x="15780" y="129"/>
                  </a:cubicBezTo>
                  <a:cubicBezTo>
                    <a:pt x="15185" y="1475"/>
                    <a:pt x="14699" y="2888"/>
                    <a:pt x="14191" y="4278"/>
                  </a:cubicBezTo>
                  <a:cubicBezTo>
                    <a:pt x="13927" y="4984"/>
                    <a:pt x="13684" y="5691"/>
                    <a:pt x="13463" y="6397"/>
                  </a:cubicBezTo>
                  <a:cubicBezTo>
                    <a:pt x="13353" y="6706"/>
                    <a:pt x="13243" y="7037"/>
                    <a:pt x="13154" y="7368"/>
                  </a:cubicBezTo>
                  <a:cubicBezTo>
                    <a:pt x="13110" y="7478"/>
                    <a:pt x="13088" y="7589"/>
                    <a:pt x="13044" y="7721"/>
                  </a:cubicBezTo>
                  <a:cubicBezTo>
                    <a:pt x="11631" y="8449"/>
                    <a:pt x="10065" y="8847"/>
                    <a:pt x="8453" y="8847"/>
                  </a:cubicBezTo>
                  <a:cubicBezTo>
                    <a:pt x="8414" y="8847"/>
                    <a:pt x="8374" y="8847"/>
                    <a:pt x="8335" y="8847"/>
                  </a:cubicBezTo>
                  <a:cubicBezTo>
                    <a:pt x="6325" y="8847"/>
                    <a:pt x="4381" y="8297"/>
                    <a:pt x="2649" y="7280"/>
                  </a:cubicBezTo>
                  <a:cubicBezTo>
                    <a:pt x="2362" y="6198"/>
                    <a:pt x="1987" y="5139"/>
                    <a:pt x="1656" y="4080"/>
                  </a:cubicBezTo>
                  <a:cubicBezTo>
                    <a:pt x="1457" y="3440"/>
                    <a:pt x="1237" y="2777"/>
                    <a:pt x="1038" y="2115"/>
                  </a:cubicBezTo>
                  <a:cubicBezTo>
                    <a:pt x="928" y="1784"/>
                    <a:pt x="817" y="1453"/>
                    <a:pt x="707" y="1144"/>
                  </a:cubicBezTo>
                  <a:cubicBezTo>
                    <a:pt x="619" y="857"/>
                    <a:pt x="553" y="460"/>
                    <a:pt x="310" y="306"/>
                  </a:cubicBezTo>
                  <a:cubicBezTo>
                    <a:pt x="286" y="290"/>
                    <a:pt x="257" y="283"/>
                    <a:pt x="229" y="283"/>
                  </a:cubicBezTo>
                  <a:cubicBezTo>
                    <a:pt x="177" y="283"/>
                    <a:pt x="125" y="307"/>
                    <a:pt x="111" y="350"/>
                  </a:cubicBezTo>
                  <a:cubicBezTo>
                    <a:pt x="1" y="637"/>
                    <a:pt x="155" y="946"/>
                    <a:pt x="244" y="1211"/>
                  </a:cubicBezTo>
                  <a:cubicBezTo>
                    <a:pt x="332" y="1564"/>
                    <a:pt x="442" y="1917"/>
                    <a:pt x="553" y="2270"/>
                  </a:cubicBezTo>
                  <a:cubicBezTo>
                    <a:pt x="751" y="2910"/>
                    <a:pt x="950" y="3550"/>
                    <a:pt x="1171" y="4190"/>
                  </a:cubicBezTo>
                  <a:cubicBezTo>
                    <a:pt x="1524" y="5293"/>
                    <a:pt x="1833" y="6441"/>
                    <a:pt x="2252" y="7522"/>
                  </a:cubicBezTo>
                  <a:cubicBezTo>
                    <a:pt x="2120" y="7699"/>
                    <a:pt x="1987" y="7920"/>
                    <a:pt x="1833" y="8185"/>
                  </a:cubicBezTo>
                  <a:cubicBezTo>
                    <a:pt x="1722" y="7898"/>
                    <a:pt x="1590" y="7589"/>
                    <a:pt x="1479" y="7302"/>
                  </a:cubicBezTo>
                  <a:cubicBezTo>
                    <a:pt x="1369" y="7037"/>
                    <a:pt x="1259" y="6750"/>
                    <a:pt x="1148" y="6485"/>
                  </a:cubicBezTo>
                  <a:cubicBezTo>
                    <a:pt x="1060" y="6220"/>
                    <a:pt x="972" y="5845"/>
                    <a:pt x="751" y="5647"/>
                  </a:cubicBezTo>
                  <a:cubicBezTo>
                    <a:pt x="724" y="5626"/>
                    <a:pt x="690" y="5616"/>
                    <a:pt x="656" y="5616"/>
                  </a:cubicBezTo>
                  <a:cubicBezTo>
                    <a:pt x="580" y="5616"/>
                    <a:pt x="502" y="5665"/>
                    <a:pt x="486" y="5757"/>
                  </a:cubicBezTo>
                  <a:cubicBezTo>
                    <a:pt x="486" y="6022"/>
                    <a:pt x="553" y="6287"/>
                    <a:pt x="685" y="6529"/>
                  </a:cubicBezTo>
                  <a:cubicBezTo>
                    <a:pt x="795" y="6838"/>
                    <a:pt x="928" y="7147"/>
                    <a:pt x="1038" y="7478"/>
                  </a:cubicBezTo>
                  <a:cubicBezTo>
                    <a:pt x="1193" y="7876"/>
                    <a:pt x="1347" y="8339"/>
                    <a:pt x="1524" y="8758"/>
                  </a:cubicBezTo>
                  <a:cubicBezTo>
                    <a:pt x="1391" y="8979"/>
                    <a:pt x="1281" y="9200"/>
                    <a:pt x="1193" y="9420"/>
                  </a:cubicBezTo>
                  <a:cubicBezTo>
                    <a:pt x="2610" y="11859"/>
                    <a:pt x="4460" y="13097"/>
                    <a:pt x="8231" y="13097"/>
                  </a:cubicBezTo>
                  <a:cubicBezTo>
                    <a:pt x="8453" y="13097"/>
                    <a:pt x="8681" y="13093"/>
                    <a:pt x="8917" y="13084"/>
                  </a:cubicBezTo>
                  <a:cubicBezTo>
                    <a:pt x="12956" y="12952"/>
                    <a:pt x="15449" y="9641"/>
                    <a:pt x="15405" y="9310"/>
                  </a:cubicBezTo>
                  <a:cubicBezTo>
                    <a:pt x="15251" y="8891"/>
                    <a:pt x="15074" y="8493"/>
                    <a:pt x="14854" y="8118"/>
                  </a:cubicBezTo>
                  <a:cubicBezTo>
                    <a:pt x="15074" y="7522"/>
                    <a:pt x="15251" y="6927"/>
                    <a:pt x="15405" y="6309"/>
                  </a:cubicBezTo>
                  <a:cubicBezTo>
                    <a:pt x="15431" y="6193"/>
                    <a:pt x="15337" y="6122"/>
                    <a:pt x="15241" y="6122"/>
                  </a:cubicBezTo>
                  <a:cubicBezTo>
                    <a:pt x="15172" y="6122"/>
                    <a:pt x="15102" y="6159"/>
                    <a:pt x="15074" y="6242"/>
                  </a:cubicBezTo>
                  <a:cubicBezTo>
                    <a:pt x="14942" y="6728"/>
                    <a:pt x="14787" y="7213"/>
                    <a:pt x="14633" y="7677"/>
                  </a:cubicBezTo>
                  <a:cubicBezTo>
                    <a:pt x="14412" y="7258"/>
                    <a:pt x="14236" y="6927"/>
                    <a:pt x="14236" y="6927"/>
                  </a:cubicBezTo>
                  <a:cubicBezTo>
                    <a:pt x="14015" y="7125"/>
                    <a:pt x="13772" y="7280"/>
                    <a:pt x="13529" y="7434"/>
                  </a:cubicBezTo>
                  <a:cubicBezTo>
                    <a:pt x="13618" y="7191"/>
                    <a:pt x="13706" y="6949"/>
                    <a:pt x="13794" y="6706"/>
                  </a:cubicBezTo>
                  <a:cubicBezTo>
                    <a:pt x="14037" y="5978"/>
                    <a:pt x="14302" y="5249"/>
                    <a:pt x="14545" y="4521"/>
                  </a:cubicBezTo>
                  <a:cubicBezTo>
                    <a:pt x="15074" y="3086"/>
                    <a:pt x="15648" y="1696"/>
                    <a:pt x="16156" y="262"/>
                  </a:cubicBezTo>
                  <a:cubicBezTo>
                    <a:pt x="16211" y="109"/>
                    <a:pt x="16084" y="0"/>
                    <a:pt x="159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33"/>
            <p:cNvSpPr/>
            <p:nvPr/>
          </p:nvSpPr>
          <p:spPr>
            <a:xfrm>
              <a:off x="3439475" y="5142500"/>
              <a:ext cx="760875" cy="312325"/>
            </a:xfrm>
            <a:custGeom>
              <a:avLst/>
              <a:gdLst/>
              <a:ahLst/>
              <a:cxnLst/>
              <a:rect l="l" t="t" r="r" b="b"/>
              <a:pathLst>
                <a:path w="30435" h="12493" extrusionOk="0">
                  <a:moveTo>
                    <a:pt x="18385" y="1"/>
                  </a:moveTo>
                  <a:cubicBezTo>
                    <a:pt x="18385" y="1"/>
                    <a:pt x="18517" y="3135"/>
                    <a:pt x="12691" y="5783"/>
                  </a:cubicBezTo>
                  <a:cubicBezTo>
                    <a:pt x="10749" y="6622"/>
                    <a:pt x="8696" y="7284"/>
                    <a:pt x="6600" y="7703"/>
                  </a:cubicBezTo>
                  <a:cubicBezTo>
                    <a:pt x="1722" y="8785"/>
                    <a:pt x="1" y="12492"/>
                    <a:pt x="1" y="12492"/>
                  </a:cubicBezTo>
                  <a:lnTo>
                    <a:pt x="30015" y="12492"/>
                  </a:lnTo>
                  <a:lnTo>
                    <a:pt x="30214" y="6865"/>
                  </a:lnTo>
                  <a:lnTo>
                    <a:pt x="30435" y="928"/>
                  </a:lnTo>
                  <a:lnTo>
                    <a:pt x="18385" y="1"/>
                  </a:ln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33"/>
            <p:cNvSpPr/>
            <p:nvPr/>
          </p:nvSpPr>
          <p:spPr>
            <a:xfrm>
              <a:off x="3439475" y="5287075"/>
              <a:ext cx="755350" cy="167750"/>
            </a:xfrm>
            <a:custGeom>
              <a:avLst/>
              <a:gdLst/>
              <a:ahLst/>
              <a:cxnLst/>
              <a:rect l="l" t="t" r="r" b="b"/>
              <a:pathLst>
                <a:path w="30214" h="6710" extrusionOk="0">
                  <a:moveTo>
                    <a:pt x="12691" y="0"/>
                  </a:moveTo>
                  <a:cubicBezTo>
                    <a:pt x="10749" y="839"/>
                    <a:pt x="8696" y="1501"/>
                    <a:pt x="6622" y="1920"/>
                  </a:cubicBezTo>
                  <a:cubicBezTo>
                    <a:pt x="1722" y="3002"/>
                    <a:pt x="1" y="6709"/>
                    <a:pt x="1" y="6709"/>
                  </a:cubicBezTo>
                  <a:lnTo>
                    <a:pt x="30015" y="6709"/>
                  </a:lnTo>
                  <a:lnTo>
                    <a:pt x="30214" y="1082"/>
                  </a:lnTo>
                  <a:lnTo>
                    <a:pt x="30214" y="1082"/>
                  </a:lnTo>
                  <a:cubicBezTo>
                    <a:pt x="27477" y="1920"/>
                    <a:pt x="23262" y="3796"/>
                    <a:pt x="16112" y="4436"/>
                  </a:cubicBezTo>
                  <a:cubicBezTo>
                    <a:pt x="15383" y="2847"/>
                    <a:pt x="14015" y="1280"/>
                    <a:pt x="12691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33"/>
            <p:cNvSpPr/>
            <p:nvPr/>
          </p:nvSpPr>
          <p:spPr>
            <a:xfrm>
              <a:off x="3734100" y="2547675"/>
              <a:ext cx="551225" cy="2785750"/>
            </a:xfrm>
            <a:custGeom>
              <a:avLst/>
              <a:gdLst/>
              <a:ahLst/>
              <a:cxnLst/>
              <a:rect l="l" t="t" r="r" b="b"/>
              <a:pathLst>
                <a:path w="22049" h="111430" extrusionOk="0">
                  <a:moveTo>
                    <a:pt x="1" y="1"/>
                  </a:moveTo>
                  <a:lnTo>
                    <a:pt x="178" y="7460"/>
                  </a:lnTo>
                  <a:lnTo>
                    <a:pt x="2495" y="104875"/>
                  </a:lnTo>
                  <a:lnTo>
                    <a:pt x="22048" y="111430"/>
                  </a:lnTo>
                  <a:lnTo>
                    <a:pt x="19731" y="7460"/>
                  </a:lnTo>
                  <a:lnTo>
                    <a:pt x="19554" y="20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33"/>
            <p:cNvSpPr/>
            <p:nvPr/>
          </p:nvSpPr>
          <p:spPr>
            <a:xfrm>
              <a:off x="3734100" y="2547675"/>
              <a:ext cx="493300" cy="186525"/>
            </a:xfrm>
            <a:custGeom>
              <a:avLst/>
              <a:gdLst/>
              <a:ahLst/>
              <a:cxnLst/>
              <a:rect l="l" t="t" r="r" b="b"/>
              <a:pathLst>
                <a:path w="19732" h="7461" extrusionOk="0">
                  <a:moveTo>
                    <a:pt x="1" y="1"/>
                  </a:moveTo>
                  <a:lnTo>
                    <a:pt x="178" y="7460"/>
                  </a:lnTo>
                  <a:lnTo>
                    <a:pt x="19731" y="7460"/>
                  </a:lnTo>
                  <a:lnTo>
                    <a:pt x="19554" y="20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33"/>
            <p:cNvSpPr/>
            <p:nvPr/>
          </p:nvSpPr>
          <p:spPr>
            <a:xfrm>
              <a:off x="4570550" y="5142500"/>
              <a:ext cx="792850" cy="312325"/>
            </a:xfrm>
            <a:custGeom>
              <a:avLst/>
              <a:gdLst/>
              <a:ahLst/>
              <a:cxnLst/>
              <a:rect l="l" t="t" r="r" b="b"/>
              <a:pathLst>
                <a:path w="31714" h="12493" extrusionOk="0">
                  <a:moveTo>
                    <a:pt x="11940" y="1"/>
                  </a:moveTo>
                  <a:lnTo>
                    <a:pt x="0" y="928"/>
                  </a:lnTo>
                  <a:lnTo>
                    <a:pt x="883" y="6865"/>
                  </a:lnTo>
                  <a:lnTo>
                    <a:pt x="1700" y="12492"/>
                  </a:lnTo>
                  <a:lnTo>
                    <a:pt x="31714" y="12492"/>
                  </a:lnTo>
                  <a:cubicBezTo>
                    <a:pt x="31714" y="12492"/>
                    <a:pt x="29573" y="8785"/>
                    <a:pt x="24586" y="7703"/>
                  </a:cubicBezTo>
                  <a:cubicBezTo>
                    <a:pt x="22423" y="7262"/>
                    <a:pt x="20304" y="6622"/>
                    <a:pt x="18274" y="5783"/>
                  </a:cubicBezTo>
                  <a:cubicBezTo>
                    <a:pt x="12160" y="3135"/>
                    <a:pt x="11940" y="1"/>
                    <a:pt x="11940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33"/>
            <p:cNvSpPr/>
            <p:nvPr/>
          </p:nvSpPr>
          <p:spPr>
            <a:xfrm>
              <a:off x="4592050" y="5287075"/>
              <a:ext cx="771350" cy="167750"/>
            </a:xfrm>
            <a:custGeom>
              <a:avLst/>
              <a:gdLst/>
              <a:ahLst/>
              <a:cxnLst/>
              <a:rect l="l" t="t" r="r" b="b"/>
              <a:pathLst>
                <a:path w="30854" h="6710" extrusionOk="0">
                  <a:moveTo>
                    <a:pt x="17414" y="0"/>
                  </a:moveTo>
                  <a:cubicBezTo>
                    <a:pt x="16244" y="1280"/>
                    <a:pt x="15052" y="2847"/>
                    <a:pt x="14478" y="4436"/>
                  </a:cubicBezTo>
                  <a:cubicBezTo>
                    <a:pt x="7284" y="3796"/>
                    <a:pt x="2848" y="1920"/>
                    <a:pt x="23" y="1082"/>
                  </a:cubicBezTo>
                  <a:lnTo>
                    <a:pt x="1" y="1082"/>
                  </a:lnTo>
                  <a:lnTo>
                    <a:pt x="840" y="6709"/>
                  </a:lnTo>
                  <a:lnTo>
                    <a:pt x="30854" y="6709"/>
                  </a:lnTo>
                  <a:cubicBezTo>
                    <a:pt x="30854" y="6709"/>
                    <a:pt x="28713" y="3002"/>
                    <a:pt x="23726" y="1920"/>
                  </a:cubicBezTo>
                  <a:cubicBezTo>
                    <a:pt x="21563" y="1479"/>
                    <a:pt x="19444" y="839"/>
                    <a:pt x="17414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33"/>
            <p:cNvSpPr/>
            <p:nvPr/>
          </p:nvSpPr>
          <p:spPr>
            <a:xfrm>
              <a:off x="4257700" y="2547675"/>
              <a:ext cx="717300" cy="2785750"/>
            </a:xfrm>
            <a:custGeom>
              <a:avLst/>
              <a:gdLst/>
              <a:ahLst/>
              <a:cxnLst/>
              <a:rect l="l" t="t" r="r" b="b"/>
              <a:pathLst>
                <a:path w="28692" h="111430" extrusionOk="0">
                  <a:moveTo>
                    <a:pt x="19554" y="1"/>
                  </a:moveTo>
                  <a:lnTo>
                    <a:pt x="1" y="200"/>
                  </a:lnTo>
                  <a:lnTo>
                    <a:pt x="641" y="7460"/>
                  </a:lnTo>
                  <a:lnTo>
                    <a:pt x="9844" y="111430"/>
                  </a:lnTo>
                  <a:lnTo>
                    <a:pt x="28691" y="104875"/>
                  </a:lnTo>
                  <a:lnTo>
                    <a:pt x="20194" y="7460"/>
                  </a:lnTo>
                  <a:lnTo>
                    <a:pt x="19554" y="1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33"/>
            <p:cNvSpPr/>
            <p:nvPr/>
          </p:nvSpPr>
          <p:spPr>
            <a:xfrm>
              <a:off x="4257700" y="2547675"/>
              <a:ext cx="504875" cy="186525"/>
            </a:xfrm>
            <a:custGeom>
              <a:avLst/>
              <a:gdLst/>
              <a:ahLst/>
              <a:cxnLst/>
              <a:rect l="l" t="t" r="r" b="b"/>
              <a:pathLst>
                <a:path w="20195" h="7461" extrusionOk="0">
                  <a:moveTo>
                    <a:pt x="19554" y="1"/>
                  </a:moveTo>
                  <a:lnTo>
                    <a:pt x="1" y="200"/>
                  </a:lnTo>
                  <a:lnTo>
                    <a:pt x="641" y="7460"/>
                  </a:lnTo>
                  <a:lnTo>
                    <a:pt x="20194" y="7460"/>
                  </a:lnTo>
                  <a:lnTo>
                    <a:pt x="19554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33"/>
            <p:cNvSpPr/>
            <p:nvPr/>
          </p:nvSpPr>
          <p:spPr>
            <a:xfrm>
              <a:off x="3401975" y="1086600"/>
              <a:ext cx="585950" cy="820775"/>
            </a:xfrm>
            <a:custGeom>
              <a:avLst/>
              <a:gdLst/>
              <a:ahLst/>
              <a:cxnLst/>
              <a:rect l="l" t="t" r="r" b="b"/>
              <a:pathLst>
                <a:path w="23438" h="32831" extrusionOk="0">
                  <a:moveTo>
                    <a:pt x="18307" y="0"/>
                  </a:moveTo>
                  <a:cubicBezTo>
                    <a:pt x="16189" y="0"/>
                    <a:pt x="13522" y="2385"/>
                    <a:pt x="9336" y="8103"/>
                  </a:cubicBezTo>
                  <a:cubicBezTo>
                    <a:pt x="3884" y="15563"/>
                    <a:pt x="111" y="26554"/>
                    <a:pt x="111" y="26554"/>
                  </a:cubicBezTo>
                  <a:cubicBezTo>
                    <a:pt x="111" y="26554"/>
                    <a:pt x="0" y="30217"/>
                    <a:pt x="3774" y="32115"/>
                  </a:cubicBezTo>
                  <a:cubicBezTo>
                    <a:pt x="4793" y="32621"/>
                    <a:pt x="5771" y="32830"/>
                    <a:pt x="6681" y="32830"/>
                  </a:cubicBezTo>
                  <a:cubicBezTo>
                    <a:pt x="9142" y="32830"/>
                    <a:pt x="11104" y="31302"/>
                    <a:pt x="12006" y="29996"/>
                  </a:cubicBezTo>
                  <a:cubicBezTo>
                    <a:pt x="13220" y="28231"/>
                    <a:pt x="22555" y="10995"/>
                    <a:pt x="22997" y="7000"/>
                  </a:cubicBezTo>
                  <a:cubicBezTo>
                    <a:pt x="23438" y="3005"/>
                    <a:pt x="20878" y="114"/>
                    <a:pt x="18450" y="4"/>
                  </a:cubicBezTo>
                  <a:cubicBezTo>
                    <a:pt x="18403" y="1"/>
                    <a:pt x="18355" y="0"/>
                    <a:pt x="18307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33"/>
            <p:cNvSpPr/>
            <p:nvPr/>
          </p:nvSpPr>
          <p:spPr>
            <a:xfrm>
              <a:off x="5342925" y="1130400"/>
              <a:ext cx="157325" cy="106825"/>
            </a:xfrm>
            <a:custGeom>
              <a:avLst/>
              <a:gdLst/>
              <a:ahLst/>
              <a:cxnLst/>
              <a:rect l="l" t="t" r="r" b="b"/>
              <a:pathLst>
                <a:path w="6293" h="4273" extrusionOk="0">
                  <a:moveTo>
                    <a:pt x="5375" y="1"/>
                  </a:moveTo>
                  <a:cubicBezTo>
                    <a:pt x="4175" y="1"/>
                    <a:pt x="47" y="2931"/>
                    <a:pt x="47" y="2931"/>
                  </a:cubicBezTo>
                  <a:cubicBezTo>
                    <a:pt x="0" y="4014"/>
                    <a:pt x="466" y="4273"/>
                    <a:pt x="921" y="4273"/>
                  </a:cubicBezTo>
                  <a:cubicBezTo>
                    <a:pt x="1338" y="4273"/>
                    <a:pt x="1746" y="4056"/>
                    <a:pt x="1746" y="4056"/>
                  </a:cubicBezTo>
                  <a:cubicBezTo>
                    <a:pt x="1746" y="4056"/>
                    <a:pt x="4438" y="2776"/>
                    <a:pt x="5211" y="1915"/>
                  </a:cubicBezTo>
                  <a:cubicBezTo>
                    <a:pt x="5961" y="1055"/>
                    <a:pt x="6292" y="724"/>
                    <a:pt x="5630" y="84"/>
                  </a:cubicBezTo>
                  <a:cubicBezTo>
                    <a:pt x="5575" y="27"/>
                    <a:pt x="5488" y="1"/>
                    <a:pt x="5375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33"/>
            <p:cNvSpPr/>
            <p:nvPr/>
          </p:nvSpPr>
          <p:spPr>
            <a:xfrm>
              <a:off x="5516875" y="1063900"/>
              <a:ext cx="78275" cy="169675"/>
            </a:xfrm>
            <a:custGeom>
              <a:avLst/>
              <a:gdLst/>
              <a:ahLst/>
              <a:cxnLst/>
              <a:rect l="l" t="t" r="r" b="b"/>
              <a:pathLst>
                <a:path w="3131" h="6787" extrusionOk="0">
                  <a:moveTo>
                    <a:pt x="2318" y="1"/>
                  </a:moveTo>
                  <a:cubicBezTo>
                    <a:pt x="2057" y="1"/>
                    <a:pt x="1674" y="159"/>
                    <a:pt x="1519" y="360"/>
                  </a:cubicBezTo>
                  <a:cubicBezTo>
                    <a:pt x="1298" y="647"/>
                    <a:pt x="1188" y="1795"/>
                    <a:pt x="1387" y="3141"/>
                  </a:cubicBezTo>
                  <a:cubicBezTo>
                    <a:pt x="1276" y="3538"/>
                    <a:pt x="129" y="5061"/>
                    <a:pt x="40" y="6032"/>
                  </a:cubicBezTo>
                  <a:cubicBezTo>
                    <a:pt x="1" y="6597"/>
                    <a:pt x="197" y="6787"/>
                    <a:pt x="562" y="6787"/>
                  </a:cubicBezTo>
                  <a:cubicBezTo>
                    <a:pt x="810" y="6787"/>
                    <a:pt x="1136" y="6700"/>
                    <a:pt x="1519" y="6584"/>
                  </a:cubicBezTo>
                  <a:cubicBezTo>
                    <a:pt x="2490" y="6275"/>
                    <a:pt x="2887" y="4333"/>
                    <a:pt x="3020" y="3317"/>
                  </a:cubicBezTo>
                  <a:cubicBezTo>
                    <a:pt x="3130" y="2324"/>
                    <a:pt x="2711" y="316"/>
                    <a:pt x="2556" y="95"/>
                  </a:cubicBezTo>
                  <a:cubicBezTo>
                    <a:pt x="2517" y="30"/>
                    <a:pt x="2428" y="1"/>
                    <a:pt x="2318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33"/>
            <p:cNvSpPr/>
            <p:nvPr/>
          </p:nvSpPr>
          <p:spPr>
            <a:xfrm>
              <a:off x="5196775" y="1089475"/>
              <a:ext cx="458050" cy="327725"/>
            </a:xfrm>
            <a:custGeom>
              <a:avLst/>
              <a:gdLst/>
              <a:ahLst/>
              <a:cxnLst/>
              <a:rect l="l" t="t" r="r" b="b"/>
              <a:pathLst>
                <a:path w="18322" h="13109" extrusionOk="0">
                  <a:moveTo>
                    <a:pt x="17346" y="0"/>
                  </a:moveTo>
                  <a:cubicBezTo>
                    <a:pt x="17233" y="0"/>
                    <a:pt x="17115" y="14"/>
                    <a:pt x="16993" y="43"/>
                  </a:cubicBezTo>
                  <a:cubicBezTo>
                    <a:pt x="16287" y="198"/>
                    <a:pt x="14522" y="4568"/>
                    <a:pt x="14522" y="4568"/>
                  </a:cubicBezTo>
                  <a:cubicBezTo>
                    <a:pt x="14522" y="4568"/>
                    <a:pt x="11275" y="4411"/>
                    <a:pt x="8718" y="4411"/>
                  </a:cubicBezTo>
                  <a:cubicBezTo>
                    <a:pt x="7440" y="4411"/>
                    <a:pt x="6334" y="4450"/>
                    <a:pt x="5893" y="4568"/>
                  </a:cubicBezTo>
                  <a:cubicBezTo>
                    <a:pt x="4546" y="4899"/>
                    <a:pt x="0" y="9445"/>
                    <a:pt x="0" y="9445"/>
                  </a:cubicBezTo>
                  <a:lnTo>
                    <a:pt x="4436" y="13109"/>
                  </a:lnTo>
                  <a:lnTo>
                    <a:pt x="9004" y="8275"/>
                  </a:lnTo>
                  <a:cubicBezTo>
                    <a:pt x="9004" y="8275"/>
                    <a:pt x="9964" y="8325"/>
                    <a:pt x="11093" y="8325"/>
                  </a:cubicBezTo>
                  <a:cubicBezTo>
                    <a:pt x="12221" y="8325"/>
                    <a:pt x="13518" y="8275"/>
                    <a:pt x="14191" y="8077"/>
                  </a:cubicBezTo>
                  <a:cubicBezTo>
                    <a:pt x="15515" y="7679"/>
                    <a:pt x="18119" y="1147"/>
                    <a:pt x="18229" y="705"/>
                  </a:cubicBezTo>
                  <a:cubicBezTo>
                    <a:pt x="18321" y="338"/>
                    <a:pt x="17908" y="0"/>
                    <a:pt x="17346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33"/>
            <p:cNvSpPr/>
            <p:nvPr/>
          </p:nvSpPr>
          <p:spPr>
            <a:xfrm>
              <a:off x="4420125" y="1093700"/>
              <a:ext cx="974725" cy="754850"/>
            </a:xfrm>
            <a:custGeom>
              <a:avLst/>
              <a:gdLst/>
              <a:ahLst/>
              <a:cxnLst/>
              <a:rect l="l" t="t" r="r" b="b"/>
              <a:pathLst>
                <a:path w="38989" h="30194" extrusionOk="0">
                  <a:moveTo>
                    <a:pt x="6588" y="0"/>
                  </a:moveTo>
                  <a:cubicBezTo>
                    <a:pt x="3456" y="0"/>
                    <a:pt x="1" y="3830"/>
                    <a:pt x="897" y="7157"/>
                  </a:cubicBezTo>
                  <a:cubicBezTo>
                    <a:pt x="2157" y="11750"/>
                    <a:pt x="17248" y="30194"/>
                    <a:pt x="22919" y="30194"/>
                  </a:cubicBezTo>
                  <a:cubicBezTo>
                    <a:pt x="23108" y="30194"/>
                    <a:pt x="23285" y="30174"/>
                    <a:pt x="23452" y="30132"/>
                  </a:cubicBezTo>
                  <a:cubicBezTo>
                    <a:pt x="28638" y="28830"/>
                    <a:pt x="38989" y="12432"/>
                    <a:pt x="38989" y="12432"/>
                  </a:cubicBezTo>
                  <a:lnTo>
                    <a:pt x="32633" y="5966"/>
                  </a:lnTo>
                  <a:lnTo>
                    <a:pt x="23121" y="16206"/>
                  </a:lnTo>
                  <a:cubicBezTo>
                    <a:pt x="23121" y="16206"/>
                    <a:pt x="10939" y="1110"/>
                    <a:pt x="7584" y="139"/>
                  </a:cubicBezTo>
                  <a:cubicBezTo>
                    <a:pt x="7260" y="45"/>
                    <a:pt x="6926" y="0"/>
                    <a:pt x="6588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33"/>
            <p:cNvSpPr/>
            <p:nvPr/>
          </p:nvSpPr>
          <p:spPr>
            <a:xfrm>
              <a:off x="3670650" y="1042000"/>
              <a:ext cx="1140475" cy="1548750"/>
            </a:xfrm>
            <a:custGeom>
              <a:avLst/>
              <a:gdLst/>
              <a:ahLst/>
              <a:cxnLst/>
              <a:rect l="l" t="t" r="r" b="b"/>
              <a:pathLst>
                <a:path w="45619" h="61950" extrusionOk="0">
                  <a:moveTo>
                    <a:pt x="13927" y="0"/>
                  </a:moveTo>
                  <a:cubicBezTo>
                    <a:pt x="13927" y="0"/>
                    <a:pt x="13243" y="111"/>
                    <a:pt x="12227" y="287"/>
                  </a:cubicBezTo>
                  <a:cubicBezTo>
                    <a:pt x="9822" y="751"/>
                    <a:pt x="5562" y="1722"/>
                    <a:pt x="4503" y="3178"/>
                  </a:cubicBezTo>
                  <a:cubicBezTo>
                    <a:pt x="3002" y="5231"/>
                    <a:pt x="7725" y="28735"/>
                    <a:pt x="7725" y="28735"/>
                  </a:cubicBezTo>
                  <a:cubicBezTo>
                    <a:pt x="7725" y="28735"/>
                    <a:pt x="1" y="54225"/>
                    <a:pt x="1060" y="61949"/>
                  </a:cubicBezTo>
                  <a:lnTo>
                    <a:pt x="45552" y="61949"/>
                  </a:lnTo>
                  <a:cubicBezTo>
                    <a:pt x="45618" y="60493"/>
                    <a:pt x="45508" y="59014"/>
                    <a:pt x="45287" y="57558"/>
                  </a:cubicBezTo>
                  <a:cubicBezTo>
                    <a:pt x="44890" y="55284"/>
                    <a:pt x="38380" y="34230"/>
                    <a:pt x="37056" y="30721"/>
                  </a:cubicBezTo>
                  <a:cubicBezTo>
                    <a:pt x="38954" y="21055"/>
                    <a:pt x="39505" y="5827"/>
                    <a:pt x="39174" y="4061"/>
                  </a:cubicBezTo>
                  <a:cubicBezTo>
                    <a:pt x="38843" y="2273"/>
                    <a:pt x="35400" y="1391"/>
                    <a:pt x="33789" y="1060"/>
                  </a:cubicBezTo>
                  <a:cubicBezTo>
                    <a:pt x="32995" y="905"/>
                    <a:pt x="31847" y="729"/>
                    <a:pt x="30876" y="596"/>
                  </a:cubicBezTo>
                  <a:cubicBezTo>
                    <a:pt x="29817" y="442"/>
                    <a:pt x="28956" y="331"/>
                    <a:pt x="28956" y="331"/>
                  </a:cubicBezTo>
                  <a:lnTo>
                    <a:pt x="13927" y="0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33"/>
            <p:cNvSpPr/>
            <p:nvPr/>
          </p:nvSpPr>
          <p:spPr>
            <a:xfrm>
              <a:off x="4386825" y="2190725"/>
              <a:ext cx="231750" cy="265775"/>
            </a:xfrm>
            <a:custGeom>
              <a:avLst/>
              <a:gdLst/>
              <a:ahLst/>
              <a:cxnLst/>
              <a:rect l="l" t="t" r="r" b="b"/>
              <a:pathLst>
                <a:path w="9270" h="10631" extrusionOk="0">
                  <a:moveTo>
                    <a:pt x="0" y="0"/>
                  </a:moveTo>
                  <a:lnTo>
                    <a:pt x="0" y="7415"/>
                  </a:lnTo>
                  <a:cubicBezTo>
                    <a:pt x="0" y="7415"/>
                    <a:pt x="221" y="9578"/>
                    <a:pt x="3090" y="10395"/>
                  </a:cubicBezTo>
                  <a:cubicBezTo>
                    <a:pt x="3668" y="10558"/>
                    <a:pt x="4238" y="10630"/>
                    <a:pt x="4783" y="10630"/>
                  </a:cubicBezTo>
                  <a:cubicBezTo>
                    <a:pt x="6962" y="10630"/>
                    <a:pt x="8731" y="9472"/>
                    <a:pt x="8960" y="8342"/>
                  </a:cubicBezTo>
                  <a:cubicBezTo>
                    <a:pt x="9269" y="6797"/>
                    <a:pt x="9093" y="353"/>
                    <a:pt x="9071" y="19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33"/>
            <p:cNvSpPr/>
            <p:nvPr/>
          </p:nvSpPr>
          <p:spPr>
            <a:xfrm>
              <a:off x="3851075" y="2190725"/>
              <a:ext cx="231750" cy="265775"/>
            </a:xfrm>
            <a:custGeom>
              <a:avLst/>
              <a:gdLst/>
              <a:ahLst/>
              <a:cxnLst/>
              <a:rect l="l" t="t" r="r" b="b"/>
              <a:pathLst>
                <a:path w="9270" h="10631" extrusionOk="0">
                  <a:moveTo>
                    <a:pt x="1" y="0"/>
                  </a:moveTo>
                  <a:lnTo>
                    <a:pt x="1" y="7415"/>
                  </a:lnTo>
                  <a:cubicBezTo>
                    <a:pt x="1" y="7415"/>
                    <a:pt x="199" y="9578"/>
                    <a:pt x="3090" y="10395"/>
                  </a:cubicBezTo>
                  <a:cubicBezTo>
                    <a:pt x="3664" y="10558"/>
                    <a:pt x="4232" y="10630"/>
                    <a:pt x="4775" y="10630"/>
                  </a:cubicBezTo>
                  <a:cubicBezTo>
                    <a:pt x="6948" y="10630"/>
                    <a:pt x="8731" y="9472"/>
                    <a:pt x="8961" y="8342"/>
                  </a:cubicBezTo>
                  <a:cubicBezTo>
                    <a:pt x="9270" y="6797"/>
                    <a:pt x="9071" y="353"/>
                    <a:pt x="9049" y="199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33"/>
            <p:cNvSpPr/>
            <p:nvPr/>
          </p:nvSpPr>
          <p:spPr>
            <a:xfrm>
              <a:off x="3976325" y="1042000"/>
              <a:ext cx="466250" cy="295200"/>
            </a:xfrm>
            <a:custGeom>
              <a:avLst/>
              <a:gdLst/>
              <a:ahLst/>
              <a:cxnLst/>
              <a:rect l="l" t="t" r="r" b="b"/>
              <a:pathLst>
                <a:path w="18650" h="11808" extrusionOk="0">
                  <a:moveTo>
                    <a:pt x="1700" y="0"/>
                  </a:moveTo>
                  <a:cubicBezTo>
                    <a:pt x="1700" y="0"/>
                    <a:pt x="1016" y="111"/>
                    <a:pt x="0" y="287"/>
                  </a:cubicBezTo>
                  <a:cubicBezTo>
                    <a:pt x="376" y="2891"/>
                    <a:pt x="4260" y="10638"/>
                    <a:pt x="9358" y="11807"/>
                  </a:cubicBezTo>
                  <a:cubicBezTo>
                    <a:pt x="15008" y="9556"/>
                    <a:pt x="18208" y="4414"/>
                    <a:pt x="18649" y="596"/>
                  </a:cubicBezTo>
                  <a:cubicBezTo>
                    <a:pt x="17590" y="442"/>
                    <a:pt x="16707" y="331"/>
                    <a:pt x="16707" y="331"/>
                  </a:cubicBezTo>
                  <a:lnTo>
                    <a:pt x="1700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33"/>
            <p:cNvSpPr/>
            <p:nvPr/>
          </p:nvSpPr>
          <p:spPr>
            <a:xfrm>
              <a:off x="3718675" y="2228775"/>
              <a:ext cx="232300" cy="231725"/>
            </a:xfrm>
            <a:custGeom>
              <a:avLst/>
              <a:gdLst/>
              <a:ahLst/>
              <a:cxnLst/>
              <a:rect l="l" t="t" r="r" b="b"/>
              <a:pathLst>
                <a:path w="9292" h="9269" extrusionOk="0">
                  <a:moveTo>
                    <a:pt x="5915" y="1"/>
                  </a:moveTo>
                  <a:lnTo>
                    <a:pt x="0" y="3995"/>
                  </a:lnTo>
                  <a:cubicBezTo>
                    <a:pt x="0" y="3995"/>
                    <a:pt x="2626" y="8122"/>
                    <a:pt x="4105" y="8917"/>
                  </a:cubicBezTo>
                  <a:cubicBezTo>
                    <a:pt x="4574" y="9180"/>
                    <a:pt x="5106" y="9269"/>
                    <a:pt x="5613" y="9269"/>
                  </a:cubicBezTo>
                  <a:cubicBezTo>
                    <a:pt x="6682" y="9269"/>
                    <a:pt x="7636" y="8873"/>
                    <a:pt x="7636" y="8873"/>
                  </a:cubicBezTo>
                  <a:lnTo>
                    <a:pt x="9291" y="7372"/>
                  </a:lnTo>
                  <a:cubicBezTo>
                    <a:pt x="9291" y="7372"/>
                    <a:pt x="7393" y="1722"/>
                    <a:pt x="5915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33"/>
            <p:cNvSpPr/>
            <p:nvPr/>
          </p:nvSpPr>
          <p:spPr>
            <a:xfrm>
              <a:off x="3397550" y="1657575"/>
              <a:ext cx="523625" cy="762700"/>
            </a:xfrm>
            <a:custGeom>
              <a:avLst/>
              <a:gdLst/>
              <a:ahLst/>
              <a:cxnLst/>
              <a:rect l="l" t="t" r="r" b="b"/>
              <a:pathLst>
                <a:path w="20945" h="30508" extrusionOk="0">
                  <a:moveTo>
                    <a:pt x="4870" y="0"/>
                  </a:moveTo>
                  <a:cubicBezTo>
                    <a:pt x="3945" y="0"/>
                    <a:pt x="3028" y="213"/>
                    <a:pt x="2208" y="691"/>
                  </a:cubicBezTo>
                  <a:cubicBezTo>
                    <a:pt x="1" y="1971"/>
                    <a:pt x="45" y="5590"/>
                    <a:pt x="707" y="7819"/>
                  </a:cubicBezTo>
                  <a:cubicBezTo>
                    <a:pt x="2053" y="13712"/>
                    <a:pt x="3510" y="17707"/>
                    <a:pt x="6489" y="22452"/>
                  </a:cubicBezTo>
                  <a:cubicBezTo>
                    <a:pt x="6884" y="23088"/>
                    <a:pt x="11554" y="30508"/>
                    <a:pt x="11739" y="30508"/>
                  </a:cubicBezTo>
                  <a:cubicBezTo>
                    <a:pt x="11740" y="30508"/>
                    <a:pt x="11741" y="30507"/>
                    <a:pt x="11742" y="30507"/>
                  </a:cubicBezTo>
                  <a:lnTo>
                    <a:pt x="20944" y="24173"/>
                  </a:lnTo>
                  <a:cubicBezTo>
                    <a:pt x="19841" y="21370"/>
                    <a:pt x="14589" y="10313"/>
                    <a:pt x="13331" y="7665"/>
                  </a:cubicBezTo>
                  <a:cubicBezTo>
                    <a:pt x="12271" y="5480"/>
                    <a:pt x="11168" y="3229"/>
                    <a:pt x="9314" y="1662"/>
                  </a:cubicBezTo>
                  <a:cubicBezTo>
                    <a:pt x="9115" y="1486"/>
                    <a:pt x="8895" y="1331"/>
                    <a:pt x="8674" y="1177"/>
                  </a:cubicBezTo>
                  <a:cubicBezTo>
                    <a:pt x="7565" y="446"/>
                    <a:pt x="6208" y="0"/>
                    <a:pt x="4870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33"/>
            <p:cNvSpPr/>
            <p:nvPr/>
          </p:nvSpPr>
          <p:spPr>
            <a:xfrm>
              <a:off x="3982400" y="2327050"/>
              <a:ext cx="158375" cy="142450"/>
            </a:xfrm>
            <a:custGeom>
              <a:avLst/>
              <a:gdLst/>
              <a:ahLst/>
              <a:cxnLst/>
              <a:rect l="l" t="t" r="r" b="b"/>
              <a:pathLst>
                <a:path w="6335" h="5698" extrusionOk="0">
                  <a:moveTo>
                    <a:pt x="2731" y="0"/>
                  </a:moveTo>
                  <a:cubicBezTo>
                    <a:pt x="1626" y="0"/>
                    <a:pt x="186" y="448"/>
                    <a:pt x="0" y="572"/>
                  </a:cubicBezTo>
                  <a:cubicBezTo>
                    <a:pt x="0" y="572"/>
                    <a:pt x="2671" y="4059"/>
                    <a:pt x="3421" y="4898"/>
                  </a:cubicBezTo>
                  <a:cubicBezTo>
                    <a:pt x="3877" y="5407"/>
                    <a:pt x="4676" y="5697"/>
                    <a:pt x="5287" y="5697"/>
                  </a:cubicBezTo>
                  <a:cubicBezTo>
                    <a:pt x="5680" y="5697"/>
                    <a:pt x="5996" y="5577"/>
                    <a:pt x="6091" y="5317"/>
                  </a:cubicBezTo>
                  <a:cubicBezTo>
                    <a:pt x="6334" y="4655"/>
                    <a:pt x="4767" y="3728"/>
                    <a:pt x="4767" y="3728"/>
                  </a:cubicBezTo>
                  <a:cubicBezTo>
                    <a:pt x="4767" y="3728"/>
                    <a:pt x="4591" y="1058"/>
                    <a:pt x="3840" y="307"/>
                  </a:cubicBezTo>
                  <a:cubicBezTo>
                    <a:pt x="3615" y="82"/>
                    <a:pt x="3204" y="0"/>
                    <a:pt x="2731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33"/>
            <p:cNvSpPr/>
            <p:nvPr/>
          </p:nvSpPr>
          <p:spPr>
            <a:xfrm>
              <a:off x="3810550" y="2318975"/>
              <a:ext cx="287175" cy="217825"/>
            </a:xfrm>
            <a:custGeom>
              <a:avLst/>
              <a:gdLst/>
              <a:ahLst/>
              <a:cxnLst/>
              <a:rect l="l" t="t" r="r" b="b"/>
              <a:pathLst>
                <a:path w="11487" h="8713" extrusionOk="0">
                  <a:moveTo>
                    <a:pt x="7529" y="1"/>
                  </a:moveTo>
                  <a:cubicBezTo>
                    <a:pt x="5651" y="1"/>
                    <a:pt x="0" y="3575"/>
                    <a:pt x="165" y="4338"/>
                  </a:cubicBezTo>
                  <a:cubicBezTo>
                    <a:pt x="320" y="5132"/>
                    <a:pt x="3144" y="8421"/>
                    <a:pt x="3696" y="8597"/>
                  </a:cubicBezTo>
                  <a:cubicBezTo>
                    <a:pt x="3909" y="8672"/>
                    <a:pt x="4122" y="8712"/>
                    <a:pt x="4335" y="8712"/>
                  </a:cubicBezTo>
                  <a:cubicBezTo>
                    <a:pt x="4497" y="8712"/>
                    <a:pt x="4660" y="8689"/>
                    <a:pt x="4822" y="8641"/>
                  </a:cubicBezTo>
                  <a:cubicBezTo>
                    <a:pt x="5109" y="8553"/>
                    <a:pt x="5396" y="8399"/>
                    <a:pt x="5638" y="8222"/>
                  </a:cubicBezTo>
                  <a:cubicBezTo>
                    <a:pt x="5938" y="8402"/>
                    <a:pt x="6215" y="8518"/>
                    <a:pt x="6504" y="8518"/>
                  </a:cubicBezTo>
                  <a:cubicBezTo>
                    <a:pt x="6854" y="8518"/>
                    <a:pt x="7222" y="8348"/>
                    <a:pt x="7669" y="7913"/>
                  </a:cubicBezTo>
                  <a:cubicBezTo>
                    <a:pt x="7867" y="8068"/>
                    <a:pt x="8088" y="8200"/>
                    <a:pt x="8331" y="8288"/>
                  </a:cubicBezTo>
                  <a:cubicBezTo>
                    <a:pt x="8472" y="8335"/>
                    <a:pt x="8601" y="8356"/>
                    <a:pt x="8718" y="8356"/>
                  </a:cubicBezTo>
                  <a:cubicBezTo>
                    <a:pt x="9478" y="8356"/>
                    <a:pt x="9743" y="7494"/>
                    <a:pt x="9743" y="7494"/>
                  </a:cubicBezTo>
                  <a:cubicBezTo>
                    <a:pt x="9826" y="7503"/>
                    <a:pt x="9908" y="7508"/>
                    <a:pt x="9988" y="7508"/>
                  </a:cubicBezTo>
                  <a:cubicBezTo>
                    <a:pt x="10103" y="7508"/>
                    <a:pt x="10214" y="7498"/>
                    <a:pt x="10317" y="7472"/>
                  </a:cubicBezTo>
                  <a:cubicBezTo>
                    <a:pt x="10825" y="7383"/>
                    <a:pt x="11487" y="7097"/>
                    <a:pt x="11376" y="6148"/>
                  </a:cubicBezTo>
                  <a:cubicBezTo>
                    <a:pt x="11222" y="4625"/>
                    <a:pt x="8949" y="476"/>
                    <a:pt x="7867" y="56"/>
                  </a:cubicBezTo>
                  <a:cubicBezTo>
                    <a:pt x="7776" y="19"/>
                    <a:pt x="7662" y="1"/>
                    <a:pt x="7529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33"/>
            <p:cNvSpPr/>
            <p:nvPr/>
          </p:nvSpPr>
          <p:spPr>
            <a:xfrm>
              <a:off x="3968050" y="2363950"/>
              <a:ext cx="100450" cy="142750"/>
            </a:xfrm>
            <a:custGeom>
              <a:avLst/>
              <a:gdLst/>
              <a:ahLst/>
              <a:cxnLst/>
              <a:rect l="l" t="t" r="r" b="b"/>
              <a:pathLst>
                <a:path w="4018" h="5710" extrusionOk="0">
                  <a:moveTo>
                    <a:pt x="0" y="1"/>
                  </a:moveTo>
                  <a:lnTo>
                    <a:pt x="0" y="1"/>
                  </a:lnTo>
                  <a:cubicBezTo>
                    <a:pt x="67" y="89"/>
                    <a:pt x="2340" y="3024"/>
                    <a:pt x="2715" y="3731"/>
                  </a:cubicBezTo>
                  <a:cubicBezTo>
                    <a:pt x="3090" y="4437"/>
                    <a:pt x="3487" y="5298"/>
                    <a:pt x="3443" y="5695"/>
                  </a:cubicBezTo>
                  <a:cubicBezTo>
                    <a:pt x="3526" y="5704"/>
                    <a:pt x="3608" y="5709"/>
                    <a:pt x="3688" y="5709"/>
                  </a:cubicBezTo>
                  <a:cubicBezTo>
                    <a:pt x="3803" y="5709"/>
                    <a:pt x="3914" y="5699"/>
                    <a:pt x="4017" y="5673"/>
                  </a:cubicBezTo>
                  <a:cubicBezTo>
                    <a:pt x="3951" y="4393"/>
                    <a:pt x="3443" y="3157"/>
                    <a:pt x="2583" y="2186"/>
                  </a:cubicBezTo>
                  <a:cubicBezTo>
                    <a:pt x="1920" y="1502"/>
                    <a:pt x="67" y="45"/>
                    <a:pt x="0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33"/>
            <p:cNvSpPr/>
            <p:nvPr/>
          </p:nvSpPr>
          <p:spPr>
            <a:xfrm>
              <a:off x="3927225" y="2409200"/>
              <a:ext cx="91600" cy="117000"/>
            </a:xfrm>
            <a:custGeom>
              <a:avLst/>
              <a:gdLst/>
              <a:ahLst/>
              <a:cxnLst/>
              <a:rect l="l" t="t" r="r" b="b"/>
              <a:pathLst>
                <a:path w="3664" h="4680" extrusionOk="0">
                  <a:moveTo>
                    <a:pt x="0" y="1"/>
                  </a:moveTo>
                  <a:lnTo>
                    <a:pt x="3002" y="4304"/>
                  </a:lnTo>
                  <a:cubicBezTo>
                    <a:pt x="3200" y="4459"/>
                    <a:pt x="3421" y="4591"/>
                    <a:pt x="3664" y="4679"/>
                  </a:cubicBezTo>
                  <a:cubicBezTo>
                    <a:pt x="3509" y="4061"/>
                    <a:pt x="3289" y="3465"/>
                    <a:pt x="3002" y="2892"/>
                  </a:cubicBezTo>
                  <a:cubicBezTo>
                    <a:pt x="2362" y="1656"/>
                    <a:pt x="66" y="67"/>
                    <a:pt x="0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33"/>
            <p:cNvSpPr/>
            <p:nvPr/>
          </p:nvSpPr>
          <p:spPr>
            <a:xfrm>
              <a:off x="3886400" y="2457200"/>
              <a:ext cx="65125" cy="77825"/>
            </a:xfrm>
            <a:custGeom>
              <a:avLst/>
              <a:gdLst/>
              <a:ahLst/>
              <a:cxnLst/>
              <a:rect l="l" t="t" r="r" b="b"/>
              <a:pathLst>
                <a:path w="2605" h="3113" extrusionOk="0"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905" y="2075"/>
                    <a:pt x="1788" y="3112"/>
                  </a:cubicBezTo>
                  <a:cubicBezTo>
                    <a:pt x="2075" y="3024"/>
                    <a:pt x="2362" y="2870"/>
                    <a:pt x="2604" y="2693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33"/>
            <p:cNvSpPr/>
            <p:nvPr/>
          </p:nvSpPr>
          <p:spPr>
            <a:xfrm>
              <a:off x="3796450" y="238100"/>
              <a:ext cx="850250" cy="748000"/>
            </a:xfrm>
            <a:custGeom>
              <a:avLst/>
              <a:gdLst/>
              <a:ahLst/>
              <a:cxnLst/>
              <a:rect l="l" t="t" r="r" b="b"/>
              <a:pathLst>
                <a:path w="34010" h="29920" extrusionOk="0">
                  <a:moveTo>
                    <a:pt x="23773" y="0"/>
                  </a:moveTo>
                  <a:cubicBezTo>
                    <a:pt x="23131" y="0"/>
                    <a:pt x="22484" y="130"/>
                    <a:pt x="21872" y="398"/>
                  </a:cubicBezTo>
                  <a:cubicBezTo>
                    <a:pt x="21077" y="773"/>
                    <a:pt x="20746" y="1480"/>
                    <a:pt x="20062" y="2053"/>
                  </a:cubicBezTo>
                  <a:cubicBezTo>
                    <a:pt x="19007" y="1106"/>
                    <a:pt x="17667" y="603"/>
                    <a:pt x="16298" y="603"/>
                  </a:cubicBezTo>
                  <a:cubicBezTo>
                    <a:pt x="15690" y="603"/>
                    <a:pt x="15076" y="702"/>
                    <a:pt x="14478" y="906"/>
                  </a:cubicBezTo>
                  <a:cubicBezTo>
                    <a:pt x="12558" y="1568"/>
                    <a:pt x="11168" y="3223"/>
                    <a:pt x="10815" y="5231"/>
                  </a:cubicBezTo>
                  <a:cubicBezTo>
                    <a:pt x="10127" y="4518"/>
                    <a:pt x="9134" y="4160"/>
                    <a:pt x="8138" y="4160"/>
                  </a:cubicBezTo>
                  <a:cubicBezTo>
                    <a:pt x="7376" y="4160"/>
                    <a:pt x="6613" y="4369"/>
                    <a:pt x="5982" y="4790"/>
                  </a:cubicBezTo>
                  <a:cubicBezTo>
                    <a:pt x="4481" y="5827"/>
                    <a:pt x="3686" y="7615"/>
                    <a:pt x="3929" y="9425"/>
                  </a:cubicBezTo>
                  <a:cubicBezTo>
                    <a:pt x="2362" y="9623"/>
                    <a:pt x="1082" y="10749"/>
                    <a:pt x="685" y="12294"/>
                  </a:cubicBezTo>
                  <a:cubicBezTo>
                    <a:pt x="332" y="13772"/>
                    <a:pt x="1126" y="15538"/>
                    <a:pt x="2428" y="16355"/>
                  </a:cubicBezTo>
                  <a:cubicBezTo>
                    <a:pt x="994" y="17392"/>
                    <a:pt x="1" y="20018"/>
                    <a:pt x="1082" y="21629"/>
                  </a:cubicBezTo>
                  <a:cubicBezTo>
                    <a:pt x="2029" y="23069"/>
                    <a:pt x="4332" y="23662"/>
                    <a:pt x="6055" y="23662"/>
                  </a:cubicBezTo>
                  <a:cubicBezTo>
                    <a:pt x="6261" y="23662"/>
                    <a:pt x="6458" y="23654"/>
                    <a:pt x="6644" y="23637"/>
                  </a:cubicBezTo>
                  <a:lnTo>
                    <a:pt x="6644" y="23637"/>
                  </a:lnTo>
                  <a:cubicBezTo>
                    <a:pt x="6224" y="25447"/>
                    <a:pt x="7637" y="26970"/>
                    <a:pt x="9380" y="27301"/>
                  </a:cubicBezTo>
                  <a:cubicBezTo>
                    <a:pt x="9586" y="27335"/>
                    <a:pt x="9793" y="27352"/>
                    <a:pt x="10000" y="27352"/>
                  </a:cubicBezTo>
                  <a:cubicBezTo>
                    <a:pt x="10858" y="27352"/>
                    <a:pt x="11706" y="27062"/>
                    <a:pt x="12382" y="26529"/>
                  </a:cubicBezTo>
                  <a:cubicBezTo>
                    <a:pt x="12470" y="26705"/>
                    <a:pt x="12580" y="26860"/>
                    <a:pt x="12691" y="27036"/>
                  </a:cubicBezTo>
                  <a:cubicBezTo>
                    <a:pt x="13562" y="28271"/>
                    <a:pt x="14670" y="28947"/>
                    <a:pt x="15889" y="28947"/>
                  </a:cubicBezTo>
                  <a:cubicBezTo>
                    <a:pt x="16740" y="28947"/>
                    <a:pt x="17645" y="28618"/>
                    <a:pt x="18561" y="27919"/>
                  </a:cubicBezTo>
                  <a:cubicBezTo>
                    <a:pt x="19152" y="29158"/>
                    <a:pt x="20385" y="29919"/>
                    <a:pt x="21705" y="29919"/>
                  </a:cubicBezTo>
                  <a:cubicBezTo>
                    <a:pt x="21913" y="29919"/>
                    <a:pt x="22124" y="29900"/>
                    <a:pt x="22335" y="29861"/>
                  </a:cubicBezTo>
                  <a:cubicBezTo>
                    <a:pt x="23836" y="29574"/>
                    <a:pt x="25337" y="28603"/>
                    <a:pt x="25381" y="27080"/>
                  </a:cubicBezTo>
                  <a:cubicBezTo>
                    <a:pt x="25875" y="27282"/>
                    <a:pt x="26392" y="27379"/>
                    <a:pt x="26902" y="27379"/>
                  </a:cubicBezTo>
                  <a:cubicBezTo>
                    <a:pt x="28237" y="27379"/>
                    <a:pt x="29530" y="26717"/>
                    <a:pt x="30280" y="25535"/>
                  </a:cubicBezTo>
                  <a:cubicBezTo>
                    <a:pt x="31273" y="23946"/>
                    <a:pt x="31052" y="21673"/>
                    <a:pt x="29596" y="20482"/>
                  </a:cubicBezTo>
                  <a:lnTo>
                    <a:pt x="29596" y="20482"/>
                  </a:lnTo>
                  <a:cubicBezTo>
                    <a:pt x="29691" y="20489"/>
                    <a:pt x="29786" y="20492"/>
                    <a:pt x="29881" y="20492"/>
                  </a:cubicBezTo>
                  <a:cubicBezTo>
                    <a:pt x="31553" y="20492"/>
                    <a:pt x="33023" y="19398"/>
                    <a:pt x="33524" y="17789"/>
                  </a:cubicBezTo>
                  <a:cubicBezTo>
                    <a:pt x="34010" y="16134"/>
                    <a:pt x="33237" y="13794"/>
                    <a:pt x="31693" y="13044"/>
                  </a:cubicBezTo>
                  <a:cubicBezTo>
                    <a:pt x="32973" y="11764"/>
                    <a:pt x="33259" y="9778"/>
                    <a:pt x="32377" y="8189"/>
                  </a:cubicBezTo>
                  <a:cubicBezTo>
                    <a:pt x="31679" y="7014"/>
                    <a:pt x="30534" y="6325"/>
                    <a:pt x="29277" y="6325"/>
                  </a:cubicBezTo>
                  <a:cubicBezTo>
                    <a:pt x="28905" y="6325"/>
                    <a:pt x="28523" y="6385"/>
                    <a:pt x="28139" y="6512"/>
                  </a:cubicBezTo>
                  <a:cubicBezTo>
                    <a:pt x="28846" y="4724"/>
                    <a:pt x="28448" y="2693"/>
                    <a:pt x="27080" y="1325"/>
                  </a:cubicBezTo>
                  <a:cubicBezTo>
                    <a:pt x="26172" y="460"/>
                    <a:pt x="24982" y="0"/>
                    <a:pt x="23773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33"/>
            <p:cNvSpPr/>
            <p:nvPr/>
          </p:nvSpPr>
          <p:spPr>
            <a:xfrm>
              <a:off x="3928875" y="563025"/>
              <a:ext cx="162225" cy="162000"/>
            </a:xfrm>
            <a:custGeom>
              <a:avLst/>
              <a:gdLst/>
              <a:ahLst/>
              <a:cxnLst/>
              <a:rect l="l" t="t" r="r" b="b"/>
              <a:pathLst>
                <a:path w="6489" h="6480" extrusionOk="0">
                  <a:moveTo>
                    <a:pt x="2399" y="0"/>
                  </a:moveTo>
                  <a:cubicBezTo>
                    <a:pt x="2164" y="0"/>
                    <a:pt x="1915" y="73"/>
                    <a:pt x="1656" y="246"/>
                  </a:cubicBezTo>
                  <a:cubicBezTo>
                    <a:pt x="0" y="1327"/>
                    <a:pt x="1258" y="3358"/>
                    <a:pt x="2185" y="4020"/>
                  </a:cubicBezTo>
                  <a:cubicBezTo>
                    <a:pt x="3265" y="4816"/>
                    <a:pt x="3919" y="6479"/>
                    <a:pt x="4728" y="6479"/>
                  </a:cubicBezTo>
                  <a:cubicBezTo>
                    <a:pt x="4928" y="6479"/>
                    <a:pt x="5136" y="6378"/>
                    <a:pt x="5363" y="6138"/>
                  </a:cubicBezTo>
                  <a:cubicBezTo>
                    <a:pt x="6489" y="4924"/>
                    <a:pt x="4436" y="1901"/>
                    <a:pt x="4436" y="1901"/>
                  </a:cubicBezTo>
                  <a:cubicBezTo>
                    <a:pt x="4436" y="1901"/>
                    <a:pt x="3602" y="0"/>
                    <a:pt x="2399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33"/>
            <p:cNvSpPr/>
            <p:nvPr/>
          </p:nvSpPr>
          <p:spPr>
            <a:xfrm>
              <a:off x="4341575" y="574650"/>
              <a:ext cx="162225" cy="162450"/>
            </a:xfrm>
            <a:custGeom>
              <a:avLst/>
              <a:gdLst/>
              <a:ahLst/>
              <a:cxnLst/>
              <a:rect l="l" t="t" r="r" b="b"/>
              <a:pathLst>
                <a:path w="6489" h="6498" extrusionOk="0">
                  <a:moveTo>
                    <a:pt x="4116" y="0"/>
                  </a:moveTo>
                  <a:cubicBezTo>
                    <a:pt x="2905" y="0"/>
                    <a:pt x="2053" y="1921"/>
                    <a:pt x="2053" y="1921"/>
                  </a:cubicBezTo>
                  <a:cubicBezTo>
                    <a:pt x="2053" y="1921"/>
                    <a:pt x="0" y="4945"/>
                    <a:pt x="1148" y="6159"/>
                  </a:cubicBezTo>
                  <a:cubicBezTo>
                    <a:pt x="1369" y="6397"/>
                    <a:pt x="1574" y="6498"/>
                    <a:pt x="1769" y="6498"/>
                  </a:cubicBezTo>
                  <a:cubicBezTo>
                    <a:pt x="2569" y="6498"/>
                    <a:pt x="3227" y="4820"/>
                    <a:pt x="4326" y="4040"/>
                  </a:cubicBezTo>
                  <a:cubicBezTo>
                    <a:pt x="5231" y="3378"/>
                    <a:pt x="6489" y="1348"/>
                    <a:pt x="4856" y="244"/>
                  </a:cubicBezTo>
                  <a:cubicBezTo>
                    <a:pt x="4598" y="72"/>
                    <a:pt x="4350" y="0"/>
                    <a:pt x="4116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33"/>
            <p:cNvSpPr/>
            <p:nvPr/>
          </p:nvSpPr>
          <p:spPr>
            <a:xfrm>
              <a:off x="4018800" y="816875"/>
              <a:ext cx="385150" cy="466800"/>
            </a:xfrm>
            <a:custGeom>
              <a:avLst/>
              <a:gdLst/>
              <a:ahLst/>
              <a:cxnLst/>
              <a:rect l="l" t="t" r="r" b="b"/>
              <a:pathLst>
                <a:path w="15406" h="18672" extrusionOk="0">
                  <a:moveTo>
                    <a:pt x="4657" y="1"/>
                  </a:moveTo>
                  <a:lnTo>
                    <a:pt x="4657" y="1"/>
                  </a:lnTo>
                  <a:cubicBezTo>
                    <a:pt x="4702" y="111"/>
                    <a:pt x="4591" y="5231"/>
                    <a:pt x="3951" y="6644"/>
                  </a:cubicBezTo>
                  <a:cubicBezTo>
                    <a:pt x="3113" y="8564"/>
                    <a:pt x="1" y="9005"/>
                    <a:pt x="1" y="9005"/>
                  </a:cubicBezTo>
                  <a:cubicBezTo>
                    <a:pt x="1" y="9005"/>
                    <a:pt x="3223" y="17811"/>
                    <a:pt x="7924" y="18672"/>
                  </a:cubicBezTo>
                  <a:cubicBezTo>
                    <a:pt x="11786" y="17127"/>
                    <a:pt x="14302" y="12536"/>
                    <a:pt x="15405" y="9380"/>
                  </a:cubicBezTo>
                  <a:cubicBezTo>
                    <a:pt x="12470" y="8983"/>
                    <a:pt x="11698" y="7571"/>
                    <a:pt x="11565" y="6225"/>
                  </a:cubicBezTo>
                  <a:cubicBezTo>
                    <a:pt x="11433" y="5121"/>
                    <a:pt x="11102" y="155"/>
                    <a:pt x="11102" y="155"/>
                  </a:cubicBezTo>
                  <a:lnTo>
                    <a:pt x="4657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33"/>
            <p:cNvSpPr/>
            <p:nvPr/>
          </p:nvSpPr>
          <p:spPr>
            <a:xfrm>
              <a:off x="4027075" y="488050"/>
              <a:ext cx="387350" cy="401150"/>
            </a:xfrm>
            <a:custGeom>
              <a:avLst/>
              <a:gdLst/>
              <a:ahLst/>
              <a:cxnLst/>
              <a:rect l="l" t="t" r="r" b="b"/>
              <a:pathLst>
                <a:path w="15494" h="16046" extrusionOk="0">
                  <a:moveTo>
                    <a:pt x="8564" y="0"/>
                  </a:moveTo>
                  <a:cubicBezTo>
                    <a:pt x="8445" y="1610"/>
                    <a:pt x="7107" y="2646"/>
                    <a:pt x="5708" y="2646"/>
                  </a:cubicBezTo>
                  <a:cubicBezTo>
                    <a:pt x="5035" y="2646"/>
                    <a:pt x="4348" y="2407"/>
                    <a:pt x="3775" y="1876"/>
                  </a:cubicBezTo>
                  <a:cubicBezTo>
                    <a:pt x="3245" y="2494"/>
                    <a:pt x="2627" y="3686"/>
                    <a:pt x="1788" y="3730"/>
                  </a:cubicBezTo>
                  <a:cubicBezTo>
                    <a:pt x="1780" y="3731"/>
                    <a:pt x="1771" y="3731"/>
                    <a:pt x="1761" y="3731"/>
                  </a:cubicBezTo>
                  <a:cubicBezTo>
                    <a:pt x="1140" y="3731"/>
                    <a:pt x="111" y="2992"/>
                    <a:pt x="133" y="2318"/>
                  </a:cubicBezTo>
                  <a:lnTo>
                    <a:pt x="133" y="2318"/>
                  </a:lnTo>
                  <a:cubicBezTo>
                    <a:pt x="1" y="5694"/>
                    <a:pt x="244" y="9402"/>
                    <a:pt x="2119" y="12359"/>
                  </a:cubicBezTo>
                  <a:cubicBezTo>
                    <a:pt x="3995" y="15317"/>
                    <a:pt x="6555" y="16045"/>
                    <a:pt x="8012" y="16045"/>
                  </a:cubicBezTo>
                  <a:cubicBezTo>
                    <a:pt x="9756" y="16045"/>
                    <a:pt x="13596" y="14125"/>
                    <a:pt x="14589" y="9888"/>
                  </a:cubicBezTo>
                  <a:cubicBezTo>
                    <a:pt x="15074" y="7857"/>
                    <a:pt x="15185" y="5783"/>
                    <a:pt x="15494" y="3708"/>
                  </a:cubicBezTo>
                  <a:lnTo>
                    <a:pt x="15494" y="3708"/>
                  </a:lnTo>
                  <a:cubicBezTo>
                    <a:pt x="15385" y="3722"/>
                    <a:pt x="15277" y="3729"/>
                    <a:pt x="15172" y="3729"/>
                  </a:cubicBezTo>
                  <a:cubicBezTo>
                    <a:pt x="13441" y="3729"/>
                    <a:pt x="12230" y="1910"/>
                    <a:pt x="13000" y="287"/>
                  </a:cubicBezTo>
                  <a:lnTo>
                    <a:pt x="13000" y="287"/>
                  </a:lnTo>
                  <a:lnTo>
                    <a:pt x="13000" y="309"/>
                  </a:lnTo>
                  <a:cubicBezTo>
                    <a:pt x="13044" y="221"/>
                    <a:pt x="13066" y="155"/>
                    <a:pt x="13110" y="89"/>
                  </a:cubicBezTo>
                  <a:lnTo>
                    <a:pt x="13110" y="89"/>
                  </a:lnTo>
                  <a:cubicBezTo>
                    <a:pt x="12467" y="646"/>
                    <a:pt x="11678" y="923"/>
                    <a:pt x="10889" y="923"/>
                  </a:cubicBezTo>
                  <a:cubicBezTo>
                    <a:pt x="10055" y="923"/>
                    <a:pt x="9222" y="613"/>
                    <a:pt x="8564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33"/>
            <p:cNvSpPr/>
            <p:nvPr/>
          </p:nvSpPr>
          <p:spPr>
            <a:xfrm>
              <a:off x="4133575" y="607775"/>
              <a:ext cx="38650" cy="38650"/>
            </a:xfrm>
            <a:custGeom>
              <a:avLst/>
              <a:gdLst/>
              <a:ahLst/>
              <a:cxnLst/>
              <a:rect l="l" t="t" r="r" b="b"/>
              <a:pathLst>
                <a:path w="1546" h="1546" extrusionOk="0">
                  <a:moveTo>
                    <a:pt x="751" y="1"/>
                  </a:moveTo>
                  <a:cubicBezTo>
                    <a:pt x="552" y="23"/>
                    <a:pt x="375" y="111"/>
                    <a:pt x="221" y="243"/>
                  </a:cubicBezTo>
                  <a:cubicBezTo>
                    <a:pt x="155" y="310"/>
                    <a:pt x="89" y="398"/>
                    <a:pt x="66" y="508"/>
                  </a:cubicBezTo>
                  <a:cubicBezTo>
                    <a:pt x="22" y="596"/>
                    <a:pt x="0" y="685"/>
                    <a:pt x="0" y="795"/>
                  </a:cubicBezTo>
                  <a:cubicBezTo>
                    <a:pt x="22" y="861"/>
                    <a:pt x="22" y="905"/>
                    <a:pt x="44" y="972"/>
                  </a:cubicBezTo>
                  <a:cubicBezTo>
                    <a:pt x="66" y="1104"/>
                    <a:pt x="155" y="1236"/>
                    <a:pt x="243" y="1325"/>
                  </a:cubicBezTo>
                  <a:cubicBezTo>
                    <a:pt x="309" y="1369"/>
                    <a:pt x="353" y="1413"/>
                    <a:pt x="420" y="1435"/>
                  </a:cubicBezTo>
                  <a:cubicBezTo>
                    <a:pt x="530" y="1501"/>
                    <a:pt x="662" y="1545"/>
                    <a:pt x="795" y="1545"/>
                  </a:cubicBezTo>
                  <a:cubicBezTo>
                    <a:pt x="1104" y="1523"/>
                    <a:pt x="1369" y="1325"/>
                    <a:pt x="1479" y="1038"/>
                  </a:cubicBezTo>
                  <a:cubicBezTo>
                    <a:pt x="1523" y="950"/>
                    <a:pt x="1545" y="861"/>
                    <a:pt x="1545" y="751"/>
                  </a:cubicBezTo>
                  <a:lnTo>
                    <a:pt x="1501" y="552"/>
                  </a:lnTo>
                  <a:cubicBezTo>
                    <a:pt x="1479" y="420"/>
                    <a:pt x="1391" y="310"/>
                    <a:pt x="1302" y="221"/>
                  </a:cubicBezTo>
                  <a:lnTo>
                    <a:pt x="1126" y="89"/>
                  </a:lnTo>
                  <a:cubicBezTo>
                    <a:pt x="1015" y="45"/>
                    <a:pt x="883" y="1"/>
                    <a:pt x="751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33"/>
            <p:cNvSpPr/>
            <p:nvPr/>
          </p:nvSpPr>
          <p:spPr>
            <a:xfrm>
              <a:off x="4266525" y="609425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1524" h="1524" extrusionOk="0">
                  <a:moveTo>
                    <a:pt x="751" y="1"/>
                  </a:moveTo>
                  <a:cubicBezTo>
                    <a:pt x="641" y="1"/>
                    <a:pt x="553" y="23"/>
                    <a:pt x="464" y="67"/>
                  </a:cubicBezTo>
                  <a:cubicBezTo>
                    <a:pt x="354" y="89"/>
                    <a:pt x="266" y="155"/>
                    <a:pt x="200" y="221"/>
                  </a:cubicBezTo>
                  <a:cubicBezTo>
                    <a:pt x="133" y="310"/>
                    <a:pt x="89" y="398"/>
                    <a:pt x="45" y="486"/>
                  </a:cubicBezTo>
                  <a:cubicBezTo>
                    <a:pt x="1" y="575"/>
                    <a:pt x="1" y="685"/>
                    <a:pt x="1" y="773"/>
                  </a:cubicBezTo>
                  <a:cubicBezTo>
                    <a:pt x="1" y="839"/>
                    <a:pt x="23" y="906"/>
                    <a:pt x="23" y="972"/>
                  </a:cubicBezTo>
                  <a:cubicBezTo>
                    <a:pt x="67" y="1104"/>
                    <a:pt x="133" y="1215"/>
                    <a:pt x="222" y="1303"/>
                  </a:cubicBezTo>
                  <a:lnTo>
                    <a:pt x="398" y="1435"/>
                  </a:lnTo>
                  <a:cubicBezTo>
                    <a:pt x="509" y="1502"/>
                    <a:pt x="641" y="1524"/>
                    <a:pt x="773" y="1524"/>
                  </a:cubicBezTo>
                  <a:cubicBezTo>
                    <a:pt x="884" y="1524"/>
                    <a:pt x="972" y="1502"/>
                    <a:pt x="1060" y="1457"/>
                  </a:cubicBezTo>
                  <a:cubicBezTo>
                    <a:pt x="1259" y="1391"/>
                    <a:pt x="1413" y="1215"/>
                    <a:pt x="1480" y="1038"/>
                  </a:cubicBezTo>
                  <a:cubicBezTo>
                    <a:pt x="1524" y="950"/>
                    <a:pt x="1524" y="839"/>
                    <a:pt x="1524" y="751"/>
                  </a:cubicBezTo>
                  <a:cubicBezTo>
                    <a:pt x="1524" y="685"/>
                    <a:pt x="1502" y="619"/>
                    <a:pt x="1502" y="553"/>
                  </a:cubicBezTo>
                  <a:cubicBezTo>
                    <a:pt x="1458" y="420"/>
                    <a:pt x="1391" y="310"/>
                    <a:pt x="1281" y="199"/>
                  </a:cubicBezTo>
                  <a:lnTo>
                    <a:pt x="1127" y="89"/>
                  </a:lnTo>
                  <a:cubicBezTo>
                    <a:pt x="1016" y="23"/>
                    <a:pt x="884" y="1"/>
                    <a:pt x="751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33"/>
            <p:cNvSpPr/>
            <p:nvPr/>
          </p:nvSpPr>
          <p:spPr>
            <a:xfrm>
              <a:off x="4177150" y="730275"/>
              <a:ext cx="111475" cy="54725"/>
            </a:xfrm>
            <a:custGeom>
              <a:avLst/>
              <a:gdLst/>
              <a:ahLst/>
              <a:cxnLst/>
              <a:rect l="l" t="t" r="r" b="b"/>
              <a:pathLst>
                <a:path w="4459" h="2189" extrusionOk="0">
                  <a:moveTo>
                    <a:pt x="4459" y="0"/>
                  </a:moveTo>
                  <a:cubicBezTo>
                    <a:pt x="4459" y="0"/>
                    <a:pt x="3179" y="795"/>
                    <a:pt x="1899" y="795"/>
                  </a:cubicBezTo>
                  <a:cubicBezTo>
                    <a:pt x="1857" y="796"/>
                    <a:pt x="1816" y="797"/>
                    <a:pt x="1775" y="797"/>
                  </a:cubicBezTo>
                  <a:cubicBezTo>
                    <a:pt x="1154" y="797"/>
                    <a:pt x="539" y="641"/>
                    <a:pt x="1" y="331"/>
                  </a:cubicBezTo>
                  <a:lnTo>
                    <a:pt x="1" y="331"/>
                  </a:lnTo>
                  <a:cubicBezTo>
                    <a:pt x="107" y="1393"/>
                    <a:pt x="1010" y="2189"/>
                    <a:pt x="2041" y="2189"/>
                  </a:cubicBezTo>
                  <a:cubicBezTo>
                    <a:pt x="2082" y="2189"/>
                    <a:pt x="2122" y="2187"/>
                    <a:pt x="2164" y="2185"/>
                  </a:cubicBezTo>
                  <a:cubicBezTo>
                    <a:pt x="4172" y="2185"/>
                    <a:pt x="4459" y="0"/>
                    <a:pt x="44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33"/>
            <p:cNvSpPr/>
            <p:nvPr/>
          </p:nvSpPr>
          <p:spPr>
            <a:xfrm>
              <a:off x="4188200" y="567700"/>
              <a:ext cx="41950" cy="142850"/>
            </a:xfrm>
            <a:custGeom>
              <a:avLst/>
              <a:gdLst/>
              <a:ahLst/>
              <a:cxnLst/>
              <a:rect l="l" t="t" r="r" b="b"/>
              <a:pathLst>
                <a:path w="1678" h="5714" extrusionOk="0">
                  <a:moveTo>
                    <a:pt x="950" y="1"/>
                  </a:moveTo>
                  <a:cubicBezTo>
                    <a:pt x="899" y="1"/>
                    <a:pt x="839" y="48"/>
                    <a:pt x="839" y="103"/>
                  </a:cubicBezTo>
                  <a:cubicBezTo>
                    <a:pt x="839" y="809"/>
                    <a:pt x="1015" y="1515"/>
                    <a:pt x="993" y="2222"/>
                  </a:cubicBezTo>
                  <a:cubicBezTo>
                    <a:pt x="993" y="2817"/>
                    <a:pt x="861" y="3413"/>
                    <a:pt x="618" y="3965"/>
                  </a:cubicBezTo>
                  <a:cubicBezTo>
                    <a:pt x="419" y="4340"/>
                    <a:pt x="0" y="4737"/>
                    <a:pt x="199" y="5201"/>
                  </a:cubicBezTo>
                  <a:cubicBezTo>
                    <a:pt x="367" y="5604"/>
                    <a:pt x="777" y="5713"/>
                    <a:pt x="1178" y="5713"/>
                  </a:cubicBezTo>
                  <a:cubicBezTo>
                    <a:pt x="1304" y="5713"/>
                    <a:pt x="1429" y="5702"/>
                    <a:pt x="1545" y="5686"/>
                  </a:cubicBezTo>
                  <a:cubicBezTo>
                    <a:pt x="1677" y="5664"/>
                    <a:pt x="1655" y="5444"/>
                    <a:pt x="1523" y="5444"/>
                  </a:cubicBezTo>
                  <a:cubicBezTo>
                    <a:pt x="1214" y="5422"/>
                    <a:pt x="839" y="5466"/>
                    <a:pt x="596" y="5223"/>
                  </a:cubicBezTo>
                  <a:cubicBezTo>
                    <a:pt x="353" y="4980"/>
                    <a:pt x="486" y="4760"/>
                    <a:pt x="640" y="4517"/>
                  </a:cubicBezTo>
                  <a:cubicBezTo>
                    <a:pt x="905" y="4119"/>
                    <a:pt x="1104" y="3678"/>
                    <a:pt x="1192" y="3215"/>
                  </a:cubicBezTo>
                  <a:cubicBezTo>
                    <a:pt x="1302" y="2751"/>
                    <a:pt x="1324" y="2244"/>
                    <a:pt x="1280" y="1758"/>
                  </a:cubicBezTo>
                  <a:cubicBezTo>
                    <a:pt x="1280" y="1184"/>
                    <a:pt x="1192" y="610"/>
                    <a:pt x="1015" y="59"/>
                  </a:cubicBezTo>
                  <a:cubicBezTo>
                    <a:pt x="1007" y="17"/>
                    <a:pt x="980" y="1"/>
                    <a:pt x="950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33"/>
            <p:cNvSpPr/>
            <p:nvPr/>
          </p:nvSpPr>
          <p:spPr>
            <a:xfrm>
              <a:off x="4017750" y="552600"/>
              <a:ext cx="407725" cy="146900"/>
            </a:xfrm>
            <a:custGeom>
              <a:avLst/>
              <a:gdLst/>
              <a:ahLst/>
              <a:cxnLst/>
              <a:rect l="l" t="t" r="r" b="b"/>
              <a:pathLst>
                <a:path w="16309" h="5876" extrusionOk="0">
                  <a:moveTo>
                    <a:pt x="5034" y="795"/>
                  </a:moveTo>
                  <a:cubicBezTo>
                    <a:pt x="5048" y="795"/>
                    <a:pt x="5061" y="795"/>
                    <a:pt x="5075" y="795"/>
                  </a:cubicBezTo>
                  <a:cubicBezTo>
                    <a:pt x="6156" y="817"/>
                    <a:pt x="7237" y="1810"/>
                    <a:pt x="7193" y="2914"/>
                  </a:cubicBezTo>
                  <a:cubicBezTo>
                    <a:pt x="7127" y="4061"/>
                    <a:pt x="6178" y="4966"/>
                    <a:pt x="5008" y="4988"/>
                  </a:cubicBezTo>
                  <a:cubicBezTo>
                    <a:pt x="3861" y="4966"/>
                    <a:pt x="2934" y="3995"/>
                    <a:pt x="2956" y="2848"/>
                  </a:cubicBezTo>
                  <a:cubicBezTo>
                    <a:pt x="2978" y="1713"/>
                    <a:pt x="3905" y="795"/>
                    <a:pt x="5034" y="795"/>
                  </a:cubicBezTo>
                  <a:close/>
                  <a:moveTo>
                    <a:pt x="11169" y="905"/>
                  </a:moveTo>
                  <a:cubicBezTo>
                    <a:pt x="11183" y="905"/>
                    <a:pt x="11196" y="905"/>
                    <a:pt x="11210" y="905"/>
                  </a:cubicBezTo>
                  <a:cubicBezTo>
                    <a:pt x="12358" y="905"/>
                    <a:pt x="13284" y="1877"/>
                    <a:pt x="13262" y="3024"/>
                  </a:cubicBezTo>
                  <a:cubicBezTo>
                    <a:pt x="13241" y="4158"/>
                    <a:pt x="12313" y="5077"/>
                    <a:pt x="11184" y="5077"/>
                  </a:cubicBezTo>
                  <a:cubicBezTo>
                    <a:pt x="11170" y="5077"/>
                    <a:pt x="11157" y="5077"/>
                    <a:pt x="11144" y="5077"/>
                  </a:cubicBezTo>
                  <a:cubicBezTo>
                    <a:pt x="9974" y="5055"/>
                    <a:pt x="9069" y="4106"/>
                    <a:pt x="9091" y="2958"/>
                  </a:cubicBezTo>
                  <a:cubicBezTo>
                    <a:pt x="9091" y="1802"/>
                    <a:pt x="10039" y="905"/>
                    <a:pt x="11169" y="905"/>
                  </a:cubicBezTo>
                  <a:close/>
                  <a:moveTo>
                    <a:pt x="5097" y="1"/>
                  </a:moveTo>
                  <a:cubicBezTo>
                    <a:pt x="3905" y="1"/>
                    <a:pt x="2824" y="729"/>
                    <a:pt x="2404" y="1832"/>
                  </a:cubicBezTo>
                  <a:cubicBezTo>
                    <a:pt x="1808" y="1568"/>
                    <a:pt x="1190" y="1325"/>
                    <a:pt x="595" y="1060"/>
                  </a:cubicBezTo>
                  <a:cubicBezTo>
                    <a:pt x="548" y="1042"/>
                    <a:pt x="504" y="1034"/>
                    <a:pt x="463" y="1034"/>
                  </a:cubicBezTo>
                  <a:cubicBezTo>
                    <a:pt x="149" y="1034"/>
                    <a:pt x="1" y="1500"/>
                    <a:pt x="352" y="1656"/>
                  </a:cubicBezTo>
                  <a:cubicBezTo>
                    <a:pt x="970" y="1921"/>
                    <a:pt x="1588" y="2186"/>
                    <a:pt x="2228" y="2450"/>
                  </a:cubicBezTo>
                  <a:cubicBezTo>
                    <a:pt x="2073" y="3289"/>
                    <a:pt x="2316" y="4150"/>
                    <a:pt x="2890" y="4790"/>
                  </a:cubicBezTo>
                  <a:cubicBezTo>
                    <a:pt x="3483" y="5465"/>
                    <a:pt x="4266" y="5775"/>
                    <a:pt x="5039" y="5775"/>
                  </a:cubicBezTo>
                  <a:cubicBezTo>
                    <a:pt x="6336" y="5775"/>
                    <a:pt x="7601" y="4902"/>
                    <a:pt x="7877" y="3421"/>
                  </a:cubicBezTo>
                  <a:cubicBezTo>
                    <a:pt x="7877" y="3281"/>
                    <a:pt x="7989" y="3209"/>
                    <a:pt x="8100" y="3209"/>
                  </a:cubicBezTo>
                  <a:cubicBezTo>
                    <a:pt x="8215" y="3209"/>
                    <a:pt x="8330" y="3286"/>
                    <a:pt x="8319" y="3443"/>
                  </a:cubicBezTo>
                  <a:cubicBezTo>
                    <a:pt x="8560" y="4959"/>
                    <a:pt x="9856" y="5875"/>
                    <a:pt x="11185" y="5875"/>
                  </a:cubicBezTo>
                  <a:cubicBezTo>
                    <a:pt x="11926" y="5875"/>
                    <a:pt x="12678" y="5590"/>
                    <a:pt x="13262" y="4966"/>
                  </a:cubicBezTo>
                  <a:cubicBezTo>
                    <a:pt x="13902" y="4304"/>
                    <a:pt x="14145" y="3377"/>
                    <a:pt x="13969" y="2494"/>
                  </a:cubicBezTo>
                  <a:cubicBezTo>
                    <a:pt x="14631" y="2230"/>
                    <a:pt x="15315" y="1943"/>
                    <a:pt x="15977" y="1656"/>
                  </a:cubicBezTo>
                  <a:cubicBezTo>
                    <a:pt x="16308" y="1500"/>
                    <a:pt x="16158" y="1034"/>
                    <a:pt x="15859" y="1034"/>
                  </a:cubicBezTo>
                  <a:cubicBezTo>
                    <a:pt x="15820" y="1034"/>
                    <a:pt x="15778" y="1042"/>
                    <a:pt x="15734" y="1060"/>
                  </a:cubicBezTo>
                  <a:cubicBezTo>
                    <a:pt x="15072" y="1325"/>
                    <a:pt x="14432" y="1612"/>
                    <a:pt x="13770" y="1899"/>
                  </a:cubicBezTo>
                  <a:cubicBezTo>
                    <a:pt x="13373" y="839"/>
                    <a:pt x="12358" y="133"/>
                    <a:pt x="11232" y="111"/>
                  </a:cubicBezTo>
                  <a:cubicBezTo>
                    <a:pt x="11216" y="111"/>
                    <a:pt x="11200" y="111"/>
                    <a:pt x="11185" y="111"/>
                  </a:cubicBezTo>
                  <a:cubicBezTo>
                    <a:pt x="9815" y="111"/>
                    <a:pt x="8647" y="1053"/>
                    <a:pt x="8363" y="2362"/>
                  </a:cubicBezTo>
                  <a:cubicBezTo>
                    <a:pt x="8352" y="2514"/>
                    <a:pt x="8240" y="2586"/>
                    <a:pt x="8127" y="2586"/>
                  </a:cubicBezTo>
                  <a:cubicBezTo>
                    <a:pt x="8009" y="2586"/>
                    <a:pt x="7889" y="2508"/>
                    <a:pt x="7877" y="2362"/>
                  </a:cubicBezTo>
                  <a:cubicBezTo>
                    <a:pt x="7635" y="1016"/>
                    <a:pt x="6465" y="23"/>
                    <a:pt x="5097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Subtitle 3">
            <a:extLst>
              <a:ext uri="{FF2B5EF4-FFF2-40B4-BE49-F238E27FC236}">
                <a16:creationId xmlns:a16="http://schemas.microsoft.com/office/drawing/2014/main" id="{6143CFF1-738F-49BF-B4D5-08F9B0ADD84D}"/>
              </a:ext>
            </a:extLst>
          </p:cNvPr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160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3"/>
          <p:cNvSpPr/>
          <p:nvPr/>
        </p:nvSpPr>
        <p:spPr>
          <a:xfrm>
            <a:off x="926302" y="2317255"/>
            <a:ext cx="2270700" cy="14190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33"/>
          <p:cNvSpPr/>
          <p:nvPr/>
        </p:nvSpPr>
        <p:spPr>
          <a:xfrm>
            <a:off x="3439765" y="2317255"/>
            <a:ext cx="2270700" cy="14190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33"/>
          <p:cNvSpPr/>
          <p:nvPr/>
        </p:nvSpPr>
        <p:spPr>
          <a:xfrm>
            <a:off x="5953228" y="2317179"/>
            <a:ext cx="2270700" cy="14190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33"/>
          <p:cNvSpPr/>
          <p:nvPr/>
        </p:nvSpPr>
        <p:spPr>
          <a:xfrm>
            <a:off x="4471667" y="4025268"/>
            <a:ext cx="207000" cy="1635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62" name="Google Shape;262;p33"/>
          <p:cNvCxnSpPr/>
          <p:nvPr/>
        </p:nvCxnSpPr>
        <p:spPr>
          <a:xfrm>
            <a:off x="4575175" y="3736375"/>
            <a:ext cx="0" cy="373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3" name="Google Shape;263;p33"/>
          <p:cNvSpPr/>
          <p:nvPr/>
        </p:nvSpPr>
        <p:spPr>
          <a:xfrm>
            <a:off x="6985130" y="4025268"/>
            <a:ext cx="207000" cy="1635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64" name="Google Shape;264;p33"/>
          <p:cNvCxnSpPr/>
          <p:nvPr/>
        </p:nvCxnSpPr>
        <p:spPr>
          <a:xfrm>
            <a:off x="7088638" y="3736298"/>
            <a:ext cx="0" cy="373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5" name="Google Shape;265;p33"/>
          <p:cNvSpPr/>
          <p:nvPr/>
        </p:nvSpPr>
        <p:spPr>
          <a:xfrm>
            <a:off x="1958204" y="4025268"/>
            <a:ext cx="207000" cy="163500"/>
          </a:xfrm>
          <a:prstGeom prst="ellips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66" name="Google Shape;266;p33"/>
          <p:cNvCxnSpPr/>
          <p:nvPr/>
        </p:nvCxnSpPr>
        <p:spPr>
          <a:xfrm>
            <a:off x="2061713" y="3736298"/>
            <a:ext cx="0" cy="373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7" name="Google Shape;267;p33"/>
          <p:cNvSpPr txBox="1">
            <a:spLocks noGrp="1"/>
          </p:cNvSpPr>
          <p:nvPr>
            <p:ph type="title"/>
          </p:nvPr>
        </p:nvSpPr>
        <p:spPr>
          <a:xfrm>
            <a:off x="857550" y="1719075"/>
            <a:ext cx="7435200" cy="24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2"/>
                </a:solidFill>
              </a:rPr>
              <a:t>UHB and  (JBDS) Update:</a:t>
            </a:r>
            <a:endParaRPr dirty="0">
              <a:solidFill>
                <a:schemeClr val="dk2"/>
              </a:solidFill>
            </a:endParaRPr>
          </a:p>
        </p:txBody>
      </p:sp>
      <p:sp>
        <p:nvSpPr>
          <p:cNvPr id="268" name="Google Shape;268;p33"/>
          <p:cNvSpPr txBox="1">
            <a:spLocks noGrp="1"/>
          </p:cNvSpPr>
          <p:nvPr>
            <p:ph type="subTitle" idx="1"/>
          </p:nvPr>
        </p:nvSpPr>
        <p:spPr>
          <a:xfrm>
            <a:off x="926302" y="2538318"/>
            <a:ext cx="2270700" cy="36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 dirty="0">
                <a:solidFill>
                  <a:schemeClr val="accent3"/>
                </a:solidFill>
              </a:rPr>
              <a:t>(1) once blood glucose levels reach ≤14mmol/l (1).</a:t>
            </a:r>
            <a:endParaRPr sz="1900" b="1" dirty="0">
              <a:solidFill>
                <a:schemeClr val="accent3"/>
              </a:solidFill>
            </a:endParaRPr>
          </a:p>
        </p:txBody>
      </p:sp>
      <p:sp>
        <p:nvSpPr>
          <p:cNvPr id="269" name="Google Shape;269;p33"/>
          <p:cNvSpPr txBox="1">
            <a:spLocks noGrp="1"/>
          </p:cNvSpPr>
          <p:nvPr>
            <p:ph type="subTitle" idx="3"/>
          </p:nvPr>
        </p:nvSpPr>
        <p:spPr>
          <a:xfrm>
            <a:off x="3439777" y="2623435"/>
            <a:ext cx="2270700" cy="36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chemeClr val="accent3"/>
                </a:solidFill>
              </a:rPr>
              <a:t>(2) reduce the insulin infusion rate from 0.1 units/kg/hr to 0.05 units/kg/hr </a:t>
            </a:r>
            <a:endParaRPr sz="1800" b="1" dirty="0">
              <a:solidFill>
                <a:schemeClr val="accent3"/>
              </a:solidFill>
            </a:endParaRPr>
          </a:p>
        </p:txBody>
      </p:sp>
      <p:sp>
        <p:nvSpPr>
          <p:cNvPr id="271" name="Google Shape;271;p33"/>
          <p:cNvSpPr txBox="1">
            <a:spLocks noGrp="1"/>
          </p:cNvSpPr>
          <p:nvPr>
            <p:ph type="subTitle" idx="5"/>
          </p:nvPr>
        </p:nvSpPr>
        <p:spPr>
          <a:xfrm>
            <a:off x="5953228" y="2628122"/>
            <a:ext cx="2270700" cy="36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 dirty="0">
                <a:solidFill>
                  <a:schemeClr val="accent3"/>
                </a:solidFill>
              </a:rPr>
              <a:t>(3) This is alongside 10% glucose 125ml/hr administration</a:t>
            </a:r>
            <a:endParaRPr sz="1700" b="1" dirty="0">
              <a:solidFill>
                <a:schemeClr val="accent3"/>
              </a:solidFill>
            </a:endParaRPr>
          </a:p>
        </p:txBody>
      </p:sp>
      <p:grpSp>
        <p:nvGrpSpPr>
          <p:cNvPr id="272" name="Google Shape;272;p33"/>
          <p:cNvGrpSpPr/>
          <p:nvPr/>
        </p:nvGrpSpPr>
        <p:grpSpPr>
          <a:xfrm>
            <a:off x="4377479" y="3314765"/>
            <a:ext cx="395210" cy="384568"/>
            <a:chOff x="4358955" y="2203011"/>
            <a:chExt cx="443957" cy="546805"/>
          </a:xfrm>
        </p:grpSpPr>
        <p:sp>
          <p:nvSpPr>
            <p:cNvPr id="273" name="Google Shape;273;p33"/>
            <p:cNvSpPr/>
            <p:nvPr/>
          </p:nvSpPr>
          <p:spPr>
            <a:xfrm>
              <a:off x="4649200" y="2596105"/>
              <a:ext cx="126950" cy="134418"/>
            </a:xfrm>
            <a:custGeom>
              <a:avLst/>
              <a:gdLst/>
              <a:ahLst/>
              <a:cxnLst/>
              <a:rect l="l" t="t" r="r" b="b"/>
              <a:pathLst>
                <a:path w="3961" h="4194" extrusionOk="0">
                  <a:moveTo>
                    <a:pt x="1070" y="0"/>
                  </a:moveTo>
                  <a:cubicBezTo>
                    <a:pt x="485" y="0"/>
                    <a:pt x="0" y="485"/>
                    <a:pt x="0" y="1069"/>
                  </a:cubicBezTo>
                  <a:lnTo>
                    <a:pt x="0" y="4160"/>
                  </a:lnTo>
                  <a:lnTo>
                    <a:pt x="67" y="4194"/>
                  </a:lnTo>
                  <a:lnTo>
                    <a:pt x="3960" y="317"/>
                  </a:lnTo>
                  <a:lnTo>
                    <a:pt x="3944" y="317"/>
                  </a:lnTo>
                  <a:lnTo>
                    <a:pt x="3827" y="0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33"/>
            <p:cNvSpPr/>
            <p:nvPr/>
          </p:nvSpPr>
          <p:spPr>
            <a:xfrm>
              <a:off x="4358955" y="2203011"/>
              <a:ext cx="443957" cy="546805"/>
            </a:xfrm>
            <a:custGeom>
              <a:avLst/>
              <a:gdLst/>
              <a:ahLst/>
              <a:cxnLst/>
              <a:rect l="l" t="t" r="r" b="b"/>
              <a:pathLst>
                <a:path w="13852" h="17061" extrusionOk="0">
                  <a:moveTo>
                    <a:pt x="12248" y="1070"/>
                  </a:moveTo>
                  <a:cubicBezTo>
                    <a:pt x="12548" y="1070"/>
                    <a:pt x="12782" y="1304"/>
                    <a:pt x="12782" y="1605"/>
                  </a:cubicBezTo>
                  <a:lnTo>
                    <a:pt x="12782" y="11831"/>
                  </a:lnTo>
                  <a:cubicBezTo>
                    <a:pt x="12782" y="11964"/>
                    <a:pt x="12732" y="12098"/>
                    <a:pt x="12632" y="12198"/>
                  </a:cubicBezTo>
                  <a:lnTo>
                    <a:pt x="8990" y="15841"/>
                  </a:lnTo>
                  <a:cubicBezTo>
                    <a:pt x="8889" y="15941"/>
                    <a:pt x="8756" y="15991"/>
                    <a:pt x="8622" y="15991"/>
                  </a:cubicBezTo>
                  <a:lnTo>
                    <a:pt x="1588" y="15991"/>
                  </a:lnTo>
                  <a:cubicBezTo>
                    <a:pt x="1304" y="15991"/>
                    <a:pt x="1053" y="15757"/>
                    <a:pt x="1053" y="15473"/>
                  </a:cubicBezTo>
                  <a:lnTo>
                    <a:pt x="1053" y="1605"/>
                  </a:lnTo>
                  <a:cubicBezTo>
                    <a:pt x="1053" y="1304"/>
                    <a:pt x="1304" y="1070"/>
                    <a:pt x="1588" y="1070"/>
                  </a:cubicBezTo>
                  <a:close/>
                  <a:moveTo>
                    <a:pt x="1588" y="1"/>
                  </a:moveTo>
                  <a:cubicBezTo>
                    <a:pt x="702" y="1"/>
                    <a:pt x="0" y="719"/>
                    <a:pt x="0" y="1605"/>
                  </a:cubicBezTo>
                  <a:lnTo>
                    <a:pt x="0" y="15473"/>
                  </a:lnTo>
                  <a:cubicBezTo>
                    <a:pt x="0" y="16342"/>
                    <a:pt x="702" y="17060"/>
                    <a:pt x="1588" y="17060"/>
                  </a:cubicBezTo>
                  <a:lnTo>
                    <a:pt x="8622" y="17060"/>
                  </a:lnTo>
                  <a:cubicBezTo>
                    <a:pt x="9040" y="17060"/>
                    <a:pt x="9441" y="16893"/>
                    <a:pt x="9741" y="16593"/>
                  </a:cubicBezTo>
                  <a:lnTo>
                    <a:pt x="13384" y="12950"/>
                  </a:lnTo>
                  <a:cubicBezTo>
                    <a:pt x="13685" y="12649"/>
                    <a:pt x="13852" y="12248"/>
                    <a:pt x="13852" y="11831"/>
                  </a:cubicBezTo>
                  <a:lnTo>
                    <a:pt x="13852" y="1605"/>
                  </a:lnTo>
                  <a:cubicBezTo>
                    <a:pt x="13852" y="719"/>
                    <a:pt x="13133" y="1"/>
                    <a:pt x="12248" y="1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33"/>
            <p:cNvSpPr/>
            <p:nvPr/>
          </p:nvSpPr>
          <p:spPr>
            <a:xfrm>
              <a:off x="4426965" y="2544696"/>
              <a:ext cx="170859" cy="34294"/>
            </a:xfrm>
            <a:custGeom>
              <a:avLst/>
              <a:gdLst/>
              <a:ahLst/>
              <a:cxnLst/>
              <a:rect l="l" t="t" r="r" b="b"/>
              <a:pathLst>
                <a:path w="5331" h="1070" extrusionOk="0">
                  <a:moveTo>
                    <a:pt x="0" y="0"/>
                  </a:moveTo>
                  <a:lnTo>
                    <a:pt x="0" y="1069"/>
                  </a:lnTo>
                  <a:lnTo>
                    <a:pt x="5330" y="1069"/>
                  </a:lnTo>
                  <a:lnTo>
                    <a:pt x="5330" y="0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33"/>
            <p:cNvSpPr/>
            <p:nvPr/>
          </p:nvSpPr>
          <p:spPr>
            <a:xfrm>
              <a:off x="4426965" y="2476686"/>
              <a:ext cx="307936" cy="34294"/>
            </a:xfrm>
            <a:custGeom>
              <a:avLst/>
              <a:gdLst/>
              <a:ahLst/>
              <a:cxnLst/>
              <a:rect l="l" t="t" r="r" b="b"/>
              <a:pathLst>
                <a:path w="9608" h="1070" extrusionOk="0">
                  <a:moveTo>
                    <a:pt x="0" y="0"/>
                  </a:moveTo>
                  <a:lnTo>
                    <a:pt x="0" y="1069"/>
                  </a:lnTo>
                  <a:lnTo>
                    <a:pt x="9608" y="1069"/>
                  </a:lnTo>
                  <a:lnTo>
                    <a:pt x="9608" y="0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33"/>
            <p:cNvSpPr/>
            <p:nvPr/>
          </p:nvSpPr>
          <p:spPr>
            <a:xfrm>
              <a:off x="4426965" y="2613219"/>
              <a:ext cx="170859" cy="34326"/>
            </a:xfrm>
            <a:custGeom>
              <a:avLst/>
              <a:gdLst/>
              <a:ahLst/>
              <a:cxnLst/>
              <a:rect l="l" t="t" r="r" b="b"/>
              <a:pathLst>
                <a:path w="5331" h="1071" extrusionOk="0">
                  <a:moveTo>
                    <a:pt x="0" y="1"/>
                  </a:moveTo>
                  <a:lnTo>
                    <a:pt x="0" y="1070"/>
                  </a:lnTo>
                  <a:lnTo>
                    <a:pt x="5330" y="1070"/>
                  </a:lnTo>
                  <a:lnTo>
                    <a:pt x="5330" y="1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33"/>
            <p:cNvSpPr/>
            <p:nvPr/>
          </p:nvSpPr>
          <p:spPr>
            <a:xfrm>
              <a:off x="4495520" y="2271566"/>
              <a:ext cx="170859" cy="170859"/>
            </a:xfrm>
            <a:custGeom>
              <a:avLst/>
              <a:gdLst/>
              <a:ahLst/>
              <a:cxnLst/>
              <a:rect l="l" t="t" r="r" b="b"/>
              <a:pathLst>
                <a:path w="5331" h="5331" extrusionOk="0">
                  <a:moveTo>
                    <a:pt x="2139" y="1"/>
                  </a:moveTo>
                  <a:lnTo>
                    <a:pt x="2139" y="2139"/>
                  </a:lnTo>
                  <a:lnTo>
                    <a:pt x="0" y="2139"/>
                  </a:lnTo>
                  <a:lnTo>
                    <a:pt x="0" y="3192"/>
                  </a:lnTo>
                  <a:lnTo>
                    <a:pt x="2139" y="3192"/>
                  </a:lnTo>
                  <a:lnTo>
                    <a:pt x="2139" y="5331"/>
                  </a:lnTo>
                  <a:lnTo>
                    <a:pt x="3191" y="5331"/>
                  </a:lnTo>
                  <a:lnTo>
                    <a:pt x="3191" y="3192"/>
                  </a:lnTo>
                  <a:lnTo>
                    <a:pt x="5330" y="3192"/>
                  </a:lnTo>
                  <a:lnTo>
                    <a:pt x="5330" y="2139"/>
                  </a:lnTo>
                  <a:lnTo>
                    <a:pt x="3191" y="2139"/>
                  </a:lnTo>
                  <a:lnTo>
                    <a:pt x="3191" y="1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9" name="Google Shape;279;p33"/>
          <p:cNvSpPr/>
          <p:nvPr/>
        </p:nvSpPr>
        <p:spPr>
          <a:xfrm>
            <a:off x="6199307" y="3403802"/>
            <a:ext cx="265092" cy="206354"/>
          </a:xfrm>
          <a:custGeom>
            <a:avLst/>
            <a:gdLst/>
            <a:ahLst/>
            <a:cxnLst/>
            <a:rect l="l" t="t" r="r" b="b"/>
            <a:pathLst>
              <a:path w="8570" h="8445" extrusionOk="0">
                <a:moveTo>
                  <a:pt x="6717" y="1385"/>
                </a:moveTo>
                <a:lnTo>
                  <a:pt x="7085" y="1753"/>
                </a:lnTo>
                <a:lnTo>
                  <a:pt x="6349" y="2505"/>
                </a:lnTo>
                <a:lnTo>
                  <a:pt x="5965" y="2137"/>
                </a:lnTo>
                <a:lnTo>
                  <a:pt x="6717" y="1385"/>
                </a:lnTo>
                <a:close/>
                <a:moveTo>
                  <a:pt x="4846" y="1753"/>
                </a:moveTo>
                <a:lnTo>
                  <a:pt x="5414" y="2321"/>
                </a:lnTo>
                <a:lnTo>
                  <a:pt x="6149" y="3056"/>
                </a:lnTo>
                <a:lnTo>
                  <a:pt x="6717" y="3608"/>
                </a:lnTo>
                <a:lnTo>
                  <a:pt x="5915" y="4410"/>
                </a:lnTo>
                <a:lnTo>
                  <a:pt x="5364" y="3858"/>
                </a:lnTo>
                <a:lnTo>
                  <a:pt x="4996" y="4226"/>
                </a:lnTo>
                <a:lnTo>
                  <a:pt x="5547" y="4777"/>
                </a:lnTo>
                <a:lnTo>
                  <a:pt x="4812" y="5529"/>
                </a:lnTo>
                <a:lnTo>
                  <a:pt x="4244" y="4961"/>
                </a:lnTo>
                <a:lnTo>
                  <a:pt x="3877" y="5345"/>
                </a:lnTo>
                <a:lnTo>
                  <a:pt x="4428" y="5897"/>
                </a:lnTo>
                <a:lnTo>
                  <a:pt x="4010" y="6348"/>
                </a:lnTo>
                <a:lnTo>
                  <a:pt x="2273" y="6348"/>
                </a:lnTo>
                <a:cubicBezTo>
                  <a:pt x="2273" y="6348"/>
                  <a:pt x="2239" y="6281"/>
                  <a:pt x="2222" y="6248"/>
                </a:cubicBezTo>
                <a:cubicBezTo>
                  <a:pt x="2189" y="6231"/>
                  <a:pt x="2122" y="6214"/>
                  <a:pt x="2122" y="6197"/>
                </a:cubicBezTo>
                <a:lnTo>
                  <a:pt x="2122" y="4460"/>
                </a:lnTo>
                <a:lnTo>
                  <a:pt x="4846" y="1753"/>
                </a:lnTo>
                <a:close/>
                <a:moveTo>
                  <a:pt x="5974" y="1"/>
                </a:moveTo>
                <a:cubicBezTo>
                  <a:pt x="5772" y="1"/>
                  <a:pt x="5588" y="273"/>
                  <a:pt x="5781" y="466"/>
                </a:cubicBezTo>
                <a:lnTo>
                  <a:pt x="6349" y="1018"/>
                </a:lnTo>
                <a:lnTo>
                  <a:pt x="5598" y="1753"/>
                </a:lnTo>
                <a:lnTo>
                  <a:pt x="5046" y="1202"/>
                </a:lnTo>
                <a:cubicBezTo>
                  <a:pt x="4996" y="1152"/>
                  <a:pt x="4929" y="1126"/>
                  <a:pt x="4862" y="1126"/>
                </a:cubicBezTo>
                <a:cubicBezTo>
                  <a:pt x="4796" y="1126"/>
                  <a:pt x="4729" y="1152"/>
                  <a:pt x="4679" y="1202"/>
                </a:cubicBezTo>
                <a:lnTo>
                  <a:pt x="1688" y="4176"/>
                </a:lnTo>
                <a:cubicBezTo>
                  <a:pt x="1638" y="4226"/>
                  <a:pt x="1604" y="4293"/>
                  <a:pt x="1604" y="4360"/>
                </a:cubicBezTo>
                <a:lnTo>
                  <a:pt x="1604" y="6482"/>
                </a:lnTo>
                <a:lnTo>
                  <a:pt x="100" y="7985"/>
                </a:lnTo>
                <a:cubicBezTo>
                  <a:pt x="0" y="8102"/>
                  <a:pt x="0" y="8269"/>
                  <a:pt x="100" y="8370"/>
                </a:cubicBezTo>
                <a:cubicBezTo>
                  <a:pt x="151" y="8420"/>
                  <a:pt x="217" y="8445"/>
                  <a:pt x="284" y="8445"/>
                </a:cubicBezTo>
                <a:cubicBezTo>
                  <a:pt x="351" y="8445"/>
                  <a:pt x="418" y="8420"/>
                  <a:pt x="468" y="8370"/>
                </a:cubicBezTo>
                <a:lnTo>
                  <a:pt x="1989" y="6866"/>
                </a:lnTo>
                <a:lnTo>
                  <a:pt x="4111" y="6866"/>
                </a:lnTo>
                <a:cubicBezTo>
                  <a:pt x="4177" y="6866"/>
                  <a:pt x="4244" y="6832"/>
                  <a:pt x="4294" y="6782"/>
                </a:cubicBezTo>
                <a:lnTo>
                  <a:pt x="7268" y="3808"/>
                </a:lnTo>
                <a:cubicBezTo>
                  <a:pt x="7369" y="3708"/>
                  <a:pt x="7369" y="3541"/>
                  <a:pt x="7268" y="3424"/>
                </a:cubicBezTo>
                <a:lnTo>
                  <a:pt x="6717" y="2872"/>
                </a:lnTo>
                <a:lnTo>
                  <a:pt x="7452" y="2137"/>
                </a:lnTo>
                <a:lnTo>
                  <a:pt x="8004" y="2689"/>
                </a:lnTo>
                <a:cubicBezTo>
                  <a:pt x="8060" y="2741"/>
                  <a:pt x="8123" y="2764"/>
                  <a:pt x="8183" y="2764"/>
                </a:cubicBezTo>
                <a:cubicBezTo>
                  <a:pt x="8389" y="2764"/>
                  <a:pt x="8569" y="2502"/>
                  <a:pt x="8388" y="2321"/>
                </a:cubicBezTo>
                <a:lnTo>
                  <a:pt x="7636" y="1569"/>
                </a:lnTo>
                <a:lnTo>
                  <a:pt x="6901" y="834"/>
                </a:lnTo>
                <a:lnTo>
                  <a:pt x="6149" y="82"/>
                </a:lnTo>
                <a:cubicBezTo>
                  <a:pt x="6095" y="25"/>
                  <a:pt x="6034" y="1"/>
                  <a:pt x="5974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" name="Google Shape;280;p33"/>
          <p:cNvSpPr/>
          <p:nvPr/>
        </p:nvSpPr>
        <p:spPr>
          <a:xfrm>
            <a:off x="5953233" y="3272147"/>
            <a:ext cx="658219" cy="454193"/>
          </a:xfrm>
          <a:custGeom>
            <a:avLst/>
            <a:gdLst/>
            <a:ahLst/>
            <a:cxnLst/>
            <a:rect l="l" t="t" r="r" b="b"/>
            <a:pathLst>
              <a:path w="8570" h="8445" extrusionOk="0">
                <a:moveTo>
                  <a:pt x="6717" y="1385"/>
                </a:moveTo>
                <a:lnTo>
                  <a:pt x="7085" y="1753"/>
                </a:lnTo>
                <a:lnTo>
                  <a:pt x="6349" y="2505"/>
                </a:lnTo>
                <a:lnTo>
                  <a:pt x="5965" y="2137"/>
                </a:lnTo>
                <a:lnTo>
                  <a:pt x="6717" y="1385"/>
                </a:lnTo>
                <a:close/>
                <a:moveTo>
                  <a:pt x="4846" y="1753"/>
                </a:moveTo>
                <a:lnTo>
                  <a:pt x="5414" y="2321"/>
                </a:lnTo>
                <a:lnTo>
                  <a:pt x="6149" y="3056"/>
                </a:lnTo>
                <a:lnTo>
                  <a:pt x="6717" y="3608"/>
                </a:lnTo>
                <a:lnTo>
                  <a:pt x="5915" y="4410"/>
                </a:lnTo>
                <a:lnTo>
                  <a:pt x="5364" y="3858"/>
                </a:lnTo>
                <a:lnTo>
                  <a:pt x="4996" y="4226"/>
                </a:lnTo>
                <a:lnTo>
                  <a:pt x="5547" y="4777"/>
                </a:lnTo>
                <a:lnTo>
                  <a:pt x="4812" y="5529"/>
                </a:lnTo>
                <a:lnTo>
                  <a:pt x="4244" y="4961"/>
                </a:lnTo>
                <a:lnTo>
                  <a:pt x="3877" y="5345"/>
                </a:lnTo>
                <a:lnTo>
                  <a:pt x="4428" y="5897"/>
                </a:lnTo>
                <a:lnTo>
                  <a:pt x="4010" y="6348"/>
                </a:lnTo>
                <a:lnTo>
                  <a:pt x="2273" y="6348"/>
                </a:lnTo>
                <a:cubicBezTo>
                  <a:pt x="2273" y="6348"/>
                  <a:pt x="2239" y="6281"/>
                  <a:pt x="2222" y="6248"/>
                </a:cubicBezTo>
                <a:cubicBezTo>
                  <a:pt x="2189" y="6231"/>
                  <a:pt x="2122" y="6214"/>
                  <a:pt x="2122" y="6197"/>
                </a:cubicBezTo>
                <a:lnTo>
                  <a:pt x="2122" y="4460"/>
                </a:lnTo>
                <a:lnTo>
                  <a:pt x="4846" y="1753"/>
                </a:lnTo>
                <a:close/>
                <a:moveTo>
                  <a:pt x="5974" y="1"/>
                </a:moveTo>
                <a:cubicBezTo>
                  <a:pt x="5772" y="1"/>
                  <a:pt x="5588" y="273"/>
                  <a:pt x="5781" y="466"/>
                </a:cubicBezTo>
                <a:lnTo>
                  <a:pt x="6349" y="1018"/>
                </a:lnTo>
                <a:lnTo>
                  <a:pt x="5598" y="1753"/>
                </a:lnTo>
                <a:lnTo>
                  <a:pt x="5046" y="1202"/>
                </a:lnTo>
                <a:cubicBezTo>
                  <a:pt x="4996" y="1152"/>
                  <a:pt x="4929" y="1126"/>
                  <a:pt x="4862" y="1126"/>
                </a:cubicBezTo>
                <a:cubicBezTo>
                  <a:pt x="4796" y="1126"/>
                  <a:pt x="4729" y="1152"/>
                  <a:pt x="4679" y="1202"/>
                </a:cubicBezTo>
                <a:lnTo>
                  <a:pt x="1688" y="4176"/>
                </a:lnTo>
                <a:cubicBezTo>
                  <a:pt x="1638" y="4226"/>
                  <a:pt x="1604" y="4293"/>
                  <a:pt x="1604" y="4360"/>
                </a:cubicBezTo>
                <a:lnTo>
                  <a:pt x="1604" y="6482"/>
                </a:lnTo>
                <a:lnTo>
                  <a:pt x="100" y="7985"/>
                </a:lnTo>
                <a:cubicBezTo>
                  <a:pt x="0" y="8102"/>
                  <a:pt x="0" y="8269"/>
                  <a:pt x="100" y="8370"/>
                </a:cubicBezTo>
                <a:cubicBezTo>
                  <a:pt x="151" y="8420"/>
                  <a:pt x="217" y="8445"/>
                  <a:pt x="284" y="8445"/>
                </a:cubicBezTo>
                <a:cubicBezTo>
                  <a:pt x="351" y="8445"/>
                  <a:pt x="418" y="8420"/>
                  <a:pt x="468" y="8370"/>
                </a:cubicBezTo>
                <a:lnTo>
                  <a:pt x="1989" y="6866"/>
                </a:lnTo>
                <a:lnTo>
                  <a:pt x="4111" y="6866"/>
                </a:lnTo>
                <a:cubicBezTo>
                  <a:pt x="4177" y="6866"/>
                  <a:pt x="4244" y="6832"/>
                  <a:pt x="4294" y="6782"/>
                </a:cubicBezTo>
                <a:lnTo>
                  <a:pt x="7268" y="3808"/>
                </a:lnTo>
                <a:cubicBezTo>
                  <a:pt x="7369" y="3708"/>
                  <a:pt x="7369" y="3541"/>
                  <a:pt x="7268" y="3424"/>
                </a:cubicBezTo>
                <a:lnTo>
                  <a:pt x="6717" y="2872"/>
                </a:lnTo>
                <a:lnTo>
                  <a:pt x="7452" y="2137"/>
                </a:lnTo>
                <a:lnTo>
                  <a:pt x="8004" y="2689"/>
                </a:lnTo>
                <a:cubicBezTo>
                  <a:pt x="8060" y="2741"/>
                  <a:pt x="8123" y="2764"/>
                  <a:pt x="8183" y="2764"/>
                </a:cubicBezTo>
                <a:cubicBezTo>
                  <a:pt x="8389" y="2764"/>
                  <a:pt x="8569" y="2502"/>
                  <a:pt x="8388" y="2321"/>
                </a:cubicBezTo>
                <a:lnTo>
                  <a:pt x="7636" y="1569"/>
                </a:lnTo>
                <a:lnTo>
                  <a:pt x="6901" y="834"/>
                </a:lnTo>
                <a:lnTo>
                  <a:pt x="6149" y="82"/>
                </a:lnTo>
                <a:cubicBezTo>
                  <a:pt x="6095" y="25"/>
                  <a:pt x="6034" y="1"/>
                  <a:pt x="5974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" name="Google Shape;281;p33"/>
          <p:cNvSpPr/>
          <p:nvPr/>
        </p:nvSpPr>
        <p:spPr>
          <a:xfrm>
            <a:off x="6759543" y="3155966"/>
            <a:ext cx="658219" cy="454193"/>
          </a:xfrm>
          <a:custGeom>
            <a:avLst/>
            <a:gdLst/>
            <a:ahLst/>
            <a:cxnLst/>
            <a:rect l="l" t="t" r="r" b="b"/>
            <a:pathLst>
              <a:path w="8570" h="8445" extrusionOk="0">
                <a:moveTo>
                  <a:pt x="6717" y="1385"/>
                </a:moveTo>
                <a:lnTo>
                  <a:pt x="7085" y="1753"/>
                </a:lnTo>
                <a:lnTo>
                  <a:pt x="6349" y="2505"/>
                </a:lnTo>
                <a:lnTo>
                  <a:pt x="5965" y="2137"/>
                </a:lnTo>
                <a:lnTo>
                  <a:pt x="6717" y="1385"/>
                </a:lnTo>
                <a:close/>
                <a:moveTo>
                  <a:pt x="4846" y="1753"/>
                </a:moveTo>
                <a:lnTo>
                  <a:pt x="5414" y="2321"/>
                </a:lnTo>
                <a:lnTo>
                  <a:pt x="6149" y="3056"/>
                </a:lnTo>
                <a:lnTo>
                  <a:pt x="6717" y="3608"/>
                </a:lnTo>
                <a:lnTo>
                  <a:pt x="5915" y="4410"/>
                </a:lnTo>
                <a:lnTo>
                  <a:pt x="5364" y="3858"/>
                </a:lnTo>
                <a:lnTo>
                  <a:pt x="4996" y="4226"/>
                </a:lnTo>
                <a:lnTo>
                  <a:pt x="5547" y="4777"/>
                </a:lnTo>
                <a:lnTo>
                  <a:pt x="4812" y="5529"/>
                </a:lnTo>
                <a:lnTo>
                  <a:pt x="4244" y="4961"/>
                </a:lnTo>
                <a:lnTo>
                  <a:pt x="3877" y="5345"/>
                </a:lnTo>
                <a:lnTo>
                  <a:pt x="4428" y="5897"/>
                </a:lnTo>
                <a:lnTo>
                  <a:pt x="4010" y="6348"/>
                </a:lnTo>
                <a:lnTo>
                  <a:pt x="2273" y="6348"/>
                </a:lnTo>
                <a:cubicBezTo>
                  <a:pt x="2273" y="6348"/>
                  <a:pt x="2239" y="6281"/>
                  <a:pt x="2222" y="6248"/>
                </a:cubicBezTo>
                <a:cubicBezTo>
                  <a:pt x="2189" y="6231"/>
                  <a:pt x="2122" y="6214"/>
                  <a:pt x="2122" y="6197"/>
                </a:cubicBezTo>
                <a:lnTo>
                  <a:pt x="2122" y="4460"/>
                </a:lnTo>
                <a:lnTo>
                  <a:pt x="4846" y="1753"/>
                </a:lnTo>
                <a:close/>
                <a:moveTo>
                  <a:pt x="5974" y="1"/>
                </a:moveTo>
                <a:cubicBezTo>
                  <a:pt x="5772" y="1"/>
                  <a:pt x="5588" y="273"/>
                  <a:pt x="5781" y="466"/>
                </a:cubicBezTo>
                <a:lnTo>
                  <a:pt x="6349" y="1018"/>
                </a:lnTo>
                <a:lnTo>
                  <a:pt x="5598" y="1753"/>
                </a:lnTo>
                <a:lnTo>
                  <a:pt x="5046" y="1202"/>
                </a:lnTo>
                <a:cubicBezTo>
                  <a:pt x="4996" y="1152"/>
                  <a:pt x="4929" y="1126"/>
                  <a:pt x="4862" y="1126"/>
                </a:cubicBezTo>
                <a:cubicBezTo>
                  <a:pt x="4796" y="1126"/>
                  <a:pt x="4729" y="1152"/>
                  <a:pt x="4679" y="1202"/>
                </a:cubicBezTo>
                <a:lnTo>
                  <a:pt x="1688" y="4176"/>
                </a:lnTo>
                <a:cubicBezTo>
                  <a:pt x="1638" y="4226"/>
                  <a:pt x="1604" y="4293"/>
                  <a:pt x="1604" y="4360"/>
                </a:cubicBezTo>
                <a:lnTo>
                  <a:pt x="1604" y="6482"/>
                </a:lnTo>
                <a:lnTo>
                  <a:pt x="100" y="7985"/>
                </a:lnTo>
                <a:cubicBezTo>
                  <a:pt x="0" y="8102"/>
                  <a:pt x="0" y="8269"/>
                  <a:pt x="100" y="8370"/>
                </a:cubicBezTo>
                <a:cubicBezTo>
                  <a:pt x="151" y="8420"/>
                  <a:pt x="217" y="8445"/>
                  <a:pt x="284" y="8445"/>
                </a:cubicBezTo>
                <a:cubicBezTo>
                  <a:pt x="351" y="8445"/>
                  <a:pt x="418" y="8420"/>
                  <a:pt x="468" y="8370"/>
                </a:cubicBezTo>
                <a:lnTo>
                  <a:pt x="1989" y="6866"/>
                </a:lnTo>
                <a:lnTo>
                  <a:pt x="4111" y="6866"/>
                </a:lnTo>
                <a:cubicBezTo>
                  <a:pt x="4177" y="6866"/>
                  <a:pt x="4244" y="6832"/>
                  <a:pt x="4294" y="6782"/>
                </a:cubicBezTo>
                <a:lnTo>
                  <a:pt x="7268" y="3808"/>
                </a:lnTo>
                <a:cubicBezTo>
                  <a:pt x="7369" y="3708"/>
                  <a:pt x="7369" y="3541"/>
                  <a:pt x="7268" y="3424"/>
                </a:cubicBezTo>
                <a:lnTo>
                  <a:pt x="6717" y="2872"/>
                </a:lnTo>
                <a:lnTo>
                  <a:pt x="7452" y="2137"/>
                </a:lnTo>
                <a:lnTo>
                  <a:pt x="8004" y="2689"/>
                </a:lnTo>
                <a:cubicBezTo>
                  <a:pt x="8060" y="2741"/>
                  <a:pt x="8123" y="2764"/>
                  <a:pt x="8183" y="2764"/>
                </a:cubicBezTo>
                <a:cubicBezTo>
                  <a:pt x="8389" y="2764"/>
                  <a:pt x="8569" y="2502"/>
                  <a:pt x="8388" y="2321"/>
                </a:cubicBezTo>
                <a:lnTo>
                  <a:pt x="7636" y="1569"/>
                </a:lnTo>
                <a:lnTo>
                  <a:pt x="6901" y="834"/>
                </a:lnTo>
                <a:lnTo>
                  <a:pt x="6149" y="82"/>
                </a:lnTo>
                <a:cubicBezTo>
                  <a:pt x="6095" y="25"/>
                  <a:pt x="6034" y="1"/>
                  <a:pt x="5974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82" name="Google Shape;282;p33"/>
          <p:cNvGrpSpPr/>
          <p:nvPr/>
        </p:nvGrpSpPr>
        <p:grpSpPr>
          <a:xfrm rot="9656119">
            <a:off x="6631320" y="3324306"/>
            <a:ext cx="914859" cy="170232"/>
            <a:chOff x="887160" y="4096554"/>
            <a:chExt cx="1581924" cy="323993"/>
          </a:xfrm>
        </p:grpSpPr>
        <p:sp>
          <p:nvSpPr>
            <p:cNvPr id="283" name="Google Shape;283;p33"/>
            <p:cNvSpPr/>
            <p:nvPr/>
          </p:nvSpPr>
          <p:spPr>
            <a:xfrm>
              <a:off x="887160" y="4153827"/>
              <a:ext cx="365242" cy="209415"/>
            </a:xfrm>
            <a:custGeom>
              <a:avLst/>
              <a:gdLst/>
              <a:ahLst/>
              <a:cxnLst/>
              <a:rect l="l" t="t" r="r" b="b"/>
              <a:pathLst>
                <a:path w="11396" h="6534" extrusionOk="0">
                  <a:moveTo>
                    <a:pt x="736" y="1"/>
                  </a:moveTo>
                  <a:cubicBezTo>
                    <a:pt x="335" y="1"/>
                    <a:pt x="0" y="335"/>
                    <a:pt x="0" y="753"/>
                  </a:cubicBezTo>
                  <a:lnTo>
                    <a:pt x="0" y="5782"/>
                  </a:lnTo>
                  <a:cubicBezTo>
                    <a:pt x="0" y="6200"/>
                    <a:pt x="335" y="6534"/>
                    <a:pt x="736" y="6534"/>
                  </a:cubicBezTo>
                  <a:lnTo>
                    <a:pt x="769" y="6534"/>
                  </a:lnTo>
                  <a:cubicBezTo>
                    <a:pt x="1187" y="6534"/>
                    <a:pt x="1521" y="6200"/>
                    <a:pt x="1521" y="5782"/>
                  </a:cubicBezTo>
                  <a:lnTo>
                    <a:pt x="1521" y="4763"/>
                  </a:lnTo>
                  <a:lnTo>
                    <a:pt x="10644" y="4763"/>
                  </a:lnTo>
                  <a:cubicBezTo>
                    <a:pt x="11061" y="4763"/>
                    <a:pt x="11396" y="4412"/>
                    <a:pt x="11396" y="4011"/>
                  </a:cubicBezTo>
                  <a:lnTo>
                    <a:pt x="11396" y="2541"/>
                  </a:lnTo>
                  <a:cubicBezTo>
                    <a:pt x="11396" y="2123"/>
                    <a:pt x="11061" y="1789"/>
                    <a:pt x="10644" y="1789"/>
                  </a:cubicBezTo>
                  <a:lnTo>
                    <a:pt x="1521" y="1789"/>
                  </a:lnTo>
                  <a:lnTo>
                    <a:pt x="1521" y="753"/>
                  </a:lnTo>
                  <a:cubicBezTo>
                    <a:pt x="1521" y="335"/>
                    <a:pt x="1187" y="1"/>
                    <a:pt x="769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33"/>
            <p:cNvSpPr/>
            <p:nvPr/>
          </p:nvSpPr>
          <p:spPr>
            <a:xfrm>
              <a:off x="1166155" y="4096554"/>
              <a:ext cx="981627" cy="323993"/>
            </a:xfrm>
            <a:custGeom>
              <a:avLst/>
              <a:gdLst/>
              <a:ahLst/>
              <a:cxnLst/>
              <a:rect l="l" t="t" r="r" b="b"/>
              <a:pathLst>
                <a:path w="30628" h="10109" extrusionOk="0">
                  <a:moveTo>
                    <a:pt x="1270" y="0"/>
                  </a:moveTo>
                  <a:cubicBezTo>
                    <a:pt x="569" y="0"/>
                    <a:pt x="1" y="568"/>
                    <a:pt x="1" y="1270"/>
                  </a:cubicBezTo>
                  <a:lnTo>
                    <a:pt x="1" y="8839"/>
                  </a:lnTo>
                  <a:cubicBezTo>
                    <a:pt x="1" y="9541"/>
                    <a:pt x="569" y="10109"/>
                    <a:pt x="1270" y="10109"/>
                  </a:cubicBezTo>
                  <a:cubicBezTo>
                    <a:pt x="1972" y="10109"/>
                    <a:pt x="2540" y="9541"/>
                    <a:pt x="2540" y="8839"/>
                  </a:cubicBezTo>
                  <a:lnTo>
                    <a:pt x="2540" y="8321"/>
                  </a:lnTo>
                  <a:cubicBezTo>
                    <a:pt x="2607" y="8321"/>
                    <a:pt x="2691" y="8338"/>
                    <a:pt x="2774" y="8338"/>
                  </a:cubicBezTo>
                  <a:lnTo>
                    <a:pt x="29140" y="8338"/>
                  </a:lnTo>
                  <a:cubicBezTo>
                    <a:pt x="29959" y="8338"/>
                    <a:pt x="30627" y="7669"/>
                    <a:pt x="30627" y="6834"/>
                  </a:cubicBezTo>
                  <a:lnTo>
                    <a:pt x="30627" y="3275"/>
                  </a:lnTo>
                  <a:cubicBezTo>
                    <a:pt x="30627" y="2456"/>
                    <a:pt x="29959" y="1771"/>
                    <a:pt x="29140" y="1771"/>
                  </a:cubicBezTo>
                  <a:lnTo>
                    <a:pt x="2774" y="1771"/>
                  </a:lnTo>
                  <a:cubicBezTo>
                    <a:pt x="2691" y="1771"/>
                    <a:pt x="2607" y="1788"/>
                    <a:pt x="2540" y="1805"/>
                  </a:cubicBezTo>
                  <a:lnTo>
                    <a:pt x="2540" y="1270"/>
                  </a:lnTo>
                  <a:cubicBezTo>
                    <a:pt x="2540" y="568"/>
                    <a:pt x="1972" y="0"/>
                    <a:pt x="127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33"/>
            <p:cNvSpPr/>
            <p:nvPr/>
          </p:nvSpPr>
          <p:spPr>
            <a:xfrm>
              <a:off x="1166155" y="4096554"/>
              <a:ext cx="981627" cy="323993"/>
            </a:xfrm>
            <a:custGeom>
              <a:avLst/>
              <a:gdLst/>
              <a:ahLst/>
              <a:cxnLst/>
              <a:rect l="l" t="t" r="r" b="b"/>
              <a:pathLst>
                <a:path w="30628" h="10109" extrusionOk="0">
                  <a:moveTo>
                    <a:pt x="1270" y="0"/>
                  </a:moveTo>
                  <a:cubicBezTo>
                    <a:pt x="569" y="0"/>
                    <a:pt x="1" y="568"/>
                    <a:pt x="1" y="1270"/>
                  </a:cubicBezTo>
                  <a:lnTo>
                    <a:pt x="1" y="8839"/>
                  </a:lnTo>
                  <a:cubicBezTo>
                    <a:pt x="1" y="9541"/>
                    <a:pt x="569" y="10109"/>
                    <a:pt x="1270" y="10109"/>
                  </a:cubicBezTo>
                  <a:cubicBezTo>
                    <a:pt x="1972" y="10109"/>
                    <a:pt x="2540" y="9541"/>
                    <a:pt x="2540" y="8839"/>
                  </a:cubicBezTo>
                  <a:lnTo>
                    <a:pt x="2540" y="8321"/>
                  </a:lnTo>
                  <a:cubicBezTo>
                    <a:pt x="2607" y="8321"/>
                    <a:pt x="2691" y="8338"/>
                    <a:pt x="2774" y="8338"/>
                  </a:cubicBezTo>
                  <a:lnTo>
                    <a:pt x="29140" y="8338"/>
                  </a:lnTo>
                  <a:cubicBezTo>
                    <a:pt x="29959" y="8338"/>
                    <a:pt x="30627" y="7669"/>
                    <a:pt x="30627" y="6834"/>
                  </a:cubicBezTo>
                  <a:lnTo>
                    <a:pt x="30627" y="3275"/>
                  </a:lnTo>
                  <a:cubicBezTo>
                    <a:pt x="30627" y="2456"/>
                    <a:pt x="29959" y="1771"/>
                    <a:pt x="29140" y="1771"/>
                  </a:cubicBezTo>
                  <a:lnTo>
                    <a:pt x="2774" y="1771"/>
                  </a:lnTo>
                  <a:cubicBezTo>
                    <a:pt x="2691" y="1771"/>
                    <a:pt x="2607" y="1788"/>
                    <a:pt x="2540" y="1805"/>
                  </a:cubicBezTo>
                  <a:lnTo>
                    <a:pt x="2540" y="1270"/>
                  </a:lnTo>
                  <a:cubicBezTo>
                    <a:pt x="2540" y="568"/>
                    <a:pt x="1972" y="0"/>
                    <a:pt x="1270" y="0"/>
                  </a:cubicBezTo>
                  <a:close/>
                </a:path>
              </a:pathLst>
            </a:custGeom>
            <a:solidFill>
              <a:srgbClr val="D1D1D1">
                <a:alpha val="276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33"/>
            <p:cNvSpPr/>
            <p:nvPr/>
          </p:nvSpPr>
          <p:spPr>
            <a:xfrm>
              <a:off x="2147750" y="4196806"/>
              <a:ext cx="182108" cy="123489"/>
            </a:xfrm>
            <a:custGeom>
              <a:avLst/>
              <a:gdLst/>
              <a:ahLst/>
              <a:cxnLst/>
              <a:rect l="l" t="t" r="r" b="b"/>
              <a:pathLst>
                <a:path w="5682" h="3853" extrusionOk="0">
                  <a:moveTo>
                    <a:pt x="786" y="1"/>
                  </a:moveTo>
                  <a:cubicBezTo>
                    <a:pt x="397" y="1"/>
                    <a:pt x="9" y="256"/>
                    <a:pt x="0" y="765"/>
                  </a:cubicBezTo>
                  <a:lnTo>
                    <a:pt x="0" y="3088"/>
                  </a:lnTo>
                  <a:cubicBezTo>
                    <a:pt x="9" y="3597"/>
                    <a:pt x="397" y="3852"/>
                    <a:pt x="786" y="3852"/>
                  </a:cubicBezTo>
                  <a:cubicBezTo>
                    <a:pt x="1174" y="3852"/>
                    <a:pt x="1563" y="3597"/>
                    <a:pt x="1571" y="3088"/>
                  </a:cubicBezTo>
                  <a:lnTo>
                    <a:pt x="1571" y="2954"/>
                  </a:lnTo>
                  <a:lnTo>
                    <a:pt x="4946" y="2954"/>
                  </a:lnTo>
                  <a:cubicBezTo>
                    <a:pt x="5347" y="2954"/>
                    <a:pt x="5681" y="2620"/>
                    <a:pt x="5681" y="2219"/>
                  </a:cubicBezTo>
                  <a:lnTo>
                    <a:pt x="5681" y="1651"/>
                  </a:lnTo>
                  <a:cubicBezTo>
                    <a:pt x="5681" y="1233"/>
                    <a:pt x="5347" y="899"/>
                    <a:pt x="4946" y="899"/>
                  </a:cubicBezTo>
                  <a:lnTo>
                    <a:pt x="1571" y="899"/>
                  </a:lnTo>
                  <a:lnTo>
                    <a:pt x="1571" y="765"/>
                  </a:lnTo>
                  <a:cubicBezTo>
                    <a:pt x="1563" y="256"/>
                    <a:pt x="1174" y="1"/>
                    <a:pt x="786" y="1"/>
                  </a:cubicBezTo>
                  <a:close/>
                </a:path>
              </a:pathLst>
            </a:custGeom>
            <a:solidFill>
              <a:srgbClr val="D1D1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33"/>
            <p:cNvSpPr/>
            <p:nvPr/>
          </p:nvSpPr>
          <p:spPr>
            <a:xfrm>
              <a:off x="2323929" y="4252381"/>
              <a:ext cx="145154" cy="12339"/>
            </a:xfrm>
            <a:custGeom>
              <a:avLst/>
              <a:gdLst/>
              <a:ahLst/>
              <a:cxnLst/>
              <a:rect l="l" t="t" r="r" b="b"/>
              <a:pathLst>
                <a:path w="4529" h="385" extrusionOk="0">
                  <a:moveTo>
                    <a:pt x="67" y="0"/>
                  </a:moveTo>
                  <a:cubicBezTo>
                    <a:pt x="34" y="0"/>
                    <a:pt x="0" y="84"/>
                    <a:pt x="0" y="201"/>
                  </a:cubicBezTo>
                  <a:cubicBezTo>
                    <a:pt x="0" y="301"/>
                    <a:pt x="34" y="385"/>
                    <a:pt x="67" y="385"/>
                  </a:cubicBezTo>
                  <a:lnTo>
                    <a:pt x="4462" y="385"/>
                  </a:lnTo>
                  <a:cubicBezTo>
                    <a:pt x="4495" y="385"/>
                    <a:pt x="4528" y="301"/>
                    <a:pt x="4528" y="201"/>
                  </a:cubicBezTo>
                  <a:cubicBezTo>
                    <a:pt x="4528" y="84"/>
                    <a:pt x="4495" y="0"/>
                    <a:pt x="4462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8" name="Google Shape;288;p33"/>
          <p:cNvSpPr/>
          <p:nvPr/>
        </p:nvSpPr>
        <p:spPr>
          <a:xfrm rot="9655637">
            <a:off x="6827257" y="3349312"/>
            <a:ext cx="454413" cy="63102"/>
          </a:xfrm>
          <a:custGeom>
            <a:avLst/>
            <a:gdLst/>
            <a:ahLst/>
            <a:cxnLst/>
            <a:rect l="l" t="t" r="r" b="b"/>
            <a:pathLst>
              <a:path w="24513" h="6517" extrusionOk="0">
                <a:moveTo>
                  <a:pt x="2006" y="1"/>
                </a:moveTo>
                <a:cubicBezTo>
                  <a:pt x="903" y="1"/>
                  <a:pt x="1" y="669"/>
                  <a:pt x="1" y="1504"/>
                </a:cubicBezTo>
                <a:lnTo>
                  <a:pt x="1" y="5013"/>
                </a:lnTo>
                <a:cubicBezTo>
                  <a:pt x="1" y="5832"/>
                  <a:pt x="903" y="6517"/>
                  <a:pt x="2006" y="6517"/>
                </a:cubicBezTo>
                <a:lnTo>
                  <a:pt x="22507" y="6517"/>
                </a:lnTo>
                <a:cubicBezTo>
                  <a:pt x="23627" y="6517"/>
                  <a:pt x="24512" y="5832"/>
                  <a:pt x="24512" y="5013"/>
                </a:cubicBezTo>
                <a:lnTo>
                  <a:pt x="24512" y="1504"/>
                </a:lnTo>
                <a:cubicBezTo>
                  <a:pt x="24512" y="669"/>
                  <a:pt x="23610" y="1"/>
                  <a:pt x="22507" y="1"/>
                </a:cubicBezTo>
                <a:close/>
              </a:path>
            </a:pathLst>
          </a:custGeom>
          <a:gradFill>
            <a:gsLst>
              <a:gs pos="0">
                <a:srgbClr val="E3FFD5"/>
              </a:gs>
              <a:gs pos="100000">
                <a:srgbClr val="90EBBA"/>
              </a:gs>
            </a:gsLst>
            <a:lin ang="108014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89" name="Google Shape;289;p33"/>
          <p:cNvGrpSpPr/>
          <p:nvPr/>
        </p:nvGrpSpPr>
        <p:grpSpPr>
          <a:xfrm rot="9656119">
            <a:off x="6921330" y="3354050"/>
            <a:ext cx="294839" cy="55167"/>
            <a:chOff x="1440888" y="4253984"/>
            <a:chExt cx="509819" cy="104996"/>
          </a:xfrm>
        </p:grpSpPr>
        <p:sp>
          <p:nvSpPr>
            <p:cNvPr id="290" name="Google Shape;290;p33"/>
            <p:cNvSpPr/>
            <p:nvPr/>
          </p:nvSpPr>
          <p:spPr>
            <a:xfrm>
              <a:off x="1440888" y="4253984"/>
              <a:ext cx="28941" cy="104996"/>
            </a:xfrm>
            <a:custGeom>
              <a:avLst/>
              <a:gdLst/>
              <a:ahLst/>
              <a:cxnLst/>
              <a:rect l="l" t="t" r="r" b="b"/>
              <a:pathLst>
                <a:path w="903" h="3276" extrusionOk="0">
                  <a:moveTo>
                    <a:pt x="0" y="0"/>
                  </a:moveTo>
                  <a:lnTo>
                    <a:pt x="0" y="3275"/>
                  </a:lnTo>
                  <a:lnTo>
                    <a:pt x="902" y="3275"/>
                  </a:lnTo>
                  <a:lnTo>
                    <a:pt x="902" y="0"/>
                  </a:ln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33"/>
            <p:cNvSpPr/>
            <p:nvPr/>
          </p:nvSpPr>
          <p:spPr>
            <a:xfrm>
              <a:off x="1520660" y="4253984"/>
              <a:ext cx="29486" cy="104996"/>
            </a:xfrm>
            <a:custGeom>
              <a:avLst/>
              <a:gdLst/>
              <a:ahLst/>
              <a:cxnLst/>
              <a:rect l="l" t="t" r="r" b="b"/>
              <a:pathLst>
                <a:path w="920" h="3276" extrusionOk="0">
                  <a:moveTo>
                    <a:pt x="1" y="0"/>
                  </a:moveTo>
                  <a:lnTo>
                    <a:pt x="1" y="3275"/>
                  </a:lnTo>
                  <a:lnTo>
                    <a:pt x="920" y="3275"/>
                  </a:lnTo>
                  <a:lnTo>
                    <a:pt x="920" y="0"/>
                  </a:ln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33"/>
            <p:cNvSpPr/>
            <p:nvPr/>
          </p:nvSpPr>
          <p:spPr>
            <a:xfrm>
              <a:off x="1600977" y="4253984"/>
              <a:ext cx="28973" cy="104996"/>
            </a:xfrm>
            <a:custGeom>
              <a:avLst/>
              <a:gdLst/>
              <a:ahLst/>
              <a:cxnLst/>
              <a:rect l="l" t="t" r="r" b="b"/>
              <a:pathLst>
                <a:path w="904" h="3276" extrusionOk="0">
                  <a:moveTo>
                    <a:pt x="1" y="0"/>
                  </a:moveTo>
                  <a:lnTo>
                    <a:pt x="1" y="3275"/>
                  </a:lnTo>
                  <a:lnTo>
                    <a:pt x="903" y="3275"/>
                  </a:lnTo>
                  <a:lnTo>
                    <a:pt x="903" y="0"/>
                  </a:ln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33"/>
            <p:cNvSpPr/>
            <p:nvPr/>
          </p:nvSpPr>
          <p:spPr>
            <a:xfrm>
              <a:off x="1681327" y="4253984"/>
              <a:ext cx="28941" cy="104996"/>
            </a:xfrm>
            <a:custGeom>
              <a:avLst/>
              <a:gdLst/>
              <a:ahLst/>
              <a:cxnLst/>
              <a:rect l="l" t="t" r="r" b="b"/>
              <a:pathLst>
                <a:path w="903" h="3276" extrusionOk="0">
                  <a:moveTo>
                    <a:pt x="0" y="0"/>
                  </a:moveTo>
                  <a:lnTo>
                    <a:pt x="0" y="3275"/>
                  </a:lnTo>
                  <a:lnTo>
                    <a:pt x="902" y="3275"/>
                  </a:lnTo>
                  <a:lnTo>
                    <a:pt x="902" y="0"/>
                  </a:ln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33"/>
            <p:cNvSpPr/>
            <p:nvPr/>
          </p:nvSpPr>
          <p:spPr>
            <a:xfrm>
              <a:off x="1761099" y="4253984"/>
              <a:ext cx="28973" cy="104996"/>
            </a:xfrm>
            <a:custGeom>
              <a:avLst/>
              <a:gdLst/>
              <a:ahLst/>
              <a:cxnLst/>
              <a:rect l="l" t="t" r="r" b="b"/>
              <a:pathLst>
                <a:path w="904" h="3276" extrusionOk="0">
                  <a:moveTo>
                    <a:pt x="1" y="0"/>
                  </a:moveTo>
                  <a:lnTo>
                    <a:pt x="1" y="3275"/>
                  </a:lnTo>
                  <a:lnTo>
                    <a:pt x="903" y="3275"/>
                  </a:lnTo>
                  <a:lnTo>
                    <a:pt x="903" y="0"/>
                  </a:ln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33"/>
            <p:cNvSpPr/>
            <p:nvPr/>
          </p:nvSpPr>
          <p:spPr>
            <a:xfrm>
              <a:off x="1841448" y="4253984"/>
              <a:ext cx="28941" cy="104996"/>
            </a:xfrm>
            <a:custGeom>
              <a:avLst/>
              <a:gdLst/>
              <a:ahLst/>
              <a:cxnLst/>
              <a:rect l="l" t="t" r="r" b="b"/>
              <a:pathLst>
                <a:path w="903" h="3276" extrusionOk="0">
                  <a:moveTo>
                    <a:pt x="0" y="0"/>
                  </a:moveTo>
                  <a:lnTo>
                    <a:pt x="0" y="3275"/>
                  </a:lnTo>
                  <a:lnTo>
                    <a:pt x="902" y="3275"/>
                  </a:lnTo>
                  <a:lnTo>
                    <a:pt x="902" y="0"/>
                  </a:ln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33"/>
            <p:cNvSpPr/>
            <p:nvPr/>
          </p:nvSpPr>
          <p:spPr>
            <a:xfrm>
              <a:off x="1921221" y="4253984"/>
              <a:ext cx="29486" cy="104996"/>
            </a:xfrm>
            <a:custGeom>
              <a:avLst/>
              <a:gdLst/>
              <a:ahLst/>
              <a:cxnLst/>
              <a:rect l="l" t="t" r="r" b="b"/>
              <a:pathLst>
                <a:path w="920" h="3276" extrusionOk="0">
                  <a:moveTo>
                    <a:pt x="1" y="0"/>
                  </a:moveTo>
                  <a:lnTo>
                    <a:pt x="1" y="3275"/>
                  </a:lnTo>
                  <a:lnTo>
                    <a:pt x="920" y="3275"/>
                  </a:lnTo>
                  <a:lnTo>
                    <a:pt x="920" y="0"/>
                  </a:ln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7" name="Google Shape;297;p33"/>
          <p:cNvSpPr/>
          <p:nvPr/>
        </p:nvSpPr>
        <p:spPr>
          <a:xfrm flipH="1">
            <a:off x="1697719" y="3032340"/>
            <a:ext cx="728100" cy="575100"/>
          </a:xfrm>
          <a:prstGeom prst="pie">
            <a:avLst>
              <a:gd name="adj1" fmla="val 2131457"/>
              <a:gd name="adj2" fmla="val 16200000"/>
            </a:avLst>
          </a:prstGeom>
          <a:gradFill>
            <a:gsLst>
              <a:gs pos="0">
                <a:srgbClr val="E3FFD5"/>
              </a:gs>
              <a:gs pos="100000">
                <a:srgbClr val="90EBBA"/>
              </a:gs>
            </a:gsLst>
            <a:lin ang="2698631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33"/>
          <p:cNvSpPr/>
          <p:nvPr/>
        </p:nvSpPr>
        <p:spPr>
          <a:xfrm>
            <a:off x="1797818" y="3111473"/>
            <a:ext cx="527700" cy="4170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9" name="Google Shape;299;p33"/>
          <p:cNvGrpSpPr/>
          <p:nvPr/>
        </p:nvGrpSpPr>
        <p:grpSpPr>
          <a:xfrm>
            <a:off x="1964464" y="3220372"/>
            <a:ext cx="194373" cy="198825"/>
            <a:chOff x="4881711" y="2781350"/>
            <a:chExt cx="201402" cy="260823"/>
          </a:xfrm>
        </p:grpSpPr>
        <p:sp>
          <p:nvSpPr>
            <p:cNvPr id="300" name="Google Shape;300;p33"/>
            <p:cNvSpPr/>
            <p:nvPr/>
          </p:nvSpPr>
          <p:spPr>
            <a:xfrm>
              <a:off x="4881711" y="2781350"/>
              <a:ext cx="201402" cy="260823"/>
            </a:xfrm>
            <a:custGeom>
              <a:avLst/>
              <a:gdLst/>
              <a:ahLst/>
              <a:cxnLst/>
              <a:rect l="l" t="t" r="r" b="b"/>
              <a:pathLst>
                <a:path w="6284" h="8138" extrusionOk="0">
                  <a:moveTo>
                    <a:pt x="3142" y="689"/>
                  </a:moveTo>
                  <a:lnTo>
                    <a:pt x="3142" y="689"/>
                  </a:lnTo>
                  <a:cubicBezTo>
                    <a:pt x="3431" y="1078"/>
                    <a:pt x="3696" y="1425"/>
                    <a:pt x="3927" y="1738"/>
                  </a:cubicBezTo>
                  <a:cubicBezTo>
                    <a:pt x="4763" y="2807"/>
                    <a:pt x="5214" y="3425"/>
                    <a:pt x="5465" y="3860"/>
                  </a:cubicBezTo>
                  <a:cubicBezTo>
                    <a:pt x="5665" y="4211"/>
                    <a:pt x="5765" y="4612"/>
                    <a:pt x="5749" y="5029"/>
                  </a:cubicBezTo>
                  <a:cubicBezTo>
                    <a:pt x="5732" y="6466"/>
                    <a:pt x="4579" y="7619"/>
                    <a:pt x="3142" y="7619"/>
                  </a:cubicBezTo>
                  <a:cubicBezTo>
                    <a:pt x="1705" y="7619"/>
                    <a:pt x="552" y="6466"/>
                    <a:pt x="535" y="5029"/>
                  </a:cubicBezTo>
                  <a:cubicBezTo>
                    <a:pt x="519" y="4612"/>
                    <a:pt x="619" y="4211"/>
                    <a:pt x="820" y="3860"/>
                  </a:cubicBezTo>
                  <a:cubicBezTo>
                    <a:pt x="1070" y="3425"/>
                    <a:pt x="1521" y="2807"/>
                    <a:pt x="2357" y="1738"/>
                  </a:cubicBezTo>
                  <a:cubicBezTo>
                    <a:pt x="2588" y="1425"/>
                    <a:pt x="2853" y="1078"/>
                    <a:pt x="3142" y="689"/>
                  </a:cubicBezTo>
                  <a:close/>
                  <a:moveTo>
                    <a:pt x="3142" y="0"/>
                  </a:moveTo>
                  <a:cubicBezTo>
                    <a:pt x="3067" y="0"/>
                    <a:pt x="2992" y="33"/>
                    <a:pt x="2942" y="100"/>
                  </a:cubicBezTo>
                  <a:cubicBezTo>
                    <a:pt x="2557" y="602"/>
                    <a:pt x="2223" y="1036"/>
                    <a:pt x="1939" y="1420"/>
                  </a:cubicBezTo>
                  <a:cubicBezTo>
                    <a:pt x="1120" y="2506"/>
                    <a:pt x="652" y="3108"/>
                    <a:pt x="368" y="3609"/>
                  </a:cubicBezTo>
                  <a:cubicBezTo>
                    <a:pt x="118" y="4043"/>
                    <a:pt x="1" y="4528"/>
                    <a:pt x="18" y="5029"/>
                  </a:cubicBezTo>
                  <a:cubicBezTo>
                    <a:pt x="18" y="6750"/>
                    <a:pt x="1421" y="8137"/>
                    <a:pt x="3142" y="8137"/>
                  </a:cubicBezTo>
                  <a:cubicBezTo>
                    <a:pt x="4863" y="8137"/>
                    <a:pt x="6267" y="6750"/>
                    <a:pt x="6267" y="5029"/>
                  </a:cubicBezTo>
                  <a:cubicBezTo>
                    <a:pt x="6283" y="4528"/>
                    <a:pt x="6166" y="4043"/>
                    <a:pt x="5916" y="3609"/>
                  </a:cubicBezTo>
                  <a:cubicBezTo>
                    <a:pt x="5632" y="3108"/>
                    <a:pt x="5164" y="2506"/>
                    <a:pt x="4345" y="1420"/>
                  </a:cubicBezTo>
                  <a:cubicBezTo>
                    <a:pt x="4061" y="1036"/>
                    <a:pt x="3727" y="602"/>
                    <a:pt x="3343" y="100"/>
                  </a:cubicBezTo>
                  <a:cubicBezTo>
                    <a:pt x="3292" y="33"/>
                    <a:pt x="3217" y="0"/>
                    <a:pt x="314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33"/>
            <p:cNvSpPr/>
            <p:nvPr/>
          </p:nvSpPr>
          <p:spPr>
            <a:xfrm>
              <a:off x="4971675" y="2934485"/>
              <a:ext cx="77144" cy="74484"/>
            </a:xfrm>
            <a:custGeom>
              <a:avLst/>
              <a:gdLst/>
              <a:ahLst/>
              <a:cxnLst/>
              <a:rect l="l" t="t" r="r" b="b"/>
              <a:pathLst>
                <a:path w="2407" h="2324" extrusionOk="0">
                  <a:moveTo>
                    <a:pt x="2154" y="1"/>
                  </a:moveTo>
                  <a:cubicBezTo>
                    <a:pt x="2027" y="1"/>
                    <a:pt x="1897" y="84"/>
                    <a:pt x="1889" y="251"/>
                  </a:cubicBezTo>
                  <a:cubicBezTo>
                    <a:pt x="1889" y="1103"/>
                    <a:pt x="1204" y="1805"/>
                    <a:pt x="335" y="1805"/>
                  </a:cubicBezTo>
                  <a:cubicBezTo>
                    <a:pt x="1" y="1822"/>
                    <a:pt x="1" y="2323"/>
                    <a:pt x="335" y="2323"/>
                  </a:cubicBezTo>
                  <a:cubicBezTo>
                    <a:pt x="1488" y="2323"/>
                    <a:pt x="2407" y="1387"/>
                    <a:pt x="2407" y="251"/>
                  </a:cubicBezTo>
                  <a:cubicBezTo>
                    <a:pt x="2407" y="84"/>
                    <a:pt x="2282" y="1"/>
                    <a:pt x="215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2" name="Google Shape;302;p33"/>
          <p:cNvSpPr txBox="1">
            <a:spLocks noGrp="1"/>
          </p:cNvSpPr>
          <p:nvPr>
            <p:ph type="ctrTitle" idx="4294967295"/>
          </p:nvPr>
        </p:nvSpPr>
        <p:spPr>
          <a:xfrm>
            <a:off x="1631325" y="550600"/>
            <a:ext cx="4292400" cy="92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800" b="1"/>
              <a:t>Did you know?</a:t>
            </a:r>
            <a:endParaRPr sz="6800" b="1"/>
          </a:p>
        </p:txBody>
      </p:sp>
      <p:sp>
        <p:nvSpPr>
          <p:cNvPr id="303" name="Google Shape;303;p33"/>
          <p:cNvSpPr txBox="1"/>
          <p:nvPr/>
        </p:nvSpPr>
        <p:spPr>
          <a:xfrm>
            <a:off x="5923725" y="671967"/>
            <a:ext cx="3000000" cy="9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 dirty="0">
                <a:solidFill>
                  <a:schemeClr val="accent1"/>
                </a:solidFill>
                <a:latin typeface="Hind"/>
                <a:ea typeface="Hind"/>
                <a:cs typeface="Hind"/>
                <a:sym typeface="Hind"/>
              </a:rPr>
              <a:t>There’s been a change in the Diabetic Ketoacidosis (DKA) guidelines!</a:t>
            </a:r>
            <a:endParaRPr sz="1700" b="1" dirty="0">
              <a:solidFill>
                <a:schemeClr val="accent1"/>
              </a:solidFill>
              <a:latin typeface="Hind"/>
              <a:ea typeface="Hind"/>
              <a:cs typeface="Hind"/>
              <a:sym typeface="Hind"/>
            </a:endParaRPr>
          </a:p>
        </p:txBody>
      </p:sp>
      <p:grpSp>
        <p:nvGrpSpPr>
          <p:cNvPr id="304" name="Google Shape;304;p33"/>
          <p:cNvGrpSpPr/>
          <p:nvPr/>
        </p:nvGrpSpPr>
        <p:grpSpPr>
          <a:xfrm>
            <a:off x="8223913" y="3072626"/>
            <a:ext cx="934563" cy="2068792"/>
            <a:chOff x="2507125" y="238100"/>
            <a:chExt cx="2588100" cy="5238775"/>
          </a:xfrm>
        </p:grpSpPr>
        <p:sp>
          <p:nvSpPr>
            <p:cNvPr id="305" name="Google Shape;305;p33"/>
            <p:cNvSpPr/>
            <p:nvPr/>
          </p:nvSpPr>
          <p:spPr>
            <a:xfrm>
              <a:off x="3798025" y="260400"/>
              <a:ext cx="689850" cy="1216925"/>
            </a:xfrm>
            <a:custGeom>
              <a:avLst/>
              <a:gdLst/>
              <a:ahLst/>
              <a:cxnLst/>
              <a:rect l="l" t="t" r="r" b="b"/>
              <a:pathLst>
                <a:path w="27594" h="48677" extrusionOk="0">
                  <a:moveTo>
                    <a:pt x="12485" y="1"/>
                  </a:moveTo>
                  <a:cubicBezTo>
                    <a:pt x="8453" y="1"/>
                    <a:pt x="4728" y="2644"/>
                    <a:pt x="3322" y="6638"/>
                  </a:cubicBezTo>
                  <a:cubicBezTo>
                    <a:pt x="2799" y="8185"/>
                    <a:pt x="2458" y="9800"/>
                    <a:pt x="2321" y="11461"/>
                  </a:cubicBezTo>
                  <a:cubicBezTo>
                    <a:pt x="2162" y="13258"/>
                    <a:pt x="1843" y="15010"/>
                    <a:pt x="547" y="16420"/>
                  </a:cubicBezTo>
                  <a:cubicBezTo>
                    <a:pt x="342" y="16647"/>
                    <a:pt x="183" y="16898"/>
                    <a:pt x="69" y="17171"/>
                  </a:cubicBezTo>
                  <a:cubicBezTo>
                    <a:pt x="1" y="17421"/>
                    <a:pt x="183" y="17694"/>
                    <a:pt x="456" y="17694"/>
                  </a:cubicBezTo>
                  <a:cubicBezTo>
                    <a:pt x="797" y="17648"/>
                    <a:pt x="1138" y="17580"/>
                    <a:pt x="1479" y="17512"/>
                  </a:cubicBezTo>
                  <a:cubicBezTo>
                    <a:pt x="1810" y="17441"/>
                    <a:pt x="2038" y="17393"/>
                    <a:pt x="2203" y="17393"/>
                  </a:cubicBezTo>
                  <a:cubicBezTo>
                    <a:pt x="2570" y="17393"/>
                    <a:pt x="2619" y="17636"/>
                    <a:pt x="2776" y="18422"/>
                  </a:cubicBezTo>
                  <a:cubicBezTo>
                    <a:pt x="2981" y="19445"/>
                    <a:pt x="3208" y="20469"/>
                    <a:pt x="3413" y="21493"/>
                  </a:cubicBezTo>
                  <a:cubicBezTo>
                    <a:pt x="3686" y="22766"/>
                    <a:pt x="4050" y="23381"/>
                    <a:pt x="5074" y="24154"/>
                  </a:cubicBezTo>
                  <a:cubicBezTo>
                    <a:pt x="5910" y="24790"/>
                    <a:pt x="6673" y="24823"/>
                    <a:pt x="7580" y="24823"/>
                  </a:cubicBezTo>
                  <a:cubicBezTo>
                    <a:pt x="7683" y="24823"/>
                    <a:pt x="7789" y="24822"/>
                    <a:pt x="7896" y="24822"/>
                  </a:cubicBezTo>
                  <a:cubicBezTo>
                    <a:pt x="8127" y="24822"/>
                    <a:pt x="8368" y="24824"/>
                    <a:pt x="8622" y="24836"/>
                  </a:cubicBezTo>
                  <a:cubicBezTo>
                    <a:pt x="8736" y="24859"/>
                    <a:pt x="8827" y="24859"/>
                    <a:pt x="8918" y="24859"/>
                  </a:cubicBezTo>
                  <a:cubicBezTo>
                    <a:pt x="9737" y="24950"/>
                    <a:pt x="9759" y="24927"/>
                    <a:pt x="9850" y="25701"/>
                  </a:cubicBezTo>
                  <a:cubicBezTo>
                    <a:pt x="9964" y="26633"/>
                    <a:pt x="9987" y="29295"/>
                    <a:pt x="10123" y="30228"/>
                  </a:cubicBezTo>
                  <a:cubicBezTo>
                    <a:pt x="10237" y="30978"/>
                    <a:pt x="10078" y="31501"/>
                    <a:pt x="9373" y="31820"/>
                  </a:cubicBezTo>
                  <a:cubicBezTo>
                    <a:pt x="8986" y="32002"/>
                    <a:pt x="8941" y="32343"/>
                    <a:pt x="9077" y="32730"/>
                  </a:cubicBezTo>
                  <a:cubicBezTo>
                    <a:pt x="9145" y="32957"/>
                    <a:pt x="9214" y="33208"/>
                    <a:pt x="9282" y="33435"/>
                  </a:cubicBezTo>
                  <a:cubicBezTo>
                    <a:pt x="10123" y="36142"/>
                    <a:pt x="10942" y="38872"/>
                    <a:pt x="11830" y="41579"/>
                  </a:cubicBezTo>
                  <a:cubicBezTo>
                    <a:pt x="12489" y="43671"/>
                    <a:pt x="13217" y="45741"/>
                    <a:pt x="13945" y="47811"/>
                  </a:cubicBezTo>
                  <a:cubicBezTo>
                    <a:pt x="14059" y="48153"/>
                    <a:pt x="14104" y="48676"/>
                    <a:pt x="14605" y="48676"/>
                  </a:cubicBezTo>
                  <a:cubicBezTo>
                    <a:pt x="14615" y="48676"/>
                    <a:pt x="14625" y="48677"/>
                    <a:pt x="14635" y="48677"/>
                  </a:cubicBezTo>
                  <a:cubicBezTo>
                    <a:pt x="15020" y="48677"/>
                    <a:pt x="15133" y="48259"/>
                    <a:pt x="15310" y="47993"/>
                  </a:cubicBezTo>
                  <a:cubicBezTo>
                    <a:pt x="17198" y="45036"/>
                    <a:pt x="19313" y="42261"/>
                    <a:pt x="21611" y="39622"/>
                  </a:cubicBezTo>
                  <a:cubicBezTo>
                    <a:pt x="22111" y="39076"/>
                    <a:pt x="22589" y="38508"/>
                    <a:pt x="23067" y="37916"/>
                  </a:cubicBezTo>
                  <a:cubicBezTo>
                    <a:pt x="24318" y="36301"/>
                    <a:pt x="25546" y="34663"/>
                    <a:pt x="26797" y="33048"/>
                  </a:cubicBezTo>
                  <a:cubicBezTo>
                    <a:pt x="27025" y="32753"/>
                    <a:pt x="27594" y="31729"/>
                    <a:pt x="27252" y="31547"/>
                  </a:cubicBezTo>
                  <a:cubicBezTo>
                    <a:pt x="26934" y="31388"/>
                    <a:pt x="26160" y="30819"/>
                    <a:pt x="25842" y="30705"/>
                  </a:cubicBezTo>
                  <a:cubicBezTo>
                    <a:pt x="24773" y="30273"/>
                    <a:pt x="23271" y="30910"/>
                    <a:pt x="22999" y="29841"/>
                  </a:cubicBezTo>
                  <a:cubicBezTo>
                    <a:pt x="22862" y="29363"/>
                    <a:pt x="22453" y="28635"/>
                    <a:pt x="22430" y="28135"/>
                  </a:cubicBezTo>
                  <a:cubicBezTo>
                    <a:pt x="22225" y="25291"/>
                    <a:pt x="22020" y="22721"/>
                    <a:pt x="21861" y="19900"/>
                  </a:cubicBezTo>
                  <a:cubicBezTo>
                    <a:pt x="21702" y="17512"/>
                    <a:pt x="22635" y="14828"/>
                    <a:pt x="22544" y="12416"/>
                  </a:cubicBezTo>
                  <a:cubicBezTo>
                    <a:pt x="22475" y="10233"/>
                    <a:pt x="22043" y="8049"/>
                    <a:pt x="21224" y="6001"/>
                  </a:cubicBezTo>
                  <a:cubicBezTo>
                    <a:pt x="19905" y="2703"/>
                    <a:pt x="17471" y="656"/>
                    <a:pt x="13900" y="110"/>
                  </a:cubicBezTo>
                  <a:cubicBezTo>
                    <a:pt x="13426" y="36"/>
                    <a:pt x="12953" y="1"/>
                    <a:pt x="12485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33"/>
            <p:cNvSpPr/>
            <p:nvPr/>
          </p:nvSpPr>
          <p:spPr>
            <a:xfrm>
              <a:off x="3780975" y="238100"/>
              <a:ext cx="660825" cy="533125"/>
            </a:xfrm>
            <a:custGeom>
              <a:avLst/>
              <a:gdLst/>
              <a:ahLst/>
              <a:cxnLst/>
              <a:rect l="l" t="t" r="r" b="b"/>
              <a:pathLst>
                <a:path w="26433" h="21325" extrusionOk="0">
                  <a:moveTo>
                    <a:pt x="16077" y="1"/>
                  </a:moveTo>
                  <a:cubicBezTo>
                    <a:pt x="16049" y="1"/>
                    <a:pt x="16020" y="1"/>
                    <a:pt x="15992" y="1"/>
                  </a:cubicBezTo>
                  <a:cubicBezTo>
                    <a:pt x="12966" y="24"/>
                    <a:pt x="9918" y="69"/>
                    <a:pt x="6893" y="92"/>
                  </a:cubicBezTo>
                  <a:cubicBezTo>
                    <a:pt x="6837" y="91"/>
                    <a:pt x="6781" y="91"/>
                    <a:pt x="6725" y="91"/>
                  </a:cubicBezTo>
                  <a:cubicBezTo>
                    <a:pt x="5327" y="91"/>
                    <a:pt x="3952" y="364"/>
                    <a:pt x="2662" y="911"/>
                  </a:cubicBezTo>
                  <a:cubicBezTo>
                    <a:pt x="1001" y="1639"/>
                    <a:pt x="114" y="2913"/>
                    <a:pt x="46" y="4732"/>
                  </a:cubicBezTo>
                  <a:cubicBezTo>
                    <a:pt x="0" y="5961"/>
                    <a:pt x="410" y="7144"/>
                    <a:pt x="1183" y="8054"/>
                  </a:cubicBezTo>
                  <a:cubicBezTo>
                    <a:pt x="2457" y="9623"/>
                    <a:pt x="4186" y="10328"/>
                    <a:pt x="6165" y="10397"/>
                  </a:cubicBezTo>
                  <a:cubicBezTo>
                    <a:pt x="6240" y="10398"/>
                    <a:pt x="6315" y="10399"/>
                    <a:pt x="6389" y="10399"/>
                  </a:cubicBezTo>
                  <a:cubicBezTo>
                    <a:pt x="7657" y="10399"/>
                    <a:pt x="8921" y="10217"/>
                    <a:pt x="10146" y="9873"/>
                  </a:cubicBezTo>
                  <a:cubicBezTo>
                    <a:pt x="10350" y="9822"/>
                    <a:pt x="10568" y="9720"/>
                    <a:pt x="10798" y="9720"/>
                  </a:cubicBezTo>
                  <a:cubicBezTo>
                    <a:pt x="10875" y="9720"/>
                    <a:pt x="10953" y="9731"/>
                    <a:pt x="11033" y="9760"/>
                  </a:cubicBezTo>
                  <a:cubicBezTo>
                    <a:pt x="11306" y="10192"/>
                    <a:pt x="11283" y="10715"/>
                    <a:pt x="11351" y="11193"/>
                  </a:cubicBezTo>
                  <a:cubicBezTo>
                    <a:pt x="11488" y="12080"/>
                    <a:pt x="11579" y="12967"/>
                    <a:pt x="11693" y="13854"/>
                  </a:cubicBezTo>
                  <a:cubicBezTo>
                    <a:pt x="11715" y="14104"/>
                    <a:pt x="11761" y="14355"/>
                    <a:pt x="11829" y="14582"/>
                  </a:cubicBezTo>
                  <a:cubicBezTo>
                    <a:pt x="11870" y="14906"/>
                    <a:pt x="12162" y="15139"/>
                    <a:pt x="12482" y="15139"/>
                  </a:cubicBezTo>
                  <a:cubicBezTo>
                    <a:pt x="12522" y="15139"/>
                    <a:pt x="12562" y="15136"/>
                    <a:pt x="12602" y="15128"/>
                  </a:cubicBezTo>
                  <a:cubicBezTo>
                    <a:pt x="12739" y="15105"/>
                    <a:pt x="12898" y="15083"/>
                    <a:pt x="13035" y="15060"/>
                  </a:cubicBezTo>
                  <a:cubicBezTo>
                    <a:pt x="14331" y="14832"/>
                    <a:pt x="14582" y="14855"/>
                    <a:pt x="14718" y="13445"/>
                  </a:cubicBezTo>
                  <a:cubicBezTo>
                    <a:pt x="14741" y="13149"/>
                    <a:pt x="14786" y="12853"/>
                    <a:pt x="14900" y="12580"/>
                  </a:cubicBezTo>
                  <a:cubicBezTo>
                    <a:pt x="14991" y="12239"/>
                    <a:pt x="15150" y="11921"/>
                    <a:pt x="15378" y="11648"/>
                  </a:cubicBezTo>
                  <a:cubicBezTo>
                    <a:pt x="15669" y="11303"/>
                    <a:pt x="16011" y="11132"/>
                    <a:pt x="16346" y="11132"/>
                  </a:cubicBezTo>
                  <a:cubicBezTo>
                    <a:pt x="16718" y="11132"/>
                    <a:pt x="17081" y="11343"/>
                    <a:pt x="17357" y="11761"/>
                  </a:cubicBezTo>
                  <a:cubicBezTo>
                    <a:pt x="17630" y="12125"/>
                    <a:pt x="17789" y="12535"/>
                    <a:pt x="17880" y="12990"/>
                  </a:cubicBezTo>
                  <a:cubicBezTo>
                    <a:pt x="17994" y="13627"/>
                    <a:pt x="18130" y="14264"/>
                    <a:pt x="18221" y="14901"/>
                  </a:cubicBezTo>
                  <a:cubicBezTo>
                    <a:pt x="18358" y="15742"/>
                    <a:pt x="18426" y="16584"/>
                    <a:pt x="18585" y="17403"/>
                  </a:cubicBezTo>
                  <a:cubicBezTo>
                    <a:pt x="18835" y="18540"/>
                    <a:pt x="19222" y="19609"/>
                    <a:pt x="20064" y="20474"/>
                  </a:cubicBezTo>
                  <a:cubicBezTo>
                    <a:pt x="20581" y="21030"/>
                    <a:pt x="21291" y="21325"/>
                    <a:pt x="22005" y="21325"/>
                  </a:cubicBezTo>
                  <a:cubicBezTo>
                    <a:pt x="22516" y="21325"/>
                    <a:pt x="23030" y="21174"/>
                    <a:pt x="23476" y="20860"/>
                  </a:cubicBezTo>
                  <a:cubicBezTo>
                    <a:pt x="23863" y="20610"/>
                    <a:pt x="24181" y="20315"/>
                    <a:pt x="24454" y="19951"/>
                  </a:cubicBezTo>
                  <a:cubicBezTo>
                    <a:pt x="25159" y="19086"/>
                    <a:pt x="25614" y="18085"/>
                    <a:pt x="25819" y="16993"/>
                  </a:cubicBezTo>
                  <a:cubicBezTo>
                    <a:pt x="26001" y="15924"/>
                    <a:pt x="26137" y="14832"/>
                    <a:pt x="26205" y="13740"/>
                  </a:cubicBezTo>
                  <a:cubicBezTo>
                    <a:pt x="26433" y="10055"/>
                    <a:pt x="25318" y="6439"/>
                    <a:pt x="23089" y="3504"/>
                  </a:cubicBezTo>
                  <a:cubicBezTo>
                    <a:pt x="21354" y="1161"/>
                    <a:pt x="18995" y="1"/>
                    <a:pt x="16077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33"/>
            <p:cNvSpPr/>
            <p:nvPr/>
          </p:nvSpPr>
          <p:spPr>
            <a:xfrm>
              <a:off x="3907225" y="603625"/>
              <a:ext cx="39825" cy="39975"/>
            </a:xfrm>
            <a:custGeom>
              <a:avLst/>
              <a:gdLst/>
              <a:ahLst/>
              <a:cxnLst/>
              <a:rect l="l" t="t" r="r" b="b"/>
              <a:pathLst>
                <a:path w="1593" h="1599" extrusionOk="0">
                  <a:moveTo>
                    <a:pt x="848" y="1"/>
                  </a:moveTo>
                  <a:cubicBezTo>
                    <a:pt x="823" y="1"/>
                    <a:pt x="798" y="3"/>
                    <a:pt x="774" y="7"/>
                  </a:cubicBezTo>
                  <a:cubicBezTo>
                    <a:pt x="569" y="7"/>
                    <a:pt x="364" y="98"/>
                    <a:pt x="228" y="234"/>
                  </a:cubicBezTo>
                  <a:cubicBezTo>
                    <a:pt x="137" y="325"/>
                    <a:pt x="91" y="416"/>
                    <a:pt x="69" y="507"/>
                  </a:cubicBezTo>
                  <a:cubicBezTo>
                    <a:pt x="23" y="598"/>
                    <a:pt x="0" y="712"/>
                    <a:pt x="0" y="826"/>
                  </a:cubicBezTo>
                  <a:lnTo>
                    <a:pt x="23" y="1008"/>
                  </a:lnTo>
                  <a:cubicBezTo>
                    <a:pt x="69" y="1144"/>
                    <a:pt x="137" y="1281"/>
                    <a:pt x="251" y="1371"/>
                  </a:cubicBezTo>
                  <a:lnTo>
                    <a:pt x="433" y="1508"/>
                  </a:lnTo>
                  <a:cubicBezTo>
                    <a:pt x="546" y="1576"/>
                    <a:pt x="683" y="1599"/>
                    <a:pt x="819" y="1599"/>
                  </a:cubicBezTo>
                  <a:cubicBezTo>
                    <a:pt x="933" y="1599"/>
                    <a:pt x="1024" y="1576"/>
                    <a:pt x="1115" y="1531"/>
                  </a:cubicBezTo>
                  <a:cubicBezTo>
                    <a:pt x="1229" y="1485"/>
                    <a:pt x="1320" y="1440"/>
                    <a:pt x="1388" y="1349"/>
                  </a:cubicBezTo>
                  <a:cubicBezTo>
                    <a:pt x="1524" y="1190"/>
                    <a:pt x="1593" y="985"/>
                    <a:pt x="1593" y="780"/>
                  </a:cubicBezTo>
                  <a:lnTo>
                    <a:pt x="1570" y="575"/>
                  </a:lnTo>
                  <a:cubicBezTo>
                    <a:pt x="1524" y="439"/>
                    <a:pt x="1456" y="325"/>
                    <a:pt x="1342" y="211"/>
                  </a:cubicBezTo>
                  <a:lnTo>
                    <a:pt x="1183" y="98"/>
                  </a:lnTo>
                  <a:cubicBezTo>
                    <a:pt x="1090" y="41"/>
                    <a:pt x="965" y="1"/>
                    <a:pt x="848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33"/>
            <p:cNvSpPr/>
            <p:nvPr/>
          </p:nvSpPr>
          <p:spPr>
            <a:xfrm>
              <a:off x="3906075" y="736275"/>
              <a:ext cx="81925" cy="39075"/>
            </a:xfrm>
            <a:custGeom>
              <a:avLst/>
              <a:gdLst/>
              <a:ahLst/>
              <a:cxnLst/>
              <a:rect l="l" t="t" r="r" b="b"/>
              <a:pathLst>
                <a:path w="3277" h="1563" extrusionOk="0">
                  <a:moveTo>
                    <a:pt x="3276" y="1"/>
                  </a:moveTo>
                  <a:lnTo>
                    <a:pt x="3276" y="1"/>
                  </a:lnTo>
                  <a:cubicBezTo>
                    <a:pt x="2776" y="206"/>
                    <a:pt x="2230" y="365"/>
                    <a:pt x="1707" y="410"/>
                  </a:cubicBezTo>
                  <a:cubicBezTo>
                    <a:pt x="729" y="547"/>
                    <a:pt x="1" y="570"/>
                    <a:pt x="1" y="570"/>
                  </a:cubicBezTo>
                  <a:cubicBezTo>
                    <a:pt x="1" y="570"/>
                    <a:pt x="676" y="1563"/>
                    <a:pt x="1600" y="1563"/>
                  </a:cubicBezTo>
                  <a:cubicBezTo>
                    <a:pt x="1665" y="1563"/>
                    <a:pt x="1731" y="1558"/>
                    <a:pt x="1798" y="1548"/>
                  </a:cubicBezTo>
                  <a:cubicBezTo>
                    <a:pt x="3163" y="1366"/>
                    <a:pt x="3276" y="1"/>
                    <a:pt x="327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33"/>
            <p:cNvSpPr/>
            <p:nvPr/>
          </p:nvSpPr>
          <p:spPr>
            <a:xfrm>
              <a:off x="3903250" y="563400"/>
              <a:ext cx="63700" cy="31300"/>
            </a:xfrm>
            <a:custGeom>
              <a:avLst/>
              <a:gdLst/>
              <a:ahLst/>
              <a:cxnLst/>
              <a:rect l="l" t="t" r="r" b="b"/>
              <a:pathLst>
                <a:path w="2548" h="1252" extrusionOk="0">
                  <a:moveTo>
                    <a:pt x="1274" y="1"/>
                  </a:moveTo>
                  <a:cubicBezTo>
                    <a:pt x="569" y="1"/>
                    <a:pt x="0" y="842"/>
                    <a:pt x="0" y="842"/>
                  </a:cubicBezTo>
                  <a:cubicBezTo>
                    <a:pt x="283" y="748"/>
                    <a:pt x="576" y="697"/>
                    <a:pt x="873" y="697"/>
                  </a:cubicBezTo>
                  <a:cubicBezTo>
                    <a:pt x="1006" y="697"/>
                    <a:pt x="1140" y="707"/>
                    <a:pt x="1274" y="728"/>
                  </a:cubicBezTo>
                  <a:cubicBezTo>
                    <a:pt x="1729" y="842"/>
                    <a:pt x="2161" y="1024"/>
                    <a:pt x="2548" y="1252"/>
                  </a:cubicBezTo>
                  <a:cubicBezTo>
                    <a:pt x="2548" y="1252"/>
                    <a:pt x="2161" y="23"/>
                    <a:pt x="1274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33"/>
            <p:cNvSpPr/>
            <p:nvPr/>
          </p:nvSpPr>
          <p:spPr>
            <a:xfrm>
              <a:off x="3893000" y="4814350"/>
              <a:ext cx="604550" cy="662525"/>
            </a:xfrm>
            <a:custGeom>
              <a:avLst/>
              <a:gdLst/>
              <a:ahLst/>
              <a:cxnLst/>
              <a:rect l="l" t="t" r="r" b="b"/>
              <a:pathLst>
                <a:path w="24182" h="26501" extrusionOk="0">
                  <a:moveTo>
                    <a:pt x="18881" y="0"/>
                  </a:moveTo>
                  <a:lnTo>
                    <a:pt x="10828" y="3185"/>
                  </a:lnTo>
                  <a:cubicBezTo>
                    <a:pt x="10828" y="3185"/>
                    <a:pt x="12080" y="8690"/>
                    <a:pt x="10192" y="13353"/>
                  </a:cubicBezTo>
                  <a:cubicBezTo>
                    <a:pt x="8281" y="18016"/>
                    <a:pt x="7007" y="20132"/>
                    <a:pt x="4050" y="22247"/>
                  </a:cubicBezTo>
                  <a:lnTo>
                    <a:pt x="4027" y="22247"/>
                  </a:lnTo>
                  <a:cubicBezTo>
                    <a:pt x="1070" y="24363"/>
                    <a:pt x="1" y="26501"/>
                    <a:pt x="1" y="26501"/>
                  </a:cubicBezTo>
                  <a:lnTo>
                    <a:pt x="14423" y="26501"/>
                  </a:lnTo>
                  <a:cubicBezTo>
                    <a:pt x="14423" y="26501"/>
                    <a:pt x="21201" y="15468"/>
                    <a:pt x="24181" y="9531"/>
                  </a:cubicBezTo>
                  <a:cubicBezTo>
                    <a:pt x="24045" y="8621"/>
                    <a:pt x="22088" y="5255"/>
                    <a:pt x="20587" y="2775"/>
                  </a:cubicBezTo>
                  <a:cubicBezTo>
                    <a:pt x="19632" y="1206"/>
                    <a:pt x="18881" y="0"/>
                    <a:pt x="18881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33"/>
            <p:cNvSpPr/>
            <p:nvPr/>
          </p:nvSpPr>
          <p:spPr>
            <a:xfrm>
              <a:off x="3893000" y="4883725"/>
              <a:ext cx="604550" cy="593150"/>
            </a:xfrm>
            <a:custGeom>
              <a:avLst/>
              <a:gdLst/>
              <a:ahLst/>
              <a:cxnLst/>
              <a:rect l="l" t="t" r="r" b="b"/>
              <a:pathLst>
                <a:path w="24182" h="23726" extrusionOk="0">
                  <a:moveTo>
                    <a:pt x="20587" y="0"/>
                  </a:moveTo>
                  <a:cubicBezTo>
                    <a:pt x="19018" y="1934"/>
                    <a:pt x="19632" y="5505"/>
                    <a:pt x="19245" y="8144"/>
                  </a:cubicBezTo>
                  <a:cubicBezTo>
                    <a:pt x="18813" y="11215"/>
                    <a:pt x="14718" y="19017"/>
                    <a:pt x="14718" y="19017"/>
                  </a:cubicBezTo>
                  <a:cubicBezTo>
                    <a:pt x="14718" y="19017"/>
                    <a:pt x="10851" y="18858"/>
                    <a:pt x="8235" y="18858"/>
                  </a:cubicBezTo>
                  <a:cubicBezTo>
                    <a:pt x="5710" y="18858"/>
                    <a:pt x="4163" y="19381"/>
                    <a:pt x="4050" y="19472"/>
                  </a:cubicBezTo>
                  <a:lnTo>
                    <a:pt x="4027" y="19472"/>
                  </a:lnTo>
                  <a:cubicBezTo>
                    <a:pt x="1070" y="21588"/>
                    <a:pt x="1" y="23726"/>
                    <a:pt x="1" y="23726"/>
                  </a:cubicBezTo>
                  <a:lnTo>
                    <a:pt x="14423" y="23726"/>
                  </a:lnTo>
                  <a:cubicBezTo>
                    <a:pt x="14423" y="23726"/>
                    <a:pt x="21201" y="12693"/>
                    <a:pt x="24181" y="6756"/>
                  </a:cubicBezTo>
                  <a:cubicBezTo>
                    <a:pt x="24045" y="5846"/>
                    <a:pt x="22088" y="2480"/>
                    <a:pt x="20587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33"/>
            <p:cNvSpPr/>
            <p:nvPr/>
          </p:nvSpPr>
          <p:spPr>
            <a:xfrm>
              <a:off x="3691125" y="2599875"/>
              <a:ext cx="786525" cy="2416950"/>
            </a:xfrm>
            <a:custGeom>
              <a:avLst/>
              <a:gdLst/>
              <a:ahLst/>
              <a:cxnLst/>
              <a:rect l="l" t="t" r="r" b="b"/>
              <a:pathLst>
                <a:path w="31461" h="96678" extrusionOk="0">
                  <a:moveTo>
                    <a:pt x="1274" y="0"/>
                  </a:moveTo>
                  <a:cubicBezTo>
                    <a:pt x="1274" y="0"/>
                    <a:pt x="1138" y="3867"/>
                    <a:pt x="978" y="9623"/>
                  </a:cubicBezTo>
                  <a:cubicBezTo>
                    <a:pt x="569" y="24795"/>
                    <a:pt x="0" y="53070"/>
                    <a:pt x="1274" y="58621"/>
                  </a:cubicBezTo>
                  <a:cubicBezTo>
                    <a:pt x="3026" y="66264"/>
                    <a:pt x="17903" y="96677"/>
                    <a:pt x="17903" y="96677"/>
                  </a:cubicBezTo>
                  <a:lnTo>
                    <a:pt x="31460" y="91423"/>
                  </a:lnTo>
                  <a:lnTo>
                    <a:pt x="19654" y="45928"/>
                  </a:lnTo>
                  <a:cubicBezTo>
                    <a:pt x="19654" y="45928"/>
                    <a:pt x="21360" y="23226"/>
                    <a:pt x="21588" y="9623"/>
                  </a:cubicBezTo>
                  <a:cubicBezTo>
                    <a:pt x="21656" y="5073"/>
                    <a:pt x="21565" y="1547"/>
                    <a:pt x="21178" y="228"/>
                  </a:cubicBezTo>
                  <a:lnTo>
                    <a:pt x="1274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33"/>
            <p:cNvSpPr/>
            <p:nvPr/>
          </p:nvSpPr>
          <p:spPr>
            <a:xfrm>
              <a:off x="3896975" y="5165225"/>
              <a:ext cx="747850" cy="311650"/>
            </a:xfrm>
            <a:custGeom>
              <a:avLst/>
              <a:gdLst/>
              <a:ahLst/>
              <a:cxnLst/>
              <a:rect l="l" t="t" r="r" b="b"/>
              <a:pathLst>
                <a:path w="29914" h="12466" extrusionOk="0">
                  <a:moveTo>
                    <a:pt x="17198" y="0"/>
                  </a:moveTo>
                  <a:lnTo>
                    <a:pt x="17198" y="0"/>
                  </a:lnTo>
                  <a:cubicBezTo>
                    <a:pt x="17198" y="0"/>
                    <a:pt x="17630" y="3140"/>
                    <a:pt x="12057" y="5755"/>
                  </a:cubicBezTo>
                  <a:cubicBezTo>
                    <a:pt x="10169" y="6620"/>
                    <a:pt x="8190" y="7257"/>
                    <a:pt x="6165" y="7689"/>
                  </a:cubicBezTo>
                  <a:cubicBezTo>
                    <a:pt x="1388" y="8758"/>
                    <a:pt x="1" y="12466"/>
                    <a:pt x="1" y="12466"/>
                  </a:cubicBezTo>
                  <a:lnTo>
                    <a:pt x="29914" y="12466"/>
                  </a:lnTo>
                  <a:lnTo>
                    <a:pt x="29618" y="6847"/>
                  </a:lnTo>
                  <a:lnTo>
                    <a:pt x="29322" y="910"/>
                  </a:lnTo>
                  <a:lnTo>
                    <a:pt x="17198" y="0"/>
                  </a:ln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33"/>
            <p:cNvSpPr/>
            <p:nvPr/>
          </p:nvSpPr>
          <p:spPr>
            <a:xfrm>
              <a:off x="4108525" y="2488975"/>
              <a:ext cx="606825" cy="2785450"/>
            </a:xfrm>
            <a:custGeom>
              <a:avLst/>
              <a:gdLst/>
              <a:ahLst/>
              <a:cxnLst/>
              <a:rect l="l" t="t" r="r" b="b"/>
              <a:pathLst>
                <a:path w="24273" h="111418" extrusionOk="0">
                  <a:moveTo>
                    <a:pt x="22680" y="1"/>
                  </a:moveTo>
                  <a:lnTo>
                    <a:pt x="2776" y="638"/>
                  </a:lnTo>
                  <a:cubicBezTo>
                    <a:pt x="2776" y="638"/>
                    <a:pt x="2435" y="5324"/>
                    <a:pt x="2003" y="11989"/>
                  </a:cubicBezTo>
                  <a:cubicBezTo>
                    <a:pt x="1161" y="25228"/>
                    <a:pt x="1" y="46269"/>
                    <a:pt x="524" y="54276"/>
                  </a:cubicBezTo>
                  <a:cubicBezTo>
                    <a:pt x="1320" y="66355"/>
                    <a:pt x="6188" y="107301"/>
                    <a:pt x="6188" y="107301"/>
                  </a:cubicBezTo>
                  <a:lnTo>
                    <a:pt x="24273" y="111418"/>
                  </a:lnTo>
                  <a:cubicBezTo>
                    <a:pt x="24273" y="111418"/>
                    <a:pt x="22066" y="67288"/>
                    <a:pt x="21156" y="57142"/>
                  </a:cubicBezTo>
                  <a:cubicBezTo>
                    <a:pt x="21315" y="50068"/>
                    <a:pt x="21998" y="26570"/>
                    <a:pt x="22430" y="11989"/>
                  </a:cubicBezTo>
                  <a:cubicBezTo>
                    <a:pt x="22635" y="4960"/>
                    <a:pt x="22794" y="1"/>
                    <a:pt x="22794" y="1"/>
                  </a:cubicBez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33"/>
            <p:cNvSpPr/>
            <p:nvPr/>
          </p:nvSpPr>
          <p:spPr>
            <a:xfrm>
              <a:off x="3896975" y="5309100"/>
              <a:ext cx="747850" cy="167775"/>
            </a:xfrm>
            <a:custGeom>
              <a:avLst/>
              <a:gdLst/>
              <a:ahLst/>
              <a:cxnLst/>
              <a:rect l="l" t="t" r="r" b="b"/>
              <a:pathLst>
                <a:path w="29914" h="6711" extrusionOk="0">
                  <a:moveTo>
                    <a:pt x="12057" y="0"/>
                  </a:moveTo>
                  <a:cubicBezTo>
                    <a:pt x="10169" y="865"/>
                    <a:pt x="8190" y="1502"/>
                    <a:pt x="6165" y="1934"/>
                  </a:cubicBezTo>
                  <a:cubicBezTo>
                    <a:pt x="1388" y="3003"/>
                    <a:pt x="1" y="6711"/>
                    <a:pt x="1" y="6711"/>
                  </a:cubicBezTo>
                  <a:lnTo>
                    <a:pt x="29914" y="6711"/>
                  </a:lnTo>
                  <a:lnTo>
                    <a:pt x="29618" y="1092"/>
                  </a:lnTo>
                  <a:cubicBezTo>
                    <a:pt x="26957" y="1911"/>
                    <a:pt x="22930" y="3777"/>
                    <a:pt x="15856" y="4414"/>
                  </a:cubicBezTo>
                  <a:cubicBezTo>
                    <a:pt x="14991" y="2844"/>
                    <a:pt x="13490" y="1274"/>
                    <a:pt x="12057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33"/>
            <p:cNvSpPr/>
            <p:nvPr/>
          </p:nvSpPr>
          <p:spPr>
            <a:xfrm>
              <a:off x="4734650" y="1938700"/>
              <a:ext cx="360575" cy="1374225"/>
            </a:xfrm>
            <a:custGeom>
              <a:avLst/>
              <a:gdLst/>
              <a:ahLst/>
              <a:cxnLst/>
              <a:rect l="l" t="t" r="r" b="b"/>
              <a:pathLst>
                <a:path w="14423" h="54969" extrusionOk="0">
                  <a:moveTo>
                    <a:pt x="8862" y="1"/>
                  </a:moveTo>
                  <a:cubicBezTo>
                    <a:pt x="8776" y="1"/>
                    <a:pt x="8681" y="6"/>
                    <a:pt x="8577" y="15"/>
                  </a:cubicBezTo>
                  <a:cubicBezTo>
                    <a:pt x="7917" y="83"/>
                    <a:pt x="7280" y="151"/>
                    <a:pt x="6643" y="242"/>
                  </a:cubicBezTo>
                  <a:cubicBezTo>
                    <a:pt x="4664" y="538"/>
                    <a:pt x="2708" y="834"/>
                    <a:pt x="729" y="1152"/>
                  </a:cubicBezTo>
                  <a:cubicBezTo>
                    <a:pt x="115" y="1243"/>
                    <a:pt x="1" y="1425"/>
                    <a:pt x="92" y="2085"/>
                  </a:cubicBezTo>
                  <a:cubicBezTo>
                    <a:pt x="228" y="3063"/>
                    <a:pt x="342" y="4064"/>
                    <a:pt x="547" y="5042"/>
                  </a:cubicBezTo>
                  <a:cubicBezTo>
                    <a:pt x="1138" y="8022"/>
                    <a:pt x="1843" y="10979"/>
                    <a:pt x="2367" y="13982"/>
                  </a:cubicBezTo>
                  <a:cubicBezTo>
                    <a:pt x="2822" y="16529"/>
                    <a:pt x="3095" y="19100"/>
                    <a:pt x="3436" y="21670"/>
                  </a:cubicBezTo>
                  <a:cubicBezTo>
                    <a:pt x="3913" y="25333"/>
                    <a:pt x="4027" y="29018"/>
                    <a:pt x="3459" y="32703"/>
                  </a:cubicBezTo>
                  <a:cubicBezTo>
                    <a:pt x="2958" y="35546"/>
                    <a:pt x="2753" y="38435"/>
                    <a:pt x="2799" y="41324"/>
                  </a:cubicBezTo>
                  <a:cubicBezTo>
                    <a:pt x="2822" y="42371"/>
                    <a:pt x="2822" y="43417"/>
                    <a:pt x="2844" y="44463"/>
                  </a:cubicBezTo>
                  <a:cubicBezTo>
                    <a:pt x="2913" y="45806"/>
                    <a:pt x="2981" y="47148"/>
                    <a:pt x="3049" y="48490"/>
                  </a:cubicBezTo>
                  <a:cubicBezTo>
                    <a:pt x="3026" y="48899"/>
                    <a:pt x="3117" y="49286"/>
                    <a:pt x="3299" y="49650"/>
                  </a:cubicBezTo>
                  <a:cubicBezTo>
                    <a:pt x="3394" y="49893"/>
                    <a:pt x="3616" y="50023"/>
                    <a:pt x="3843" y="50023"/>
                  </a:cubicBezTo>
                  <a:cubicBezTo>
                    <a:pt x="3999" y="50023"/>
                    <a:pt x="4157" y="49962"/>
                    <a:pt x="4277" y="49832"/>
                  </a:cubicBezTo>
                  <a:cubicBezTo>
                    <a:pt x="4596" y="49491"/>
                    <a:pt x="4801" y="49081"/>
                    <a:pt x="4869" y="48626"/>
                  </a:cubicBezTo>
                  <a:cubicBezTo>
                    <a:pt x="5074" y="47512"/>
                    <a:pt x="5256" y="46374"/>
                    <a:pt x="5506" y="45260"/>
                  </a:cubicBezTo>
                  <a:cubicBezTo>
                    <a:pt x="5597" y="44850"/>
                    <a:pt x="5551" y="44190"/>
                    <a:pt x="5961" y="44099"/>
                  </a:cubicBezTo>
                  <a:cubicBezTo>
                    <a:pt x="6006" y="44088"/>
                    <a:pt x="6048" y="44082"/>
                    <a:pt x="6086" y="44082"/>
                  </a:cubicBezTo>
                  <a:cubicBezTo>
                    <a:pt x="6493" y="44082"/>
                    <a:pt x="6549" y="44698"/>
                    <a:pt x="6757" y="45009"/>
                  </a:cubicBezTo>
                  <a:cubicBezTo>
                    <a:pt x="6871" y="45169"/>
                    <a:pt x="6984" y="45351"/>
                    <a:pt x="7053" y="45533"/>
                  </a:cubicBezTo>
                  <a:cubicBezTo>
                    <a:pt x="7712" y="47034"/>
                    <a:pt x="8281" y="48581"/>
                    <a:pt x="8167" y="50287"/>
                  </a:cubicBezTo>
                  <a:cubicBezTo>
                    <a:pt x="8099" y="51265"/>
                    <a:pt x="8145" y="52266"/>
                    <a:pt x="8145" y="53267"/>
                  </a:cubicBezTo>
                  <a:cubicBezTo>
                    <a:pt x="8122" y="53767"/>
                    <a:pt x="8236" y="54268"/>
                    <a:pt x="8440" y="54723"/>
                  </a:cubicBezTo>
                  <a:cubicBezTo>
                    <a:pt x="8532" y="54879"/>
                    <a:pt x="8721" y="54969"/>
                    <a:pt x="8896" y="54969"/>
                  </a:cubicBezTo>
                  <a:cubicBezTo>
                    <a:pt x="9025" y="54969"/>
                    <a:pt x="9146" y="54920"/>
                    <a:pt x="9214" y="54814"/>
                  </a:cubicBezTo>
                  <a:cubicBezTo>
                    <a:pt x="9418" y="54495"/>
                    <a:pt x="9600" y="54131"/>
                    <a:pt x="9782" y="53767"/>
                  </a:cubicBezTo>
                  <a:cubicBezTo>
                    <a:pt x="9828" y="53767"/>
                    <a:pt x="9873" y="53767"/>
                    <a:pt x="9919" y="53790"/>
                  </a:cubicBezTo>
                  <a:cubicBezTo>
                    <a:pt x="10242" y="53915"/>
                    <a:pt x="10462" y="53988"/>
                    <a:pt x="10624" y="53988"/>
                  </a:cubicBezTo>
                  <a:cubicBezTo>
                    <a:pt x="10874" y="53988"/>
                    <a:pt x="10987" y="53817"/>
                    <a:pt x="11124" y="53403"/>
                  </a:cubicBezTo>
                  <a:cubicBezTo>
                    <a:pt x="11284" y="52948"/>
                    <a:pt x="11420" y="52471"/>
                    <a:pt x="11534" y="51993"/>
                  </a:cubicBezTo>
                  <a:cubicBezTo>
                    <a:pt x="11966" y="52152"/>
                    <a:pt x="11852" y="52516"/>
                    <a:pt x="12012" y="52766"/>
                  </a:cubicBezTo>
                  <a:cubicBezTo>
                    <a:pt x="12197" y="53056"/>
                    <a:pt x="12454" y="53204"/>
                    <a:pt x="12703" y="53204"/>
                  </a:cubicBezTo>
                  <a:cubicBezTo>
                    <a:pt x="12942" y="53204"/>
                    <a:pt x="13175" y="53068"/>
                    <a:pt x="13331" y="52789"/>
                  </a:cubicBezTo>
                  <a:cubicBezTo>
                    <a:pt x="13604" y="52334"/>
                    <a:pt x="13786" y="51811"/>
                    <a:pt x="13877" y="51265"/>
                  </a:cubicBezTo>
                  <a:cubicBezTo>
                    <a:pt x="14423" y="48103"/>
                    <a:pt x="14377" y="44873"/>
                    <a:pt x="13740" y="41756"/>
                  </a:cubicBezTo>
                  <a:cubicBezTo>
                    <a:pt x="13513" y="40687"/>
                    <a:pt x="13217" y="39618"/>
                    <a:pt x="12967" y="38549"/>
                  </a:cubicBezTo>
                  <a:cubicBezTo>
                    <a:pt x="12831" y="37980"/>
                    <a:pt x="12694" y="37389"/>
                    <a:pt x="12580" y="36797"/>
                  </a:cubicBezTo>
                  <a:cubicBezTo>
                    <a:pt x="11989" y="33545"/>
                    <a:pt x="11898" y="30269"/>
                    <a:pt x="11852" y="26971"/>
                  </a:cubicBezTo>
                  <a:cubicBezTo>
                    <a:pt x="11807" y="24241"/>
                    <a:pt x="11943" y="21488"/>
                    <a:pt x="12012" y="18759"/>
                  </a:cubicBezTo>
                  <a:cubicBezTo>
                    <a:pt x="12080" y="16325"/>
                    <a:pt x="11943" y="13868"/>
                    <a:pt x="11579" y="11457"/>
                  </a:cubicBezTo>
                  <a:cubicBezTo>
                    <a:pt x="11193" y="8932"/>
                    <a:pt x="10647" y="6452"/>
                    <a:pt x="10146" y="3973"/>
                  </a:cubicBezTo>
                  <a:cubicBezTo>
                    <a:pt x="9896" y="2949"/>
                    <a:pt x="9737" y="1903"/>
                    <a:pt x="9646" y="879"/>
                  </a:cubicBezTo>
                  <a:cubicBezTo>
                    <a:pt x="9626" y="210"/>
                    <a:pt x="9419" y="1"/>
                    <a:pt x="8862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33"/>
            <p:cNvSpPr/>
            <p:nvPr/>
          </p:nvSpPr>
          <p:spPr>
            <a:xfrm>
              <a:off x="3151425" y="1827975"/>
              <a:ext cx="409500" cy="448500"/>
            </a:xfrm>
            <a:custGeom>
              <a:avLst/>
              <a:gdLst/>
              <a:ahLst/>
              <a:cxnLst/>
              <a:rect l="l" t="t" r="r" b="b"/>
              <a:pathLst>
                <a:path w="16380" h="17940" extrusionOk="0">
                  <a:moveTo>
                    <a:pt x="7552" y="1"/>
                  </a:moveTo>
                  <a:cubicBezTo>
                    <a:pt x="7245" y="1"/>
                    <a:pt x="7028" y="368"/>
                    <a:pt x="6507" y="1168"/>
                  </a:cubicBezTo>
                  <a:cubicBezTo>
                    <a:pt x="5574" y="2647"/>
                    <a:pt x="4687" y="4148"/>
                    <a:pt x="3572" y="5513"/>
                  </a:cubicBezTo>
                  <a:cubicBezTo>
                    <a:pt x="2526" y="6764"/>
                    <a:pt x="1502" y="8061"/>
                    <a:pt x="479" y="9357"/>
                  </a:cubicBezTo>
                  <a:cubicBezTo>
                    <a:pt x="1" y="9926"/>
                    <a:pt x="1" y="10108"/>
                    <a:pt x="433" y="10654"/>
                  </a:cubicBezTo>
                  <a:cubicBezTo>
                    <a:pt x="865" y="11200"/>
                    <a:pt x="1343" y="11723"/>
                    <a:pt x="1821" y="12223"/>
                  </a:cubicBezTo>
                  <a:cubicBezTo>
                    <a:pt x="3299" y="13725"/>
                    <a:pt x="4710" y="15249"/>
                    <a:pt x="6052" y="16864"/>
                  </a:cubicBezTo>
                  <a:cubicBezTo>
                    <a:pt x="6653" y="17593"/>
                    <a:pt x="6919" y="17939"/>
                    <a:pt x="7203" y="17939"/>
                  </a:cubicBezTo>
                  <a:cubicBezTo>
                    <a:pt x="7478" y="17939"/>
                    <a:pt x="7769" y="17615"/>
                    <a:pt x="8395" y="17000"/>
                  </a:cubicBezTo>
                  <a:cubicBezTo>
                    <a:pt x="11329" y="14111"/>
                    <a:pt x="13649" y="10745"/>
                    <a:pt x="16197" y="7537"/>
                  </a:cubicBezTo>
                  <a:cubicBezTo>
                    <a:pt x="16265" y="7401"/>
                    <a:pt x="16334" y="7264"/>
                    <a:pt x="16379" y="7128"/>
                  </a:cubicBezTo>
                  <a:cubicBezTo>
                    <a:pt x="16334" y="6992"/>
                    <a:pt x="16265" y="6855"/>
                    <a:pt x="16174" y="6741"/>
                  </a:cubicBezTo>
                  <a:cubicBezTo>
                    <a:pt x="15879" y="6446"/>
                    <a:pt x="15583" y="6195"/>
                    <a:pt x="15287" y="5945"/>
                  </a:cubicBezTo>
                  <a:cubicBezTo>
                    <a:pt x="13126" y="4216"/>
                    <a:pt x="10988" y="2510"/>
                    <a:pt x="8827" y="804"/>
                  </a:cubicBezTo>
                  <a:cubicBezTo>
                    <a:pt x="8157" y="283"/>
                    <a:pt x="7821" y="1"/>
                    <a:pt x="7552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33"/>
            <p:cNvSpPr/>
            <p:nvPr/>
          </p:nvSpPr>
          <p:spPr>
            <a:xfrm>
              <a:off x="3309525" y="1024650"/>
              <a:ext cx="1699825" cy="1956950"/>
            </a:xfrm>
            <a:custGeom>
              <a:avLst/>
              <a:gdLst/>
              <a:ahLst/>
              <a:cxnLst/>
              <a:rect l="l" t="t" r="r" b="b"/>
              <a:pathLst>
                <a:path w="67993" h="78278" extrusionOk="0">
                  <a:moveTo>
                    <a:pt x="44406" y="1"/>
                  </a:moveTo>
                  <a:cubicBezTo>
                    <a:pt x="43930" y="1"/>
                    <a:pt x="43695" y="324"/>
                    <a:pt x="43107" y="1500"/>
                  </a:cubicBezTo>
                  <a:cubicBezTo>
                    <a:pt x="40923" y="5936"/>
                    <a:pt x="39035" y="8370"/>
                    <a:pt x="36670" y="12715"/>
                  </a:cubicBezTo>
                  <a:cubicBezTo>
                    <a:pt x="36465" y="13101"/>
                    <a:pt x="36237" y="13488"/>
                    <a:pt x="36010" y="13875"/>
                  </a:cubicBezTo>
                  <a:cubicBezTo>
                    <a:pt x="35975" y="13944"/>
                    <a:pt x="35897" y="13974"/>
                    <a:pt x="35808" y="13974"/>
                  </a:cubicBezTo>
                  <a:cubicBezTo>
                    <a:pt x="35663" y="13974"/>
                    <a:pt x="35489" y="13896"/>
                    <a:pt x="35419" y="13784"/>
                  </a:cubicBezTo>
                  <a:cubicBezTo>
                    <a:pt x="35146" y="13215"/>
                    <a:pt x="34804" y="12783"/>
                    <a:pt x="34577" y="12351"/>
                  </a:cubicBezTo>
                  <a:cubicBezTo>
                    <a:pt x="32803" y="9098"/>
                    <a:pt x="32006" y="7801"/>
                    <a:pt x="30414" y="4890"/>
                  </a:cubicBezTo>
                  <a:cubicBezTo>
                    <a:pt x="29936" y="4025"/>
                    <a:pt x="29595" y="3070"/>
                    <a:pt x="29140" y="2183"/>
                  </a:cubicBezTo>
                  <a:cubicBezTo>
                    <a:pt x="28933" y="1782"/>
                    <a:pt x="28764" y="1604"/>
                    <a:pt x="28489" y="1604"/>
                  </a:cubicBezTo>
                  <a:cubicBezTo>
                    <a:pt x="28342" y="1604"/>
                    <a:pt x="28164" y="1655"/>
                    <a:pt x="27935" y="1750"/>
                  </a:cubicBezTo>
                  <a:cubicBezTo>
                    <a:pt x="26001" y="2569"/>
                    <a:pt x="24068" y="3388"/>
                    <a:pt x="22157" y="4230"/>
                  </a:cubicBezTo>
                  <a:cubicBezTo>
                    <a:pt x="21884" y="4344"/>
                    <a:pt x="21611" y="4503"/>
                    <a:pt x="21361" y="4639"/>
                  </a:cubicBezTo>
                  <a:cubicBezTo>
                    <a:pt x="18381" y="6186"/>
                    <a:pt x="16015" y="8461"/>
                    <a:pt x="14081" y="11168"/>
                  </a:cubicBezTo>
                  <a:cubicBezTo>
                    <a:pt x="12171" y="13807"/>
                    <a:pt x="10328" y="16468"/>
                    <a:pt x="8508" y="19152"/>
                  </a:cubicBezTo>
                  <a:cubicBezTo>
                    <a:pt x="5915" y="22997"/>
                    <a:pt x="3367" y="26864"/>
                    <a:pt x="820" y="30731"/>
                  </a:cubicBezTo>
                  <a:cubicBezTo>
                    <a:pt x="615" y="31026"/>
                    <a:pt x="433" y="31322"/>
                    <a:pt x="251" y="31618"/>
                  </a:cubicBezTo>
                  <a:cubicBezTo>
                    <a:pt x="1" y="32141"/>
                    <a:pt x="46" y="32459"/>
                    <a:pt x="433" y="32846"/>
                  </a:cubicBezTo>
                  <a:cubicBezTo>
                    <a:pt x="638" y="33051"/>
                    <a:pt x="865" y="33256"/>
                    <a:pt x="1093" y="33438"/>
                  </a:cubicBezTo>
                  <a:cubicBezTo>
                    <a:pt x="3618" y="35394"/>
                    <a:pt x="6029" y="37487"/>
                    <a:pt x="8645" y="39306"/>
                  </a:cubicBezTo>
                  <a:cubicBezTo>
                    <a:pt x="9327" y="39786"/>
                    <a:pt x="9714" y="40041"/>
                    <a:pt x="10048" y="40041"/>
                  </a:cubicBezTo>
                  <a:cubicBezTo>
                    <a:pt x="10427" y="40041"/>
                    <a:pt x="10736" y="39712"/>
                    <a:pt x="11329" y="39011"/>
                  </a:cubicBezTo>
                  <a:cubicBezTo>
                    <a:pt x="12717" y="37373"/>
                    <a:pt x="14059" y="35690"/>
                    <a:pt x="15424" y="34052"/>
                  </a:cubicBezTo>
                  <a:cubicBezTo>
                    <a:pt x="15674" y="33733"/>
                    <a:pt x="15947" y="33438"/>
                    <a:pt x="16220" y="33142"/>
                  </a:cubicBezTo>
                  <a:cubicBezTo>
                    <a:pt x="16258" y="33095"/>
                    <a:pt x="16315" y="33071"/>
                    <a:pt x="16373" y="33071"/>
                  </a:cubicBezTo>
                  <a:cubicBezTo>
                    <a:pt x="16454" y="33071"/>
                    <a:pt x="16534" y="33117"/>
                    <a:pt x="16561" y="33210"/>
                  </a:cubicBezTo>
                  <a:cubicBezTo>
                    <a:pt x="16606" y="33347"/>
                    <a:pt x="16629" y="33506"/>
                    <a:pt x="16606" y="33665"/>
                  </a:cubicBezTo>
                  <a:cubicBezTo>
                    <a:pt x="16584" y="37441"/>
                    <a:pt x="16788" y="41240"/>
                    <a:pt x="16379" y="45016"/>
                  </a:cubicBezTo>
                  <a:cubicBezTo>
                    <a:pt x="16038" y="48292"/>
                    <a:pt x="15515" y="51545"/>
                    <a:pt x="14764" y="54752"/>
                  </a:cubicBezTo>
                  <a:cubicBezTo>
                    <a:pt x="13877" y="58323"/>
                    <a:pt x="12808" y="61872"/>
                    <a:pt x="11534" y="65330"/>
                  </a:cubicBezTo>
                  <a:cubicBezTo>
                    <a:pt x="10533" y="67991"/>
                    <a:pt x="9623" y="70675"/>
                    <a:pt x="8690" y="73359"/>
                  </a:cubicBezTo>
                  <a:cubicBezTo>
                    <a:pt x="8440" y="74133"/>
                    <a:pt x="8508" y="74315"/>
                    <a:pt x="9304" y="74520"/>
                  </a:cubicBezTo>
                  <a:cubicBezTo>
                    <a:pt x="9987" y="74724"/>
                    <a:pt x="10669" y="74861"/>
                    <a:pt x="11352" y="75020"/>
                  </a:cubicBezTo>
                  <a:cubicBezTo>
                    <a:pt x="15992" y="76157"/>
                    <a:pt x="20724" y="76976"/>
                    <a:pt x="25478" y="77477"/>
                  </a:cubicBezTo>
                  <a:cubicBezTo>
                    <a:pt x="30610" y="78005"/>
                    <a:pt x="35741" y="78278"/>
                    <a:pt x="40891" y="78278"/>
                  </a:cubicBezTo>
                  <a:cubicBezTo>
                    <a:pt x="41289" y="78278"/>
                    <a:pt x="41686" y="78276"/>
                    <a:pt x="42084" y="78273"/>
                  </a:cubicBezTo>
                  <a:cubicBezTo>
                    <a:pt x="44063" y="78250"/>
                    <a:pt x="47861" y="78182"/>
                    <a:pt x="51615" y="77773"/>
                  </a:cubicBezTo>
                  <a:cubicBezTo>
                    <a:pt x="52775" y="77659"/>
                    <a:pt x="53890" y="77477"/>
                    <a:pt x="55027" y="77295"/>
                  </a:cubicBezTo>
                  <a:cubicBezTo>
                    <a:pt x="55709" y="77181"/>
                    <a:pt x="55800" y="77090"/>
                    <a:pt x="55846" y="76430"/>
                  </a:cubicBezTo>
                  <a:cubicBezTo>
                    <a:pt x="55960" y="75134"/>
                    <a:pt x="56051" y="73837"/>
                    <a:pt x="56142" y="72563"/>
                  </a:cubicBezTo>
                  <a:cubicBezTo>
                    <a:pt x="56187" y="71403"/>
                    <a:pt x="56187" y="70266"/>
                    <a:pt x="56278" y="69106"/>
                  </a:cubicBezTo>
                  <a:cubicBezTo>
                    <a:pt x="56505" y="66080"/>
                    <a:pt x="56574" y="63032"/>
                    <a:pt x="56665" y="60007"/>
                  </a:cubicBezTo>
                  <a:cubicBezTo>
                    <a:pt x="56801" y="54707"/>
                    <a:pt x="56483" y="49429"/>
                    <a:pt x="56437" y="44129"/>
                  </a:cubicBezTo>
                  <a:cubicBezTo>
                    <a:pt x="56437" y="42696"/>
                    <a:pt x="56392" y="41240"/>
                    <a:pt x="56369" y="39807"/>
                  </a:cubicBezTo>
                  <a:cubicBezTo>
                    <a:pt x="56301" y="39488"/>
                    <a:pt x="56528" y="39193"/>
                    <a:pt x="56847" y="39170"/>
                  </a:cubicBezTo>
                  <a:cubicBezTo>
                    <a:pt x="57279" y="39079"/>
                    <a:pt x="57734" y="38988"/>
                    <a:pt x="58166" y="38897"/>
                  </a:cubicBezTo>
                  <a:cubicBezTo>
                    <a:pt x="60850" y="38419"/>
                    <a:pt x="63580" y="38124"/>
                    <a:pt x="66241" y="37373"/>
                  </a:cubicBezTo>
                  <a:cubicBezTo>
                    <a:pt x="67902" y="36918"/>
                    <a:pt x="67993" y="36850"/>
                    <a:pt x="67879" y="35144"/>
                  </a:cubicBezTo>
                  <a:cubicBezTo>
                    <a:pt x="67788" y="33233"/>
                    <a:pt x="67538" y="31368"/>
                    <a:pt x="67151" y="29502"/>
                  </a:cubicBezTo>
                  <a:cubicBezTo>
                    <a:pt x="66287" y="25612"/>
                    <a:pt x="65582" y="21677"/>
                    <a:pt x="64490" y="17833"/>
                  </a:cubicBezTo>
                  <a:cubicBezTo>
                    <a:pt x="63921" y="15831"/>
                    <a:pt x="63330" y="13807"/>
                    <a:pt x="62420" y="11918"/>
                  </a:cubicBezTo>
                  <a:cubicBezTo>
                    <a:pt x="60191" y="7278"/>
                    <a:pt x="56847" y="3820"/>
                    <a:pt x="51865" y="2137"/>
                  </a:cubicBezTo>
                  <a:cubicBezTo>
                    <a:pt x="51387" y="1978"/>
                    <a:pt x="50932" y="1796"/>
                    <a:pt x="50455" y="1637"/>
                  </a:cubicBezTo>
                  <a:cubicBezTo>
                    <a:pt x="48931" y="1045"/>
                    <a:pt x="47338" y="590"/>
                    <a:pt x="45723" y="249"/>
                  </a:cubicBezTo>
                  <a:cubicBezTo>
                    <a:pt x="45094" y="127"/>
                    <a:pt x="44703" y="1"/>
                    <a:pt x="44406" y="1"/>
                  </a:cubicBez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33"/>
            <p:cNvSpPr/>
            <p:nvPr/>
          </p:nvSpPr>
          <p:spPr>
            <a:xfrm>
              <a:off x="3811675" y="1538700"/>
              <a:ext cx="265600" cy="256025"/>
            </a:xfrm>
            <a:custGeom>
              <a:avLst/>
              <a:gdLst/>
              <a:ahLst/>
              <a:cxnLst/>
              <a:rect l="l" t="t" r="r" b="b"/>
              <a:pathLst>
                <a:path w="10624" h="10241" extrusionOk="0">
                  <a:moveTo>
                    <a:pt x="9600" y="1"/>
                  </a:moveTo>
                  <a:cubicBezTo>
                    <a:pt x="7075" y="23"/>
                    <a:pt x="4528" y="69"/>
                    <a:pt x="1980" y="114"/>
                  </a:cubicBezTo>
                  <a:cubicBezTo>
                    <a:pt x="1548" y="137"/>
                    <a:pt x="1093" y="183"/>
                    <a:pt x="660" y="251"/>
                  </a:cubicBezTo>
                  <a:cubicBezTo>
                    <a:pt x="274" y="274"/>
                    <a:pt x="1" y="592"/>
                    <a:pt x="46" y="956"/>
                  </a:cubicBezTo>
                  <a:cubicBezTo>
                    <a:pt x="23" y="1752"/>
                    <a:pt x="46" y="2548"/>
                    <a:pt x="46" y="3663"/>
                  </a:cubicBezTo>
                  <a:cubicBezTo>
                    <a:pt x="69" y="4141"/>
                    <a:pt x="92" y="4937"/>
                    <a:pt x="160" y="5733"/>
                  </a:cubicBezTo>
                  <a:cubicBezTo>
                    <a:pt x="228" y="6688"/>
                    <a:pt x="387" y="7621"/>
                    <a:pt x="638" y="8531"/>
                  </a:cubicBezTo>
                  <a:cubicBezTo>
                    <a:pt x="797" y="9282"/>
                    <a:pt x="1388" y="9873"/>
                    <a:pt x="2162" y="9987"/>
                  </a:cubicBezTo>
                  <a:cubicBezTo>
                    <a:pt x="2594" y="10100"/>
                    <a:pt x="3026" y="10169"/>
                    <a:pt x="3481" y="10214"/>
                  </a:cubicBezTo>
                  <a:cubicBezTo>
                    <a:pt x="4138" y="10227"/>
                    <a:pt x="4794" y="10240"/>
                    <a:pt x="5455" y="10240"/>
                  </a:cubicBezTo>
                  <a:cubicBezTo>
                    <a:pt x="5939" y="10240"/>
                    <a:pt x="6426" y="10233"/>
                    <a:pt x="6916" y="10214"/>
                  </a:cubicBezTo>
                  <a:cubicBezTo>
                    <a:pt x="7416" y="10169"/>
                    <a:pt x="7894" y="10078"/>
                    <a:pt x="8372" y="9941"/>
                  </a:cubicBezTo>
                  <a:cubicBezTo>
                    <a:pt x="9122" y="9782"/>
                    <a:pt x="9737" y="9213"/>
                    <a:pt x="9896" y="8463"/>
                  </a:cubicBezTo>
                  <a:cubicBezTo>
                    <a:pt x="10078" y="7894"/>
                    <a:pt x="10192" y="7302"/>
                    <a:pt x="10237" y="6711"/>
                  </a:cubicBezTo>
                  <a:cubicBezTo>
                    <a:pt x="10396" y="4914"/>
                    <a:pt x="10487" y="3140"/>
                    <a:pt x="10601" y="1343"/>
                  </a:cubicBezTo>
                  <a:cubicBezTo>
                    <a:pt x="10624" y="1092"/>
                    <a:pt x="10624" y="842"/>
                    <a:pt x="10601" y="592"/>
                  </a:cubicBezTo>
                  <a:cubicBezTo>
                    <a:pt x="10624" y="274"/>
                    <a:pt x="10374" y="23"/>
                    <a:pt x="10055" y="23"/>
                  </a:cubicBezTo>
                  <a:cubicBezTo>
                    <a:pt x="9896" y="1"/>
                    <a:pt x="9759" y="1"/>
                    <a:pt x="9600" y="1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33"/>
            <p:cNvSpPr/>
            <p:nvPr/>
          </p:nvSpPr>
          <p:spPr>
            <a:xfrm>
              <a:off x="3916900" y="1494825"/>
              <a:ext cx="68250" cy="377725"/>
            </a:xfrm>
            <a:custGeom>
              <a:avLst/>
              <a:gdLst/>
              <a:ahLst/>
              <a:cxnLst/>
              <a:rect l="l" t="t" r="r" b="b"/>
              <a:pathLst>
                <a:path w="2730" h="15109" extrusionOk="0">
                  <a:moveTo>
                    <a:pt x="792" y="0"/>
                  </a:moveTo>
                  <a:cubicBezTo>
                    <a:pt x="756" y="0"/>
                    <a:pt x="719" y="2"/>
                    <a:pt x="682" y="4"/>
                  </a:cubicBezTo>
                  <a:cubicBezTo>
                    <a:pt x="668" y="3"/>
                    <a:pt x="653" y="2"/>
                    <a:pt x="639" y="2"/>
                  </a:cubicBezTo>
                  <a:cubicBezTo>
                    <a:pt x="339" y="2"/>
                    <a:pt x="89" y="223"/>
                    <a:pt x="46" y="527"/>
                  </a:cubicBezTo>
                  <a:cubicBezTo>
                    <a:pt x="23" y="732"/>
                    <a:pt x="0" y="914"/>
                    <a:pt x="0" y="1119"/>
                  </a:cubicBezTo>
                  <a:cubicBezTo>
                    <a:pt x="0" y="3052"/>
                    <a:pt x="0" y="5008"/>
                    <a:pt x="0" y="6942"/>
                  </a:cubicBezTo>
                  <a:lnTo>
                    <a:pt x="23" y="6942"/>
                  </a:lnTo>
                  <a:cubicBezTo>
                    <a:pt x="68" y="8284"/>
                    <a:pt x="91" y="9626"/>
                    <a:pt x="137" y="10968"/>
                  </a:cubicBezTo>
                  <a:cubicBezTo>
                    <a:pt x="182" y="12060"/>
                    <a:pt x="273" y="13152"/>
                    <a:pt x="341" y="14244"/>
                  </a:cubicBezTo>
                  <a:cubicBezTo>
                    <a:pt x="387" y="14494"/>
                    <a:pt x="455" y="14722"/>
                    <a:pt x="569" y="14949"/>
                  </a:cubicBezTo>
                  <a:cubicBezTo>
                    <a:pt x="614" y="15040"/>
                    <a:pt x="705" y="15086"/>
                    <a:pt x="796" y="15108"/>
                  </a:cubicBezTo>
                  <a:cubicBezTo>
                    <a:pt x="955" y="15086"/>
                    <a:pt x="1069" y="15017"/>
                    <a:pt x="1160" y="14904"/>
                  </a:cubicBezTo>
                  <a:cubicBezTo>
                    <a:pt x="1251" y="14744"/>
                    <a:pt x="1297" y="14540"/>
                    <a:pt x="1319" y="14358"/>
                  </a:cubicBezTo>
                  <a:cubicBezTo>
                    <a:pt x="1410" y="13402"/>
                    <a:pt x="1501" y="12470"/>
                    <a:pt x="1524" y="11514"/>
                  </a:cubicBezTo>
                  <a:cubicBezTo>
                    <a:pt x="1570" y="9035"/>
                    <a:pt x="1570" y="6533"/>
                    <a:pt x="1592" y="4053"/>
                  </a:cubicBezTo>
                  <a:cubicBezTo>
                    <a:pt x="1592" y="3507"/>
                    <a:pt x="1592" y="2961"/>
                    <a:pt x="1615" y="2415"/>
                  </a:cubicBezTo>
                  <a:cubicBezTo>
                    <a:pt x="1615" y="2120"/>
                    <a:pt x="1752" y="2029"/>
                    <a:pt x="2047" y="1938"/>
                  </a:cubicBezTo>
                  <a:cubicBezTo>
                    <a:pt x="2525" y="1778"/>
                    <a:pt x="2730" y="1073"/>
                    <a:pt x="2389" y="755"/>
                  </a:cubicBezTo>
                  <a:cubicBezTo>
                    <a:pt x="1937" y="367"/>
                    <a:pt x="1424" y="0"/>
                    <a:pt x="792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33"/>
            <p:cNvSpPr/>
            <p:nvPr/>
          </p:nvSpPr>
          <p:spPr>
            <a:xfrm>
              <a:off x="2507125" y="1561150"/>
              <a:ext cx="1023650" cy="1024875"/>
            </a:xfrm>
            <a:custGeom>
              <a:avLst/>
              <a:gdLst/>
              <a:ahLst/>
              <a:cxnLst/>
              <a:rect l="l" t="t" r="r" b="b"/>
              <a:pathLst>
                <a:path w="40946" h="40995" extrusionOk="0">
                  <a:moveTo>
                    <a:pt x="16411" y="1"/>
                  </a:moveTo>
                  <a:cubicBezTo>
                    <a:pt x="16197" y="1"/>
                    <a:pt x="15946" y="142"/>
                    <a:pt x="15468" y="331"/>
                  </a:cubicBezTo>
                  <a:cubicBezTo>
                    <a:pt x="10555" y="2264"/>
                    <a:pt x="5641" y="4243"/>
                    <a:pt x="751" y="6200"/>
                  </a:cubicBezTo>
                  <a:cubicBezTo>
                    <a:pt x="455" y="6268"/>
                    <a:pt x="182" y="6450"/>
                    <a:pt x="0" y="6700"/>
                  </a:cubicBezTo>
                  <a:cubicBezTo>
                    <a:pt x="68" y="7269"/>
                    <a:pt x="500" y="7656"/>
                    <a:pt x="819" y="8088"/>
                  </a:cubicBezTo>
                  <a:cubicBezTo>
                    <a:pt x="3367" y="11341"/>
                    <a:pt x="5937" y="14594"/>
                    <a:pt x="8462" y="17869"/>
                  </a:cubicBezTo>
                  <a:cubicBezTo>
                    <a:pt x="14194" y="25353"/>
                    <a:pt x="19950" y="32814"/>
                    <a:pt x="25682" y="40298"/>
                  </a:cubicBezTo>
                  <a:cubicBezTo>
                    <a:pt x="26045" y="40774"/>
                    <a:pt x="26256" y="40995"/>
                    <a:pt x="26517" y="40995"/>
                  </a:cubicBezTo>
                  <a:cubicBezTo>
                    <a:pt x="26730" y="40995"/>
                    <a:pt x="26977" y="40847"/>
                    <a:pt x="27365" y="40571"/>
                  </a:cubicBezTo>
                  <a:cubicBezTo>
                    <a:pt x="27570" y="40435"/>
                    <a:pt x="27775" y="40276"/>
                    <a:pt x="27957" y="40116"/>
                  </a:cubicBezTo>
                  <a:cubicBezTo>
                    <a:pt x="32051" y="37023"/>
                    <a:pt x="35987" y="33701"/>
                    <a:pt x="39945" y="30426"/>
                  </a:cubicBezTo>
                  <a:cubicBezTo>
                    <a:pt x="40945" y="29607"/>
                    <a:pt x="40945" y="29584"/>
                    <a:pt x="40104" y="28561"/>
                  </a:cubicBezTo>
                  <a:cubicBezTo>
                    <a:pt x="32552" y="19348"/>
                    <a:pt x="24999" y="10112"/>
                    <a:pt x="17447" y="900"/>
                  </a:cubicBezTo>
                  <a:cubicBezTo>
                    <a:pt x="16897" y="234"/>
                    <a:pt x="16685" y="1"/>
                    <a:pt x="16411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33"/>
            <p:cNvSpPr/>
            <p:nvPr/>
          </p:nvSpPr>
          <p:spPr>
            <a:xfrm>
              <a:off x="2642450" y="1607325"/>
              <a:ext cx="203625" cy="112250"/>
            </a:xfrm>
            <a:custGeom>
              <a:avLst/>
              <a:gdLst/>
              <a:ahLst/>
              <a:cxnLst/>
              <a:rect l="l" t="t" r="r" b="b"/>
              <a:pathLst>
                <a:path w="8145" h="4490" extrusionOk="0">
                  <a:moveTo>
                    <a:pt x="3742" y="1"/>
                  </a:moveTo>
                  <a:cubicBezTo>
                    <a:pt x="3315" y="1"/>
                    <a:pt x="2912" y="310"/>
                    <a:pt x="2844" y="781"/>
                  </a:cubicBezTo>
                  <a:cubicBezTo>
                    <a:pt x="2822" y="941"/>
                    <a:pt x="2799" y="1077"/>
                    <a:pt x="2844" y="1236"/>
                  </a:cubicBezTo>
                  <a:cubicBezTo>
                    <a:pt x="3026" y="1873"/>
                    <a:pt x="2617" y="2101"/>
                    <a:pt x="2139" y="2328"/>
                  </a:cubicBezTo>
                  <a:cubicBezTo>
                    <a:pt x="1479" y="2578"/>
                    <a:pt x="888" y="2942"/>
                    <a:pt x="342" y="3375"/>
                  </a:cubicBezTo>
                  <a:cubicBezTo>
                    <a:pt x="92" y="3534"/>
                    <a:pt x="1" y="3875"/>
                    <a:pt x="115" y="4171"/>
                  </a:cubicBezTo>
                  <a:cubicBezTo>
                    <a:pt x="251" y="4421"/>
                    <a:pt x="501" y="4467"/>
                    <a:pt x="820" y="4489"/>
                  </a:cubicBezTo>
                  <a:cubicBezTo>
                    <a:pt x="1047" y="4467"/>
                    <a:pt x="1275" y="4421"/>
                    <a:pt x="1479" y="4353"/>
                  </a:cubicBezTo>
                  <a:cubicBezTo>
                    <a:pt x="3459" y="3579"/>
                    <a:pt x="5460" y="2829"/>
                    <a:pt x="7303" y="1760"/>
                  </a:cubicBezTo>
                  <a:cubicBezTo>
                    <a:pt x="7553" y="1600"/>
                    <a:pt x="7781" y="1418"/>
                    <a:pt x="7985" y="1191"/>
                  </a:cubicBezTo>
                  <a:cubicBezTo>
                    <a:pt x="8122" y="1054"/>
                    <a:pt x="8145" y="827"/>
                    <a:pt x="8031" y="645"/>
                  </a:cubicBezTo>
                  <a:cubicBezTo>
                    <a:pt x="7940" y="531"/>
                    <a:pt x="7826" y="463"/>
                    <a:pt x="7690" y="417"/>
                  </a:cubicBezTo>
                  <a:cubicBezTo>
                    <a:pt x="7600" y="409"/>
                    <a:pt x="7511" y="404"/>
                    <a:pt x="7422" y="404"/>
                  </a:cubicBezTo>
                  <a:cubicBezTo>
                    <a:pt x="7058" y="404"/>
                    <a:pt x="6699" y="480"/>
                    <a:pt x="6370" y="645"/>
                  </a:cubicBezTo>
                  <a:cubicBezTo>
                    <a:pt x="6044" y="777"/>
                    <a:pt x="5727" y="882"/>
                    <a:pt x="5432" y="882"/>
                  </a:cubicBezTo>
                  <a:cubicBezTo>
                    <a:pt x="5067" y="882"/>
                    <a:pt x="4736" y="723"/>
                    <a:pt x="4459" y="258"/>
                  </a:cubicBezTo>
                  <a:cubicBezTo>
                    <a:pt x="4391" y="190"/>
                    <a:pt x="4277" y="167"/>
                    <a:pt x="4186" y="122"/>
                  </a:cubicBezTo>
                  <a:cubicBezTo>
                    <a:pt x="4044" y="39"/>
                    <a:pt x="3892" y="1"/>
                    <a:pt x="374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33"/>
            <p:cNvSpPr/>
            <p:nvPr/>
          </p:nvSpPr>
          <p:spPr>
            <a:xfrm>
              <a:off x="2605700" y="1863300"/>
              <a:ext cx="236400" cy="284725"/>
            </a:xfrm>
            <a:custGeom>
              <a:avLst/>
              <a:gdLst/>
              <a:ahLst/>
              <a:cxnLst/>
              <a:rect l="l" t="t" r="r" b="b"/>
              <a:pathLst>
                <a:path w="9456" h="11389" extrusionOk="0">
                  <a:moveTo>
                    <a:pt x="6286" y="1"/>
                  </a:moveTo>
                  <a:cubicBezTo>
                    <a:pt x="6171" y="1"/>
                    <a:pt x="6045" y="16"/>
                    <a:pt x="5907" y="51"/>
                  </a:cubicBezTo>
                  <a:cubicBezTo>
                    <a:pt x="4405" y="415"/>
                    <a:pt x="629" y="3236"/>
                    <a:pt x="356" y="4350"/>
                  </a:cubicBezTo>
                  <a:cubicBezTo>
                    <a:pt x="1" y="5773"/>
                    <a:pt x="4663" y="11388"/>
                    <a:pt x="5597" y="11388"/>
                  </a:cubicBezTo>
                  <a:cubicBezTo>
                    <a:pt x="5619" y="11388"/>
                    <a:pt x="5639" y="11385"/>
                    <a:pt x="5656" y="11379"/>
                  </a:cubicBezTo>
                  <a:cubicBezTo>
                    <a:pt x="6430" y="11106"/>
                    <a:pt x="9273" y="7876"/>
                    <a:pt x="9387" y="7285"/>
                  </a:cubicBezTo>
                  <a:cubicBezTo>
                    <a:pt x="9455" y="6921"/>
                    <a:pt x="9433" y="6534"/>
                    <a:pt x="9273" y="6193"/>
                  </a:cubicBezTo>
                  <a:cubicBezTo>
                    <a:pt x="9137" y="5897"/>
                    <a:pt x="8955" y="5647"/>
                    <a:pt x="8727" y="5442"/>
                  </a:cubicBezTo>
                  <a:cubicBezTo>
                    <a:pt x="9046" y="4714"/>
                    <a:pt x="9046" y="4168"/>
                    <a:pt x="8136" y="3463"/>
                  </a:cubicBezTo>
                  <a:cubicBezTo>
                    <a:pt x="8272" y="3258"/>
                    <a:pt x="8363" y="3008"/>
                    <a:pt x="8409" y="2758"/>
                  </a:cubicBezTo>
                  <a:cubicBezTo>
                    <a:pt x="8614" y="1689"/>
                    <a:pt x="7453" y="1484"/>
                    <a:pt x="7453" y="1484"/>
                  </a:cubicBezTo>
                  <a:cubicBezTo>
                    <a:pt x="7453" y="1279"/>
                    <a:pt x="7408" y="1097"/>
                    <a:pt x="7363" y="915"/>
                  </a:cubicBezTo>
                  <a:cubicBezTo>
                    <a:pt x="7227" y="491"/>
                    <a:pt x="6929" y="1"/>
                    <a:pt x="6286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33"/>
            <p:cNvSpPr/>
            <p:nvPr/>
          </p:nvSpPr>
          <p:spPr>
            <a:xfrm>
              <a:off x="2663500" y="1886175"/>
              <a:ext cx="128550" cy="118875"/>
            </a:xfrm>
            <a:custGeom>
              <a:avLst/>
              <a:gdLst/>
              <a:ahLst/>
              <a:cxnLst/>
              <a:rect l="l" t="t" r="r" b="b"/>
              <a:pathLst>
                <a:path w="5142" h="4755" extrusionOk="0">
                  <a:moveTo>
                    <a:pt x="5051" y="0"/>
                  </a:moveTo>
                  <a:cubicBezTo>
                    <a:pt x="3777" y="250"/>
                    <a:pt x="2639" y="933"/>
                    <a:pt x="1798" y="1911"/>
                  </a:cubicBezTo>
                  <a:cubicBezTo>
                    <a:pt x="1206" y="2639"/>
                    <a:pt x="23" y="4686"/>
                    <a:pt x="1" y="4754"/>
                  </a:cubicBezTo>
                  <a:cubicBezTo>
                    <a:pt x="69" y="4686"/>
                    <a:pt x="2639" y="2025"/>
                    <a:pt x="3299" y="1547"/>
                  </a:cubicBezTo>
                  <a:cubicBezTo>
                    <a:pt x="3959" y="1092"/>
                    <a:pt x="4732" y="592"/>
                    <a:pt x="5141" y="569"/>
                  </a:cubicBezTo>
                  <a:cubicBezTo>
                    <a:pt x="5141" y="364"/>
                    <a:pt x="5096" y="182"/>
                    <a:pt x="5051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33"/>
            <p:cNvSpPr/>
            <p:nvPr/>
          </p:nvSpPr>
          <p:spPr>
            <a:xfrm>
              <a:off x="2713550" y="1932225"/>
              <a:ext cx="102375" cy="106950"/>
            </a:xfrm>
            <a:custGeom>
              <a:avLst/>
              <a:gdLst/>
              <a:ahLst/>
              <a:cxnLst/>
              <a:rect l="l" t="t" r="r" b="b"/>
              <a:pathLst>
                <a:path w="4095" h="4278" extrusionOk="0">
                  <a:moveTo>
                    <a:pt x="4095" y="1"/>
                  </a:moveTo>
                  <a:lnTo>
                    <a:pt x="4095" y="1"/>
                  </a:lnTo>
                  <a:cubicBezTo>
                    <a:pt x="3526" y="251"/>
                    <a:pt x="2958" y="547"/>
                    <a:pt x="2457" y="911"/>
                  </a:cubicBezTo>
                  <a:cubicBezTo>
                    <a:pt x="1320" y="1707"/>
                    <a:pt x="46" y="4209"/>
                    <a:pt x="0" y="4277"/>
                  </a:cubicBezTo>
                  <a:lnTo>
                    <a:pt x="3822" y="706"/>
                  </a:lnTo>
                  <a:cubicBezTo>
                    <a:pt x="3958" y="501"/>
                    <a:pt x="4049" y="251"/>
                    <a:pt x="4095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33"/>
            <p:cNvSpPr/>
            <p:nvPr/>
          </p:nvSpPr>
          <p:spPr>
            <a:xfrm>
              <a:off x="2766425" y="1999350"/>
              <a:ext cx="71125" cy="73950"/>
            </a:xfrm>
            <a:custGeom>
              <a:avLst/>
              <a:gdLst/>
              <a:ahLst/>
              <a:cxnLst/>
              <a:rect l="l" t="t" r="r" b="b"/>
              <a:pathLst>
                <a:path w="2845" h="2958" extrusionOk="0">
                  <a:moveTo>
                    <a:pt x="2298" y="0"/>
                  </a:moveTo>
                  <a:lnTo>
                    <a:pt x="1" y="2957"/>
                  </a:lnTo>
                  <a:cubicBezTo>
                    <a:pt x="1" y="2957"/>
                    <a:pt x="1934" y="1752"/>
                    <a:pt x="2844" y="751"/>
                  </a:cubicBezTo>
                  <a:cubicBezTo>
                    <a:pt x="2708" y="455"/>
                    <a:pt x="2526" y="205"/>
                    <a:pt x="2298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33"/>
            <p:cNvSpPr/>
            <p:nvPr/>
          </p:nvSpPr>
          <p:spPr>
            <a:xfrm>
              <a:off x="3981150" y="1024825"/>
              <a:ext cx="484550" cy="417650"/>
            </a:xfrm>
            <a:custGeom>
              <a:avLst/>
              <a:gdLst/>
              <a:ahLst/>
              <a:cxnLst/>
              <a:rect l="l" t="t" r="r" b="b"/>
              <a:pathLst>
                <a:path w="19382" h="16706" extrusionOk="0">
                  <a:moveTo>
                    <a:pt x="17551" y="0"/>
                  </a:moveTo>
                  <a:cubicBezTo>
                    <a:pt x="17068" y="0"/>
                    <a:pt x="16835" y="322"/>
                    <a:pt x="16242" y="1493"/>
                  </a:cubicBezTo>
                  <a:cubicBezTo>
                    <a:pt x="14058" y="5929"/>
                    <a:pt x="12170" y="8363"/>
                    <a:pt x="9805" y="12708"/>
                  </a:cubicBezTo>
                  <a:cubicBezTo>
                    <a:pt x="9600" y="13094"/>
                    <a:pt x="9372" y="13481"/>
                    <a:pt x="9145" y="13868"/>
                  </a:cubicBezTo>
                  <a:cubicBezTo>
                    <a:pt x="9110" y="13937"/>
                    <a:pt x="9032" y="13967"/>
                    <a:pt x="8943" y="13967"/>
                  </a:cubicBezTo>
                  <a:cubicBezTo>
                    <a:pt x="8798" y="13967"/>
                    <a:pt x="8624" y="13889"/>
                    <a:pt x="8554" y="13777"/>
                  </a:cubicBezTo>
                  <a:cubicBezTo>
                    <a:pt x="8281" y="13208"/>
                    <a:pt x="7939" y="12776"/>
                    <a:pt x="7712" y="12344"/>
                  </a:cubicBezTo>
                  <a:cubicBezTo>
                    <a:pt x="5938" y="9091"/>
                    <a:pt x="5141" y="7794"/>
                    <a:pt x="3549" y="4883"/>
                  </a:cubicBezTo>
                  <a:cubicBezTo>
                    <a:pt x="3071" y="4018"/>
                    <a:pt x="2730" y="3063"/>
                    <a:pt x="2275" y="2176"/>
                  </a:cubicBezTo>
                  <a:cubicBezTo>
                    <a:pt x="2071" y="1782"/>
                    <a:pt x="1905" y="1603"/>
                    <a:pt x="1638" y="1603"/>
                  </a:cubicBezTo>
                  <a:cubicBezTo>
                    <a:pt x="1488" y="1603"/>
                    <a:pt x="1307" y="1660"/>
                    <a:pt x="1070" y="1766"/>
                  </a:cubicBezTo>
                  <a:cubicBezTo>
                    <a:pt x="706" y="1903"/>
                    <a:pt x="364" y="2062"/>
                    <a:pt x="1" y="2198"/>
                  </a:cubicBezTo>
                  <a:lnTo>
                    <a:pt x="7462" y="16006"/>
                  </a:lnTo>
                  <a:cubicBezTo>
                    <a:pt x="7718" y="16473"/>
                    <a:pt x="8178" y="16706"/>
                    <a:pt x="8636" y="16706"/>
                  </a:cubicBezTo>
                  <a:cubicBezTo>
                    <a:pt x="9071" y="16706"/>
                    <a:pt x="9504" y="16495"/>
                    <a:pt x="9759" y="16074"/>
                  </a:cubicBezTo>
                  <a:lnTo>
                    <a:pt x="19381" y="356"/>
                  </a:lnTo>
                  <a:cubicBezTo>
                    <a:pt x="19199" y="333"/>
                    <a:pt x="19040" y="288"/>
                    <a:pt x="18858" y="242"/>
                  </a:cubicBezTo>
                  <a:cubicBezTo>
                    <a:pt x="18236" y="121"/>
                    <a:pt x="17847" y="0"/>
                    <a:pt x="17551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33"/>
            <p:cNvSpPr/>
            <p:nvPr/>
          </p:nvSpPr>
          <p:spPr>
            <a:xfrm>
              <a:off x="4358750" y="989600"/>
              <a:ext cx="488525" cy="977200"/>
            </a:xfrm>
            <a:custGeom>
              <a:avLst/>
              <a:gdLst/>
              <a:ahLst/>
              <a:cxnLst/>
              <a:rect l="l" t="t" r="r" b="b"/>
              <a:pathLst>
                <a:path w="19541" h="39088" extrusionOk="0">
                  <a:moveTo>
                    <a:pt x="755" y="0"/>
                  </a:moveTo>
                  <a:cubicBezTo>
                    <a:pt x="457" y="0"/>
                    <a:pt x="168" y="194"/>
                    <a:pt x="69" y="491"/>
                  </a:cubicBezTo>
                  <a:cubicBezTo>
                    <a:pt x="1" y="855"/>
                    <a:pt x="183" y="1219"/>
                    <a:pt x="547" y="1333"/>
                  </a:cubicBezTo>
                  <a:cubicBezTo>
                    <a:pt x="1002" y="1492"/>
                    <a:pt x="1479" y="1628"/>
                    <a:pt x="1980" y="1742"/>
                  </a:cubicBezTo>
                  <a:cubicBezTo>
                    <a:pt x="4209" y="2288"/>
                    <a:pt x="5779" y="3653"/>
                    <a:pt x="6780" y="5677"/>
                  </a:cubicBezTo>
                  <a:cubicBezTo>
                    <a:pt x="7553" y="7247"/>
                    <a:pt x="8053" y="8930"/>
                    <a:pt x="8304" y="10659"/>
                  </a:cubicBezTo>
                  <a:cubicBezTo>
                    <a:pt x="8599" y="12888"/>
                    <a:pt x="8781" y="15140"/>
                    <a:pt x="8827" y="17370"/>
                  </a:cubicBezTo>
                  <a:cubicBezTo>
                    <a:pt x="8872" y="19189"/>
                    <a:pt x="9077" y="19007"/>
                    <a:pt x="7303" y="19440"/>
                  </a:cubicBezTo>
                  <a:cubicBezTo>
                    <a:pt x="5710" y="19826"/>
                    <a:pt x="4414" y="21009"/>
                    <a:pt x="3936" y="22556"/>
                  </a:cubicBezTo>
                  <a:cubicBezTo>
                    <a:pt x="3754" y="23079"/>
                    <a:pt x="3595" y="23602"/>
                    <a:pt x="3504" y="24148"/>
                  </a:cubicBezTo>
                  <a:cubicBezTo>
                    <a:pt x="3185" y="25718"/>
                    <a:pt x="3117" y="27333"/>
                    <a:pt x="3276" y="28925"/>
                  </a:cubicBezTo>
                  <a:cubicBezTo>
                    <a:pt x="3436" y="31018"/>
                    <a:pt x="3845" y="33065"/>
                    <a:pt x="4755" y="34999"/>
                  </a:cubicBezTo>
                  <a:cubicBezTo>
                    <a:pt x="5187" y="36000"/>
                    <a:pt x="5870" y="36887"/>
                    <a:pt x="6757" y="37569"/>
                  </a:cubicBezTo>
                  <a:cubicBezTo>
                    <a:pt x="7257" y="37956"/>
                    <a:pt x="7826" y="38275"/>
                    <a:pt x="8235" y="38798"/>
                  </a:cubicBezTo>
                  <a:cubicBezTo>
                    <a:pt x="8392" y="38986"/>
                    <a:pt x="8625" y="39088"/>
                    <a:pt x="8867" y="39088"/>
                  </a:cubicBezTo>
                  <a:cubicBezTo>
                    <a:pt x="8975" y="39088"/>
                    <a:pt x="9085" y="39067"/>
                    <a:pt x="9191" y="39025"/>
                  </a:cubicBezTo>
                  <a:cubicBezTo>
                    <a:pt x="9805" y="38798"/>
                    <a:pt x="10169" y="37933"/>
                    <a:pt x="9964" y="37251"/>
                  </a:cubicBezTo>
                  <a:cubicBezTo>
                    <a:pt x="9826" y="36784"/>
                    <a:pt x="9543" y="36541"/>
                    <a:pt x="9066" y="36541"/>
                  </a:cubicBezTo>
                  <a:cubicBezTo>
                    <a:pt x="8915" y="36541"/>
                    <a:pt x="8745" y="36565"/>
                    <a:pt x="8554" y="36614"/>
                  </a:cubicBezTo>
                  <a:cubicBezTo>
                    <a:pt x="8452" y="36650"/>
                    <a:pt x="8346" y="36668"/>
                    <a:pt x="8240" y="36668"/>
                  </a:cubicBezTo>
                  <a:cubicBezTo>
                    <a:pt x="8013" y="36668"/>
                    <a:pt x="7784" y="36587"/>
                    <a:pt x="7598" y="36432"/>
                  </a:cubicBezTo>
                  <a:cubicBezTo>
                    <a:pt x="6916" y="35909"/>
                    <a:pt x="6393" y="35226"/>
                    <a:pt x="6074" y="34430"/>
                  </a:cubicBezTo>
                  <a:cubicBezTo>
                    <a:pt x="4550" y="31041"/>
                    <a:pt x="4346" y="27492"/>
                    <a:pt x="5005" y="23875"/>
                  </a:cubicBezTo>
                  <a:cubicBezTo>
                    <a:pt x="5074" y="23602"/>
                    <a:pt x="5165" y="23307"/>
                    <a:pt x="5278" y="23034"/>
                  </a:cubicBezTo>
                  <a:cubicBezTo>
                    <a:pt x="5642" y="21919"/>
                    <a:pt x="6552" y="21077"/>
                    <a:pt x="7689" y="20804"/>
                  </a:cubicBezTo>
                  <a:cubicBezTo>
                    <a:pt x="8918" y="20509"/>
                    <a:pt x="10146" y="20281"/>
                    <a:pt x="11375" y="20145"/>
                  </a:cubicBezTo>
                  <a:cubicBezTo>
                    <a:pt x="11583" y="20107"/>
                    <a:pt x="11791" y="20088"/>
                    <a:pt x="11998" y="20088"/>
                  </a:cubicBezTo>
                  <a:cubicBezTo>
                    <a:pt x="13148" y="20088"/>
                    <a:pt x="14245" y="20663"/>
                    <a:pt x="14900" y="21646"/>
                  </a:cubicBezTo>
                  <a:cubicBezTo>
                    <a:pt x="15264" y="22124"/>
                    <a:pt x="15583" y="22624"/>
                    <a:pt x="15856" y="23147"/>
                  </a:cubicBezTo>
                  <a:cubicBezTo>
                    <a:pt x="16516" y="24376"/>
                    <a:pt x="17039" y="25695"/>
                    <a:pt x="17380" y="27037"/>
                  </a:cubicBezTo>
                  <a:cubicBezTo>
                    <a:pt x="17903" y="28812"/>
                    <a:pt x="18085" y="30677"/>
                    <a:pt x="17949" y="32519"/>
                  </a:cubicBezTo>
                  <a:cubicBezTo>
                    <a:pt x="17903" y="33111"/>
                    <a:pt x="17744" y="33702"/>
                    <a:pt x="17494" y="34248"/>
                  </a:cubicBezTo>
                  <a:cubicBezTo>
                    <a:pt x="17221" y="34794"/>
                    <a:pt x="16948" y="35249"/>
                    <a:pt x="16174" y="35249"/>
                  </a:cubicBezTo>
                  <a:cubicBezTo>
                    <a:pt x="16163" y="35249"/>
                    <a:pt x="16151" y="35248"/>
                    <a:pt x="16140" y="35248"/>
                  </a:cubicBezTo>
                  <a:cubicBezTo>
                    <a:pt x="15549" y="35248"/>
                    <a:pt x="15267" y="35829"/>
                    <a:pt x="15378" y="36432"/>
                  </a:cubicBezTo>
                  <a:cubicBezTo>
                    <a:pt x="15469" y="36819"/>
                    <a:pt x="15674" y="37160"/>
                    <a:pt x="15992" y="37410"/>
                  </a:cubicBezTo>
                  <a:cubicBezTo>
                    <a:pt x="16208" y="37572"/>
                    <a:pt x="16455" y="37652"/>
                    <a:pt x="16690" y="37652"/>
                  </a:cubicBezTo>
                  <a:cubicBezTo>
                    <a:pt x="17049" y="37652"/>
                    <a:pt x="17379" y="37463"/>
                    <a:pt x="17516" y="37092"/>
                  </a:cubicBezTo>
                  <a:cubicBezTo>
                    <a:pt x="17721" y="36591"/>
                    <a:pt x="17971" y="36113"/>
                    <a:pt x="18290" y="35659"/>
                  </a:cubicBezTo>
                  <a:cubicBezTo>
                    <a:pt x="18995" y="34635"/>
                    <a:pt x="19382" y="33407"/>
                    <a:pt x="19404" y="32155"/>
                  </a:cubicBezTo>
                  <a:cubicBezTo>
                    <a:pt x="19541" y="28357"/>
                    <a:pt x="18495" y="24853"/>
                    <a:pt x="16607" y="21601"/>
                  </a:cubicBezTo>
                  <a:cubicBezTo>
                    <a:pt x="16288" y="21100"/>
                    <a:pt x="15924" y="20622"/>
                    <a:pt x="15515" y="20190"/>
                  </a:cubicBezTo>
                  <a:cubicBezTo>
                    <a:pt x="14656" y="19224"/>
                    <a:pt x="13411" y="18683"/>
                    <a:pt x="12126" y="18683"/>
                  </a:cubicBezTo>
                  <a:cubicBezTo>
                    <a:pt x="12050" y="18683"/>
                    <a:pt x="11974" y="18685"/>
                    <a:pt x="11898" y="18689"/>
                  </a:cubicBezTo>
                  <a:cubicBezTo>
                    <a:pt x="11614" y="18702"/>
                    <a:pt x="11321" y="18764"/>
                    <a:pt x="11021" y="18764"/>
                  </a:cubicBezTo>
                  <a:cubicBezTo>
                    <a:pt x="10817" y="18764"/>
                    <a:pt x="10608" y="18736"/>
                    <a:pt x="10396" y="18643"/>
                  </a:cubicBezTo>
                  <a:lnTo>
                    <a:pt x="10419" y="18643"/>
                  </a:lnTo>
                  <a:cubicBezTo>
                    <a:pt x="10169" y="17961"/>
                    <a:pt x="10214" y="17279"/>
                    <a:pt x="10192" y="16573"/>
                  </a:cubicBezTo>
                  <a:cubicBezTo>
                    <a:pt x="10169" y="14731"/>
                    <a:pt x="10032" y="12888"/>
                    <a:pt x="9805" y="11046"/>
                  </a:cubicBezTo>
                  <a:cubicBezTo>
                    <a:pt x="9555" y="9135"/>
                    <a:pt x="9032" y="7247"/>
                    <a:pt x="8258" y="5450"/>
                  </a:cubicBezTo>
                  <a:cubicBezTo>
                    <a:pt x="6825" y="2242"/>
                    <a:pt x="4255" y="582"/>
                    <a:pt x="888" y="13"/>
                  </a:cubicBezTo>
                  <a:cubicBezTo>
                    <a:pt x="844" y="4"/>
                    <a:pt x="799" y="0"/>
                    <a:pt x="755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33"/>
            <p:cNvSpPr/>
            <p:nvPr/>
          </p:nvSpPr>
          <p:spPr>
            <a:xfrm>
              <a:off x="3576250" y="1031925"/>
              <a:ext cx="469750" cy="825275"/>
            </a:xfrm>
            <a:custGeom>
              <a:avLst/>
              <a:gdLst/>
              <a:ahLst/>
              <a:cxnLst/>
              <a:rect l="l" t="t" r="r" b="b"/>
              <a:pathLst>
                <a:path w="18790" h="33011" extrusionOk="0">
                  <a:moveTo>
                    <a:pt x="17930" y="0"/>
                  </a:moveTo>
                  <a:cubicBezTo>
                    <a:pt x="17795" y="0"/>
                    <a:pt x="17661" y="23"/>
                    <a:pt x="17539" y="72"/>
                  </a:cubicBezTo>
                  <a:cubicBezTo>
                    <a:pt x="16424" y="322"/>
                    <a:pt x="15332" y="686"/>
                    <a:pt x="14286" y="1164"/>
                  </a:cubicBezTo>
                  <a:cubicBezTo>
                    <a:pt x="12056" y="2301"/>
                    <a:pt x="10123" y="3939"/>
                    <a:pt x="8667" y="5986"/>
                  </a:cubicBezTo>
                  <a:cubicBezTo>
                    <a:pt x="6734" y="8648"/>
                    <a:pt x="5551" y="11650"/>
                    <a:pt x="4709" y="14812"/>
                  </a:cubicBezTo>
                  <a:cubicBezTo>
                    <a:pt x="3708" y="18565"/>
                    <a:pt x="2980" y="22387"/>
                    <a:pt x="2594" y="26254"/>
                  </a:cubicBezTo>
                  <a:cubicBezTo>
                    <a:pt x="2503" y="27096"/>
                    <a:pt x="2366" y="27846"/>
                    <a:pt x="1456" y="28188"/>
                  </a:cubicBezTo>
                  <a:cubicBezTo>
                    <a:pt x="1297" y="28279"/>
                    <a:pt x="1138" y="28415"/>
                    <a:pt x="1024" y="28574"/>
                  </a:cubicBezTo>
                  <a:cubicBezTo>
                    <a:pt x="364" y="29462"/>
                    <a:pt x="0" y="30417"/>
                    <a:pt x="455" y="31509"/>
                  </a:cubicBezTo>
                  <a:cubicBezTo>
                    <a:pt x="887" y="32532"/>
                    <a:pt x="1775" y="32942"/>
                    <a:pt x="2684" y="33010"/>
                  </a:cubicBezTo>
                  <a:cubicBezTo>
                    <a:pt x="2703" y="33010"/>
                    <a:pt x="2722" y="33011"/>
                    <a:pt x="2740" y="33011"/>
                  </a:cubicBezTo>
                  <a:cubicBezTo>
                    <a:pt x="3947" y="33011"/>
                    <a:pt x="5035" y="32288"/>
                    <a:pt x="5505" y="31168"/>
                  </a:cubicBezTo>
                  <a:cubicBezTo>
                    <a:pt x="5937" y="30053"/>
                    <a:pt x="5551" y="28779"/>
                    <a:pt x="4573" y="28097"/>
                  </a:cubicBezTo>
                  <a:cubicBezTo>
                    <a:pt x="3936" y="27687"/>
                    <a:pt x="3822" y="27278"/>
                    <a:pt x="3936" y="26618"/>
                  </a:cubicBezTo>
                  <a:cubicBezTo>
                    <a:pt x="4118" y="25435"/>
                    <a:pt x="4254" y="24252"/>
                    <a:pt x="4436" y="23069"/>
                  </a:cubicBezTo>
                  <a:cubicBezTo>
                    <a:pt x="4959" y="19566"/>
                    <a:pt x="5755" y="16109"/>
                    <a:pt x="6825" y="12742"/>
                  </a:cubicBezTo>
                  <a:cubicBezTo>
                    <a:pt x="7575" y="10467"/>
                    <a:pt x="8690" y="8306"/>
                    <a:pt x="10146" y="6396"/>
                  </a:cubicBezTo>
                  <a:cubicBezTo>
                    <a:pt x="11920" y="4075"/>
                    <a:pt x="14172" y="2437"/>
                    <a:pt x="17038" y="1664"/>
                  </a:cubicBezTo>
                  <a:cubicBezTo>
                    <a:pt x="17379" y="1573"/>
                    <a:pt x="17698" y="1459"/>
                    <a:pt x="18039" y="1346"/>
                  </a:cubicBezTo>
                  <a:cubicBezTo>
                    <a:pt x="18221" y="1277"/>
                    <a:pt x="18380" y="1164"/>
                    <a:pt x="18517" y="1027"/>
                  </a:cubicBezTo>
                  <a:cubicBezTo>
                    <a:pt x="18790" y="709"/>
                    <a:pt x="18676" y="208"/>
                    <a:pt x="18267" y="49"/>
                  </a:cubicBezTo>
                  <a:cubicBezTo>
                    <a:pt x="18161" y="17"/>
                    <a:pt x="18046" y="0"/>
                    <a:pt x="17930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33"/>
            <p:cNvSpPr/>
            <p:nvPr/>
          </p:nvSpPr>
          <p:spPr>
            <a:xfrm>
              <a:off x="4138100" y="2960425"/>
              <a:ext cx="526075" cy="174500"/>
            </a:xfrm>
            <a:custGeom>
              <a:avLst/>
              <a:gdLst/>
              <a:ahLst/>
              <a:cxnLst/>
              <a:rect l="l" t="t" r="r" b="b"/>
              <a:pathLst>
                <a:path w="21043" h="6980" extrusionOk="0">
                  <a:moveTo>
                    <a:pt x="21042" y="0"/>
                  </a:moveTo>
                  <a:lnTo>
                    <a:pt x="21042" y="0"/>
                  </a:lnTo>
                  <a:cubicBezTo>
                    <a:pt x="20201" y="137"/>
                    <a:pt x="19336" y="251"/>
                    <a:pt x="18472" y="342"/>
                  </a:cubicBezTo>
                  <a:cubicBezTo>
                    <a:pt x="14718" y="751"/>
                    <a:pt x="10920" y="819"/>
                    <a:pt x="8941" y="842"/>
                  </a:cubicBezTo>
                  <a:cubicBezTo>
                    <a:pt x="5733" y="842"/>
                    <a:pt x="2935" y="774"/>
                    <a:pt x="365" y="660"/>
                  </a:cubicBezTo>
                  <a:cubicBezTo>
                    <a:pt x="228" y="2753"/>
                    <a:pt x="1" y="6301"/>
                    <a:pt x="1" y="6301"/>
                  </a:cubicBezTo>
                  <a:cubicBezTo>
                    <a:pt x="1" y="6301"/>
                    <a:pt x="4537" y="6979"/>
                    <a:pt x="10232" y="6979"/>
                  </a:cubicBezTo>
                  <a:cubicBezTo>
                    <a:pt x="13573" y="6979"/>
                    <a:pt x="17312" y="6746"/>
                    <a:pt x="20769" y="6006"/>
                  </a:cubicBezTo>
                  <a:cubicBezTo>
                    <a:pt x="20769" y="6006"/>
                    <a:pt x="20974" y="2480"/>
                    <a:pt x="21042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1" name="Google Shape;331;p33"/>
          <p:cNvGrpSpPr/>
          <p:nvPr/>
        </p:nvGrpSpPr>
        <p:grpSpPr>
          <a:xfrm>
            <a:off x="214340" y="110379"/>
            <a:ext cx="1141406" cy="1539977"/>
            <a:chOff x="1927175" y="238100"/>
            <a:chExt cx="3727650" cy="5216725"/>
          </a:xfrm>
        </p:grpSpPr>
        <p:sp>
          <p:nvSpPr>
            <p:cNvPr id="332" name="Google Shape;332;p33"/>
            <p:cNvSpPr/>
            <p:nvPr/>
          </p:nvSpPr>
          <p:spPr>
            <a:xfrm>
              <a:off x="2522500" y="245075"/>
              <a:ext cx="923075" cy="990725"/>
            </a:xfrm>
            <a:custGeom>
              <a:avLst/>
              <a:gdLst/>
              <a:ahLst/>
              <a:cxnLst/>
              <a:rect l="l" t="t" r="r" b="b"/>
              <a:pathLst>
                <a:path w="36923" h="39629" extrusionOk="0">
                  <a:moveTo>
                    <a:pt x="13329" y="1"/>
                  </a:moveTo>
                  <a:cubicBezTo>
                    <a:pt x="11744" y="1"/>
                    <a:pt x="10176" y="691"/>
                    <a:pt x="9115" y="2017"/>
                  </a:cubicBezTo>
                  <a:cubicBezTo>
                    <a:pt x="8166" y="3165"/>
                    <a:pt x="7548" y="4555"/>
                    <a:pt x="6776" y="5835"/>
                  </a:cubicBezTo>
                  <a:cubicBezTo>
                    <a:pt x="5165" y="8550"/>
                    <a:pt x="2252" y="10139"/>
                    <a:pt x="861" y="13052"/>
                  </a:cubicBezTo>
                  <a:cubicBezTo>
                    <a:pt x="0" y="14862"/>
                    <a:pt x="221" y="17179"/>
                    <a:pt x="927" y="19011"/>
                  </a:cubicBezTo>
                  <a:cubicBezTo>
                    <a:pt x="1634" y="20931"/>
                    <a:pt x="3068" y="22520"/>
                    <a:pt x="2825" y="24683"/>
                  </a:cubicBezTo>
                  <a:cubicBezTo>
                    <a:pt x="2671" y="25985"/>
                    <a:pt x="2207" y="27243"/>
                    <a:pt x="1987" y="28523"/>
                  </a:cubicBezTo>
                  <a:cubicBezTo>
                    <a:pt x="1766" y="29803"/>
                    <a:pt x="1854" y="31237"/>
                    <a:pt x="2649" y="32275"/>
                  </a:cubicBezTo>
                  <a:cubicBezTo>
                    <a:pt x="3478" y="33362"/>
                    <a:pt x="4887" y="33748"/>
                    <a:pt x="6296" y="33748"/>
                  </a:cubicBezTo>
                  <a:cubicBezTo>
                    <a:pt x="6688" y="33748"/>
                    <a:pt x="7080" y="33718"/>
                    <a:pt x="7460" y="33665"/>
                  </a:cubicBezTo>
                  <a:cubicBezTo>
                    <a:pt x="9063" y="33442"/>
                    <a:pt x="10628" y="32901"/>
                    <a:pt x="12225" y="32901"/>
                  </a:cubicBezTo>
                  <a:cubicBezTo>
                    <a:pt x="12365" y="32901"/>
                    <a:pt x="12506" y="32906"/>
                    <a:pt x="12646" y="32915"/>
                  </a:cubicBezTo>
                  <a:cubicBezTo>
                    <a:pt x="15052" y="33069"/>
                    <a:pt x="17126" y="34526"/>
                    <a:pt x="19068" y="35938"/>
                  </a:cubicBezTo>
                  <a:cubicBezTo>
                    <a:pt x="20702" y="37152"/>
                    <a:pt x="22578" y="39116"/>
                    <a:pt x="24630" y="39513"/>
                  </a:cubicBezTo>
                  <a:cubicBezTo>
                    <a:pt x="25031" y="39590"/>
                    <a:pt x="25429" y="39629"/>
                    <a:pt x="25820" y="39629"/>
                  </a:cubicBezTo>
                  <a:cubicBezTo>
                    <a:pt x="27453" y="39629"/>
                    <a:pt x="28956" y="38951"/>
                    <a:pt x="29971" y="37527"/>
                  </a:cubicBezTo>
                  <a:cubicBezTo>
                    <a:pt x="31185" y="35850"/>
                    <a:pt x="31538" y="33731"/>
                    <a:pt x="31913" y="31723"/>
                  </a:cubicBezTo>
                  <a:cubicBezTo>
                    <a:pt x="32266" y="29692"/>
                    <a:pt x="32178" y="27839"/>
                    <a:pt x="33568" y="26338"/>
                  </a:cubicBezTo>
                  <a:cubicBezTo>
                    <a:pt x="35179" y="24572"/>
                    <a:pt x="36923" y="22520"/>
                    <a:pt x="36746" y="20136"/>
                  </a:cubicBezTo>
                  <a:cubicBezTo>
                    <a:pt x="36592" y="17863"/>
                    <a:pt x="34760" y="16098"/>
                    <a:pt x="32862" y="14840"/>
                  </a:cubicBezTo>
                  <a:cubicBezTo>
                    <a:pt x="31317" y="13824"/>
                    <a:pt x="29574" y="13008"/>
                    <a:pt x="28227" y="11684"/>
                  </a:cubicBezTo>
                  <a:cubicBezTo>
                    <a:pt x="27036" y="10536"/>
                    <a:pt x="26682" y="8484"/>
                    <a:pt x="26263" y="6939"/>
                  </a:cubicBezTo>
                  <a:cubicBezTo>
                    <a:pt x="26064" y="6100"/>
                    <a:pt x="25800" y="5284"/>
                    <a:pt x="25491" y="4489"/>
                  </a:cubicBezTo>
                  <a:cubicBezTo>
                    <a:pt x="25093" y="3430"/>
                    <a:pt x="23858" y="2900"/>
                    <a:pt x="22710" y="2768"/>
                  </a:cubicBezTo>
                  <a:cubicBezTo>
                    <a:pt x="21584" y="2657"/>
                    <a:pt x="20415" y="2790"/>
                    <a:pt x="19289" y="2525"/>
                  </a:cubicBezTo>
                  <a:cubicBezTo>
                    <a:pt x="18340" y="2260"/>
                    <a:pt x="17457" y="1797"/>
                    <a:pt x="16707" y="1179"/>
                  </a:cubicBezTo>
                  <a:cubicBezTo>
                    <a:pt x="15707" y="386"/>
                    <a:pt x="14513" y="1"/>
                    <a:pt x="13329" y="1"/>
                  </a:cubicBezTo>
                  <a:close/>
                </a:path>
              </a:pathLst>
            </a:custGeom>
            <a:solidFill>
              <a:srgbClr val="CE4E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33"/>
            <p:cNvSpPr/>
            <p:nvPr/>
          </p:nvSpPr>
          <p:spPr>
            <a:xfrm>
              <a:off x="2643325" y="474200"/>
              <a:ext cx="667625" cy="590975"/>
            </a:xfrm>
            <a:custGeom>
              <a:avLst/>
              <a:gdLst/>
              <a:ahLst/>
              <a:cxnLst/>
              <a:rect l="l" t="t" r="r" b="b"/>
              <a:pathLst>
                <a:path w="26705" h="23639" extrusionOk="0">
                  <a:moveTo>
                    <a:pt x="14741" y="1"/>
                  </a:moveTo>
                  <a:cubicBezTo>
                    <a:pt x="13933" y="1"/>
                    <a:pt x="13124" y="196"/>
                    <a:pt x="12360" y="488"/>
                  </a:cubicBezTo>
                  <a:cubicBezTo>
                    <a:pt x="10991" y="1018"/>
                    <a:pt x="9733" y="1812"/>
                    <a:pt x="8321" y="2210"/>
                  </a:cubicBezTo>
                  <a:cubicBezTo>
                    <a:pt x="6489" y="2695"/>
                    <a:pt x="4569" y="2210"/>
                    <a:pt x="2804" y="2894"/>
                  </a:cubicBezTo>
                  <a:cubicBezTo>
                    <a:pt x="1435" y="3424"/>
                    <a:pt x="266" y="4461"/>
                    <a:pt x="133" y="6006"/>
                  </a:cubicBezTo>
                  <a:cubicBezTo>
                    <a:pt x="1" y="7418"/>
                    <a:pt x="883" y="8786"/>
                    <a:pt x="1148" y="10155"/>
                  </a:cubicBezTo>
                  <a:cubicBezTo>
                    <a:pt x="1457" y="11633"/>
                    <a:pt x="1523" y="13156"/>
                    <a:pt x="1347" y="14657"/>
                  </a:cubicBezTo>
                  <a:cubicBezTo>
                    <a:pt x="1215" y="15650"/>
                    <a:pt x="994" y="16643"/>
                    <a:pt x="1237" y="17614"/>
                  </a:cubicBezTo>
                  <a:cubicBezTo>
                    <a:pt x="1590" y="18740"/>
                    <a:pt x="2539" y="19600"/>
                    <a:pt x="3708" y="19843"/>
                  </a:cubicBezTo>
                  <a:cubicBezTo>
                    <a:pt x="4437" y="19998"/>
                    <a:pt x="5209" y="19998"/>
                    <a:pt x="5959" y="20174"/>
                  </a:cubicBezTo>
                  <a:cubicBezTo>
                    <a:pt x="6710" y="20329"/>
                    <a:pt x="7438" y="20572"/>
                    <a:pt x="8144" y="20858"/>
                  </a:cubicBezTo>
                  <a:cubicBezTo>
                    <a:pt x="9844" y="21543"/>
                    <a:pt x="11389" y="22558"/>
                    <a:pt x="13110" y="23176"/>
                  </a:cubicBezTo>
                  <a:cubicBezTo>
                    <a:pt x="13937" y="23483"/>
                    <a:pt x="14803" y="23639"/>
                    <a:pt x="15669" y="23639"/>
                  </a:cubicBezTo>
                  <a:cubicBezTo>
                    <a:pt x="16420" y="23639"/>
                    <a:pt x="17171" y="23522"/>
                    <a:pt x="17899" y="23286"/>
                  </a:cubicBezTo>
                  <a:cubicBezTo>
                    <a:pt x="19267" y="22845"/>
                    <a:pt x="19620" y="21388"/>
                    <a:pt x="20238" y="20196"/>
                  </a:cubicBezTo>
                  <a:cubicBezTo>
                    <a:pt x="21077" y="18519"/>
                    <a:pt x="21938" y="16776"/>
                    <a:pt x="23306" y="15451"/>
                  </a:cubicBezTo>
                  <a:cubicBezTo>
                    <a:pt x="23924" y="14856"/>
                    <a:pt x="24674" y="14480"/>
                    <a:pt x="25204" y="13730"/>
                  </a:cubicBezTo>
                  <a:cubicBezTo>
                    <a:pt x="26705" y="11678"/>
                    <a:pt x="26352" y="8808"/>
                    <a:pt x="24387" y="7175"/>
                  </a:cubicBezTo>
                  <a:cubicBezTo>
                    <a:pt x="23218" y="6182"/>
                    <a:pt x="21629" y="5807"/>
                    <a:pt x="20459" y="4836"/>
                  </a:cubicBezTo>
                  <a:cubicBezTo>
                    <a:pt x="19687" y="4196"/>
                    <a:pt x="19135" y="3357"/>
                    <a:pt x="18561" y="2541"/>
                  </a:cubicBezTo>
                  <a:cubicBezTo>
                    <a:pt x="17921" y="1592"/>
                    <a:pt x="17281" y="599"/>
                    <a:pt x="16156" y="223"/>
                  </a:cubicBezTo>
                  <a:cubicBezTo>
                    <a:pt x="15690" y="68"/>
                    <a:pt x="15215" y="1"/>
                    <a:pt x="14741" y="1"/>
                  </a:cubicBezTo>
                  <a:close/>
                </a:path>
              </a:pathLst>
            </a:custGeom>
            <a:solidFill>
              <a:srgbClr val="AD42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33"/>
            <p:cNvSpPr/>
            <p:nvPr/>
          </p:nvSpPr>
          <p:spPr>
            <a:xfrm>
              <a:off x="1942075" y="1048875"/>
              <a:ext cx="654925" cy="818025"/>
            </a:xfrm>
            <a:custGeom>
              <a:avLst/>
              <a:gdLst/>
              <a:ahLst/>
              <a:cxnLst/>
              <a:rect l="l" t="t" r="r" b="b"/>
              <a:pathLst>
                <a:path w="26197" h="32721" extrusionOk="0">
                  <a:moveTo>
                    <a:pt x="22333" y="0"/>
                  </a:moveTo>
                  <a:cubicBezTo>
                    <a:pt x="21861" y="0"/>
                    <a:pt x="21334" y="67"/>
                    <a:pt x="20746" y="211"/>
                  </a:cubicBezTo>
                  <a:cubicBezTo>
                    <a:pt x="18936" y="652"/>
                    <a:pt x="8078" y="13232"/>
                    <a:pt x="2914" y="22369"/>
                  </a:cubicBezTo>
                  <a:cubicBezTo>
                    <a:pt x="1126" y="25547"/>
                    <a:pt x="0" y="28305"/>
                    <a:pt x="199" y="29983"/>
                  </a:cubicBezTo>
                  <a:cubicBezTo>
                    <a:pt x="428" y="31974"/>
                    <a:pt x="1534" y="32720"/>
                    <a:pt x="3012" y="32720"/>
                  </a:cubicBezTo>
                  <a:cubicBezTo>
                    <a:pt x="5662" y="32720"/>
                    <a:pt x="9506" y="30320"/>
                    <a:pt x="11631" y="28394"/>
                  </a:cubicBezTo>
                  <a:cubicBezTo>
                    <a:pt x="13375" y="26805"/>
                    <a:pt x="17104" y="22015"/>
                    <a:pt x="20238" y="17822"/>
                  </a:cubicBezTo>
                  <a:cubicBezTo>
                    <a:pt x="21452" y="16211"/>
                    <a:pt x="22555" y="14688"/>
                    <a:pt x="23438" y="13497"/>
                  </a:cubicBezTo>
                  <a:cubicBezTo>
                    <a:pt x="25248" y="11025"/>
                    <a:pt x="26197" y="8045"/>
                    <a:pt x="26109" y="5000"/>
                  </a:cubicBezTo>
                  <a:cubicBezTo>
                    <a:pt x="26014" y="2443"/>
                    <a:pt x="25188" y="0"/>
                    <a:pt x="22333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33"/>
            <p:cNvSpPr/>
            <p:nvPr/>
          </p:nvSpPr>
          <p:spPr>
            <a:xfrm>
              <a:off x="3276725" y="1051200"/>
              <a:ext cx="361400" cy="865725"/>
            </a:xfrm>
            <a:custGeom>
              <a:avLst/>
              <a:gdLst/>
              <a:ahLst/>
              <a:cxnLst/>
              <a:rect l="l" t="t" r="r" b="b"/>
              <a:pathLst>
                <a:path w="14456" h="34629" extrusionOk="0">
                  <a:moveTo>
                    <a:pt x="955" y="1"/>
                  </a:moveTo>
                  <a:cubicBezTo>
                    <a:pt x="448" y="1"/>
                    <a:pt x="130" y="268"/>
                    <a:pt x="111" y="890"/>
                  </a:cubicBezTo>
                  <a:cubicBezTo>
                    <a:pt x="22" y="3428"/>
                    <a:pt x="0" y="5856"/>
                    <a:pt x="45" y="8173"/>
                  </a:cubicBezTo>
                  <a:cubicBezTo>
                    <a:pt x="354" y="22938"/>
                    <a:pt x="3200" y="32781"/>
                    <a:pt x="5562" y="33796"/>
                  </a:cubicBezTo>
                  <a:cubicBezTo>
                    <a:pt x="6600" y="34239"/>
                    <a:pt x="7859" y="34629"/>
                    <a:pt x="9109" y="34629"/>
                  </a:cubicBezTo>
                  <a:cubicBezTo>
                    <a:pt x="11155" y="34629"/>
                    <a:pt x="13174" y="33584"/>
                    <a:pt x="14147" y="30022"/>
                  </a:cubicBezTo>
                  <a:cubicBezTo>
                    <a:pt x="14456" y="28919"/>
                    <a:pt x="13970" y="25763"/>
                    <a:pt x="13176" y="22055"/>
                  </a:cubicBezTo>
                  <a:cubicBezTo>
                    <a:pt x="11918" y="16162"/>
                    <a:pt x="9799" y="8924"/>
                    <a:pt x="8696" y="6606"/>
                  </a:cubicBezTo>
                  <a:cubicBezTo>
                    <a:pt x="7255" y="3638"/>
                    <a:pt x="2824" y="1"/>
                    <a:pt x="955" y="1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33"/>
            <p:cNvSpPr/>
            <p:nvPr/>
          </p:nvSpPr>
          <p:spPr>
            <a:xfrm>
              <a:off x="3260175" y="5137550"/>
              <a:ext cx="805000" cy="317275"/>
            </a:xfrm>
            <a:custGeom>
              <a:avLst/>
              <a:gdLst/>
              <a:ahLst/>
              <a:cxnLst/>
              <a:rect l="l" t="t" r="r" b="b"/>
              <a:pathLst>
                <a:path w="32200" h="12691" extrusionOk="0">
                  <a:moveTo>
                    <a:pt x="12139" y="0"/>
                  </a:moveTo>
                  <a:lnTo>
                    <a:pt x="0" y="949"/>
                  </a:lnTo>
                  <a:lnTo>
                    <a:pt x="883" y="6974"/>
                  </a:lnTo>
                  <a:lnTo>
                    <a:pt x="1722" y="12690"/>
                  </a:lnTo>
                  <a:lnTo>
                    <a:pt x="32200" y="12690"/>
                  </a:lnTo>
                  <a:cubicBezTo>
                    <a:pt x="32200" y="12690"/>
                    <a:pt x="30037" y="8938"/>
                    <a:pt x="24961" y="7835"/>
                  </a:cubicBezTo>
                  <a:cubicBezTo>
                    <a:pt x="22776" y="7394"/>
                    <a:pt x="20613" y="6731"/>
                    <a:pt x="18561" y="5871"/>
                  </a:cubicBezTo>
                  <a:cubicBezTo>
                    <a:pt x="12337" y="3200"/>
                    <a:pt x="12139" y="0"/>
                    <a:pt x="12139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33"/>
            <p:cNvSpPr/>
            <p:nvPr/>
          </p:nvSpPr>
          <p:spPr>
            <a:xfrm>
              <a:off x="3282250" y="5284300"/>
              <a:ext cx="782925" cy="170525"/>
            </a:xfrm>
            <a:custGeom>
              <a:avLst/>
              <a:gdLst/>
              <a:ahLst/>
              <a:cxnLst/>
              <a:rect l="l" t="t" r="r" b="b"/>
              <a:pathLst>
                <a:path w="31317" h="6821" extrusionOk="0">
                  <a:moveTo>
                    <a:pt x="17678" y="1"/>
                  </a:moveTo>
                  <a:cubicBezTo>
                    <a:pt x="16486" y="1303"/>
                    <a:pt x="15272" y="2892"/>
                    <a:pt x="14698" y="4503"/>
                  </a:cubicBezTo>
                  <a:cubicBezTo>
                    <a:pt x="7393" y="3863"/>
                    <a:pt x="2891" y="1943"/>
                    <a:pt x="0" y="1104"/>
                  </a:cubicBezTo>
                  <a:lnTo>
                    <a:pt x="0" y="1104"/>
                  </a:lnTo>
                  <a:lnTo>
                    <a:pt x="839" y="6820"/>
                  </a:lnTo>
                  <a:lnTo>
                    <a:pt x="31317" y="6820"/>
                  </a:lnTo>
                  <a:cubicBezTo>
                    <a:pt x="31317" y="6820"/>
                    <a:pt x="29154" y="3068"/>
                    <a:pt x="24078" y="1965"/>
                  </a:cubicBezTo>
                  <a:cubicBezTo>
                    <a:pt x="21893" y="1524"/>
                    <a:pt x="19730" y="861"/>
                    <a:pt x="17678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33"/>
            <p:cNvSpPr/>
            <p:nvPr/>
          </p:nvSpPr>
          <p:spPr>
            <a:xfrm>
              <a:off x="2942925" y="2502450"/>
              <a:ext cx="727750" cy="2829325"/>
            </a:xfrm>
            <a:custGeom>
              <a:avLst/>
              <a:gdLst/>
              <a:ahLst/>
              <a:cxnLst/>
              <a:rect l="l" t="t" r="r" b="b"/>
              <a:pathLst>
                <a:path w="29110" h="113173" extrusionOk="0">
                  <a:moveTo>
                    <a:pt x="19841" y="0"/>
                  </a:moveTo>
                  <a:lnTo>
                    <a:pt x="0" y="221"/>
                  </a:lnTo>
                  <a:lnTo>
                    <a:pt x="640" y="7592"/>
                  </a:lnTo>
                  <a:lnTo>
                    <a:pt x="9976" y="113173"/>
                  </a:lnTo>
                  <a:lnTo>
                    <a:pt x="29110" y="106508"/>
                  </a:lnTo>
                  <a:lnTo>
                    <a:pt x="20503" y="7592"/>
                  </a:lnTo>
                  <a:lnTo>
                    <a:pt x="19841" y="0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33"/>
            <p:cNvSpPr/>
            <p:nvPr/>
          </p:nvSpPr>
          <p:spPr>
            <a:xfrm>
              <a:off x="2942925" y="2502450"/>
              <a:ext cx="512575" cy="189825"/>
            </a:xfrm>
            <a:custGeom>
              <a:avLst/>
              <a:gdLst/>
              <a:ahLst/>
              <a:cxnLst/>
              <a:rect l="l" t="t" r="r" b="b"/>
              <a:pathLst>
                <a:path w="20503" h="7593" extrusionOk="0">
                  <a:moveTo>
                    <a:pt x="19841" y="0"/>
                  </a:moveTo>
                  <a:lnTo>
                    <a:pt x="0" y="221"/>
                  </a:lnTo>
                  <a:lnTo>
                    <a:pt x="640" y="7592"/>
                  </a:lnTo>
                  <a:lnTo>
                    <a:pt x="20503" y="7592"/>
                  </a:lnTo>
                  <a:lnTo>
                    <a:pt x="19841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33"/>
            <p:cNvSpPr/>
            <p:nvPr/>
          </p:nvSpPr>
          <p:spPr>
            <a:xfrm>
              <a:off x="2112000" y="5137550"/>
              <a:ext cx="772475" cy="317275"/>
            </a:xfrm>
            <a:custGeom>
              <a:avLst/>
              <a:gdLst/>
              <a:ahLst/>
              <a:cxnLst/>
              <a:rect l="l" t="t" r="r" b="b"/>
              <a:pathLst>
                <a:path w="30899" h="12691" extrusionOk="0">
                  <a:moveTo>
                    <a:pt x="18650" y="0"/>
                  </a:moveTo>
                  <a:cubicBezTo>
                    <a:pt x="18650" y="0"/>
                    <a:pt x="18804" y="3200"/>
                    <a:pt x="12889" y="5871"/>
                  </a:cubicBezTo>
                  <a:cubicBezTo>
                    <a:pt x="10903" y="6731"/>
                    <a:pt x="8829" y="7394"/>
                    <a:pt x="6688" y="7835"/>
                  </a:cubicBezTo>
                  <a:cubicBezTo>
                    <a:pt x="1744" y="8938"/>
                    <a:pt x="1" y="12690"/>
                    <a:pt x="1" y="12690"/>
                  </a:cubicBezTo>
                  <a:lnTo>
                    <a:pt x="30457" y="12690"/>
                  </a:lnTo>
                  <a:lnTo>
                    <a:pt x="30677" y="6974"/>
                  </a:lnTo>
                  <a:lnTo>
                    <a:pt x="30898" y="949"/>
                  </a:lnTo>
                  <a:lnTo>
                    <a:pt x="18650" y="0"/>
                  </a:ln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33"/>
            <p:cNvSpPr/>
            <p:nvPr/>
          </p:nvSpPr>
          <p:spPr>
            <a:xfrm>
              <a:off x="2112000" y="5284300"/>
              <a:ext cx="766950" cy="170525"/>
            </a:xfrm>
            <a:custGeom>
              <a:avLst/>
              <a:gdLst/>
              <a:ahLst/>
              <a:cxnLst/>
              <a:rect l="l" t="t" r="r" b="b"/>
              <a:pathLst>
                <a:path w="30678" h="6821" extrusionOk="0">
                  <a:moveTo>
                    <a:pt x="12889" y="1"/>
                  </a:moveTo>
                  <a:cubicBezTo>
                    <a:pt x="10903" y="861"/>
                    <a:pt x="8829" y="1524"/>
                    <a:pt x="6688" y="1965"/>
                  </a:cubicBezTo>
                  <a:cubicBezTo>
                    <a:pt x="1744" y="3068"/>
                    <a:pt x="1" y="6820"/>
                    <a:pt x="1" y="6820"/>
                  </a:cubicBezTo>
                  <a:lnTo>
                    <a:pt x="30457" y="6820"/>
                  </a:lnTo>
                  <a:lnTo>
                    <a:pt x="30677" y="1104"/>
                  </a:lnTo>
                  <a:lnTo>
                    <a:pt x="30677" y="1104"/>
                  </a:lnTo>
                  <a:cubicBezTo>
                    <a:pt x="27875" y="1943"/>
                    <a:pt x="23593" y="3863"/>
                    <a:pt x="16354" y="4503"/>
                  </a:cubicBezTo>
                  <a:cubicBezTo>
                    <a:pt x="15604" y="2914"/>
                    <a:pt x="14214" y="1303"/>
                    <a:pt x="12889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33"/>
            <p:cNvSpPr/>
            <p:nvPr/>
          </p:nvSpPr>
          <p:spPr>
            <a:xfrm>
              <a:off x="2411050" y="2502450"/>
              <a:ext cx="560025" cy="2829325"/>
            </a:xfrm>
            <a:custGeom>
              <a:avLst/>
              <a:gdLst/>
              <a:ahLst/>
              <a:cxnLst/>
              <a:rect l="l" t="t" r="r" b="b"/>
              <a:pathLst>
                <a:path w="22401" h="113173" extrusionOk="0">
                  <a:moveTo>
                    <a:pt x="0" y="0"/>
                  </a:moveTo>
                  <a:lnTo>
                    <a:pt x="177" y="7592"/>
                  </a:lnTo>
                  <a:lnTo>
                    <a:pt x="2538" y="106508"/>
                  </a:lnTo>
                  <a:lnTo>
                    <a:pt x="22401" y="113173"/>
                  </a:lnTo>
                  <a:lnTo>
                    <a:pt x="22401" y="113173"/>
                  </a:lnTo>
                  <a:lnTo>
                    <a:pt x="20017" y="7592"/>
                  </a:lnTo>
                  <a:lnTo>
                    <a:pt x="19863" y="2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33"/>
            <p:cNvSpPr/>
            <p:nvPr/>
          </p:nvSpPr>
          <p:spPr>
            <a:xfrm>
              <a:off x="2411050" y="2502450"/>
              <a:ext cx="500450" cy="189825"/>
            </a:xfrm>
            <a:custGeom>
              <a:avLst/>
              <a:gdLst/>
              <a:ahLst/>
              <a:cxnLst/>
              <a:rect l="l" t="t" r="r" b="b"/>
              <a:pathLst>
                <a:path w="20018" h="7593" extrusionOk="0">
                  <a:moveTo>
                    <a:pt x="0" y="0"/>
                  </a:moveTo>
                  <a:lnTo>
                    <a:pt x="177" y="7592"/>
                  </a:lnTo>
                  <a:lnTo>
                    <a:pt x="20017" y="7592"/>
                  </a:lnTo>
                  <a:lnTo>
                    <a:pt x="19863" y="2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33"/>
            <p:cNvSpPr/>
            <p:nvPr/>
          </p:nvSpPr>
          <p:spPr>
            <a:xfrm>
              <a:off x="2346500" y="974125"/>
              <a:ext cx="1157550" cy="1572475"/>
            </a:xfrm>
            <a:custGeom>
              <a:avLst/>
              <a:gdLst/>
              <a:ahLst/>
              <a:cxnLst/>
              <a:rect l="l" t="t" r="r" b="b"/>
              <a:pathLst>
                <a:path w="46302" h="62899" extrusionOk="0">
                  <a:moveTo>
                    <a:pt x="14147" y="1"/>
                  </a:moveTo>
                  <a:cubicBezTo>
                    <a:pt x="14147" y="1"/>
                    <a:pt x="13441" y="89"/>
                    <a:pt x="12403" y="288"/>
                  </a:cubicBezTo>
                  <a:cubicBezTo>
                    <a:pt x="9954" y="729"/>
                    <a:pt x="5628" y="1744"/>
                    <a:pt x="4569" y="3201"/>
                  </a:cubicBezTo>
                  <a:cubicBezTo>
                    <a:pt x="3046" y="5297"/>
                    <a:pt x="7835" y="29155"/>
                    <a:pt x="7835" y="29155"/>
                  </a:cubicBezTo>
                  <a:cubicBezTo>
                    <a:pt x="7835" y="29155"/>
                    <a:pt x="0" y="55064"/>
                    <a:pt x="1060" y="62899"/>
                  </a:cubicBezTo>
                  <a:lnTo>
                    <a:pt x="46258" y="62899"/>
                  </a:lnTo>
                  <a:cubicBezTo>
                    <a:pt x="46302" y="61398"/>
                    <a:pt x="46214" y="59919"/>
                    <a:pt x="45971" y="58441"/>
                  </a:cubicBezTo>
                  <a:cubicBezTo>
                    <a:pt x="45574" y="56123"/>
                    <a:pt x="38975" y="34738"/>
                    <a:pt x="37629" y="31185"/>
                  </a:cubicBezTo>
                  <a:cubicBezTo>
                    <a:pt x="39549" y="21364"/>
                    <a:pt x="40100" y="5915"/>
                    <a:pt x="39769" y="4106"/>
                  </a:cubicBezTo>
                  <a:cubicBezTo>
                    <a:pt x="39438" y="2296"/>
                    <a:pt x="35929" y="1391"/>
                    <a:pt x="34296" y="1060"/>
                  </a:cubicBezTo>
                  <a:cubicBezTo>
                    <a:pt x="33502" y="906"/>
                    <a:pt x="32332" y="729"/>
                    <a:pt x="31339" y="575"/>
                  </a:cubicBezTo>
                  <a:cubicBezTo>
                    <a:pt x="30258" y="442"/>
                    <a:pt x="29397" y="332"/>
                    <a:pt x="29397" y="332"/>
                  </a:cubicBezTo>
                  <a:lnTo>
                    <a:pt x="14147" y="1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33"/>
            <p:cNvSpPr/>
            <p:nvPr/>
          </p:nvSpPr>
          <p:spPr>
            <a:xfrm>
              <a:off x="3073675" y="2140500"/>
              <a:ext cx="235625" cy="269800"/>
            </a:xfrm>
            <a:custGeom>
              <a:avLst/>
              <a:gdLst/>
              <a:ahLst/>
              <a:cxnLst/>
              <a:rect l="l" t="t" r="r" b="b"/>
              <a:pathLst>
                <a:path w="9425" h="10792" extrusionOk="0">
                  <a:moveTo>
                    <a:pt x="1" y="1"/>
                  </a:moveTo>
                  <a:lnTo>
                    <a:pt x="1" y="7504"/>
                  </a:lnTo>
                  <a:cubicBezTo>
                    <a:pt x="1" y="7504"/>
                    <a:pt x="222" y="9711"/>
                    <a:pt x="3135" y="10550"/>
                  </a:cubicBezTo>
                  <a:cubicBezTo>
                    <a:pt x="3721" y="10717"/>
                    <a:pt x="4299" y="10792"/>
                    <a:pt x="4852" y="10792"/>
                  </a:cubicBezTo>
                  <a:cubicBezTo>
                    <a:pt x="7066" y="10792"/>
                    <a:pt x="8864" y="9601"/>
                    <a:pt x="9093" y="8453"/>
                  </a:cubicBezTo>
                  <a:cubicBezTo>
                    <a:pt x="9425" y="6886"/>
                    <a:pt x="9226" y="354"/>
                    <a:pt x="9204" y="199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33"/>
            <p:cNvSpPr/>
            <p:nvPr/>
          </p:nvSpPr>
          <p:spPr>
            <a:xfrm>
              <a:off x="2529675" y="2140500"/>
              <a:ext cx="235050" cy="269800"/>
            </a:xfrm>
            <a:custGeom>
              <a:avLst/>
              <a:gdLst/>
              <a:ahLst/>
              <a:cxnLst/>
              <a:rect l="l" t="t" r="r" b="b"/>
              <a:pathLst>
                <a:path w="9402" h="10792" extrusionOk="0">
                  <a:moveTo>
                    <a:pt x="0" y="1"/>
                  </a:moveTo>
                  <a:lnTo>
                    <a:pt x="0" y="7504"/>
                  </a:lnTo>
                  <a:cubicBezTo>
                    <a:pt x="0" y="7504"/>
                    <a:pt x="199" y="9711"/>
                    <a:pt x="3134" y="10550"/>
                  </a:cubicBezTo>
                  <a:cubicBezTo>
                    <a:pt x="3716" y="10717"/>
                    <a:pt x="4292" y="10792"/>
                    <a:pt x="4843" y="10792"/>
                  </a:cubicBezTo>
                  <a:cubicBezTo>
                    <a:pt x="7051" y="10792"/>
                    <a:pt x="8863" y="9601"/>
                    <a:pt x="9093" y="8453"/>
                  </a:cubicBezTo>
                  <a:cubicBezTo>
                    <a:pt x="9402" y="6886"/>
                    <a:pt x="9225" y="354"/>
                    <a:pt x="9203" y="199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33"/>
            <p:cNvSpPr/>
            <p:nvPr/>
          </p:nvSpPr>
          <p:spPr>
            <a:xfrm>
              <a:off x="2656575" y="974125"/>
              <a:ext cx="473400" cy="299625"/>
            </a:xfrm>
            <a:custGeom>
              <a:avLst/>
              <a:gdLst/>
              <a:ahLst/>
              <a:cxnLst/>
              <a:rect l="l" t="t" r="r" b="b"/>
              <a:pathLst>
                <a:path w="18936" h="11985" extrusionOk="0">
                  <a:moveTo>
                    <a:pt x="1722" y="1"/>
                  </a:moveTo>
                  <a:cubicBezTo>
                    <a:pt x="1722" y="1"/>
                    <a:pt x="1038" y="89"/>
                    <a:pt x="0" y="288"/>
                  </a:cubicBezTo>
                  <a:cubicBezTo>
                    <a:pt x="376" y="2936"/>
                    <a:pt x="4326" y="10793"/>
                    <a:pt x="9512" y="11984"/>
                  </a:cubicBezTo>
                  <a:cubicBezTo>
                    <a:pt x="15250" y="9689"/>
                    <a:pt x="18495" y="4481"/>
                    <a:pt x="18936" y="575"/>
                  </a:cubicBezTo>
                  <a:cubicBezTo>
                    <a:pt x="17855" y="442"/>
                    <a:pt x="16994" y="332"/>
                    <a:pt x="16994" y="332"/>
                  </a:cubicBezTo>
                  <a:lnTo>
                    <a:pt x="1722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33"/>
            <p:cNvSpPr/>
            <p:nvPr/>
          </p:nvSpPr>
          <p:spPr>
            <a:xfrm>
              <a:off x="3183475" y="1337175"/>
              <a:ext cx="128575" cy="113675"/>
            </a:xfrm>
            <a:custGeom>
              <a:avLst/>
              <a:gdLst/>
              <a:ahLst/>
              <a:cxnLst/>
              <a:rect l="l" t="t" r="r" b="b"/>
              <a:pathLst>
                <a:path w="5143" h="4547" extrusionOk="0">
                  <a:moveTo>
                    <a:pt x="3664" y="0"/>
                  </a:moveTo>
                  <a:lnTo>
                    <a:pt x="1" y="221"/>
                  </a:lnTo>
                  <a:lnTo>
                    <a:pt x="1832" y="4547"/>
                  </a:lnTo>
                  <a:lnTo>
                    <a:pt x="5143" y="2472"/>
                  </a:lnTo>
                  <a:lnTo>
                    <a:pt x="3664" y="0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33"/>
            <p:cNvSpPr/>
            <p:nvPr/>
          </p:nvSpPr>
          <p:spPr>
            <a:xfrm>
              <a:off x="3011900" y="1168000"/>
              <a:ext cx="268150" cy="204900"/>
            </a:xfrm>
            <a:custGeom>
              <a:avLst/>
              <a:gdLst/>
              <a:ahLst/>
              <a:cxnLst/>
              <a:rect l="l" t="t" r="r" b="b"/>
              <a:pathLst>
                <a:path w="10726" h="8196" extrusionOk="0">
                  <a:moveTo>
                    <a:pt x="5219" y="0"/>
                  </a:moveTo>
                  <a:cubicBezTo>
                    <a:pt x="4283" y="0"/>
                    <a:pt x="3009" y="279"/>
                    <a:pt x="2604" y="522"/>
                  </a:cubicBezTo>
                  <a:cubicBezTo>
                    <a:pt x="2030" y="875"/>
                    <a:pt x="1876" y="2000"/>
                    <a:pt x="1589" y="2221"/>
                  </a:cubicBezTo>
                  <a:cubicBezTo>
                    <a:pt x="1302" y="2442"/>
                    <a:pt x="0" y="2795"/>
                    <a:pt x="0" y="3126"/>
                  </a:cubicBezTo>
                  <a:cubicBezTo>
                    <a:pt x="0" y="3409"/>
                    <a:pt x="498" y="3804"/>
                    <a:pt x="1344" y="3804"/>
                  </a:cubicBezTo>
                  <a:cubicBezTo>
                    <a:pt x="1489" y="3804"/>
                    <a:pt x="1645" y="3792"/>
                    <a:pt x="1810" y="3766"/>
                  </a:cubicBezTo>
                  <a:cubicBezTo>
                    <a:pt x="2935" y="3612"/>
                    <a:pt x="3686" y="1824"/>
                    <a:pt x="3686" y="1824"/>
                  </a:cubicBezTo>
                  <a:lnTo>
                    <a:pt x="4855" y="1691"/>
                  </a:lnTo>
                  <a:cubicBezTo>
                    <a:pt x="4855" y="1691"/>
                    <a:pt x="5407" y="6348"/>
                    <a:pt x="5959" y="6878"/>
                  </a:cubicBezTo>
                  <a:cubicBezTo>
                    <a:pt x="6047" y="6966"/>
                    <a:pt x="6753" y="8003"/>
                    <a:pt x="7857" y="8180"/>
                  </a:cubicBezTo>
                  <a:cubicBezTo>
                    <a:pt x="7932" y="8190"/>
                    <a:pt x="8008" y="8195"/>
                    <a:pt x="8086" y="8195"/>
                  </a:cubicBezTo>
                  <a:cubicBezTo>
                    <a:pt x="9141" y="8195"/>
                    <a:pt x="10342" y="7261"/>
                    <a:pt x="10527" y="6767"/>
                  </a:cubicBezTo>
                  <a:cubicBezTo>
                    <a:pt x="10726" y="6216"/>
                    <a:pt x="6775" y="478"/>
                    <a:pt x="6047" y="125"/>
                  </a:cubicBezTo>
                  <a:cubicBezTo>
                    <a:pt x="5854" y="37"/>
                    <a:pt x="5559" y="0"/>
                    <a:pt x="5219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33"/>
            <p:cNvSpPr/>
            <p:nvPr/>
          </p:nvSpPr>
          <p:spPr>
            <a:xfrm>
              <a:off x="3031750" y="1111325"/>
              <a:ext cx="78375" cy="321900"/>
            </a:xfrm>
            <a:custGeom>
              <a:avLst/>
              <a:gdLst/>
              <a:ahLst/>
              <a:cxnLst/>
              <a:rect l="l" t="t" r="r" b="b"/>
              <a:pathLst>
                <a:path w="3135" h="12876" extrusionOk="0">
                  <a:moveTo>
                    <a:pt x="2338" y="1"/>
                  </a:moveTo>
                  <a:cubicBezTo>
                    <a:pt x="2002" y="1"/>
                    <a:pt x="1744" y="207"/>
                    <a:pt x="1744" y="207"/>
                  </a:cubicBezTo>
                  <a:cubicBezTo>
                    <a:pt x="1744" y="207"/>
                    <a:pt x="1" y="10359"/>
                    <a:pt x="1" y="10668"/>
                  </a:cubicBezTo>
                  <a:cubicBezTo>
                    <a:pt x="1" y="10973"/>
                    <a:pt x="259" y="12875"/>
                    <a:pt x="500" y="12875"/>
                  </a:cubicBezTo>
                  <a:cubicBezTo>
                    <a:pt x="503" y="12875"/>
                    <a:pt x="505" y="12875"/>
                    <a:pt x="508" y="12875"/>
                  </a:cubicBezTo>
                  <a:cubicBezTo>
                    <a:pt x="773" y="12808"/>
                    <a:pt x="1612" y="11065"/>
                    <a:pt x="1612" y="11065"/>
                  </a:cubicBezTo>
                  <a:cubicBezTo>
                    <a:pt x="1612" y="11065"/>
                    <a:pt x="2825" y="3451"/>
                    <a:pt x="3134" y="494"/>
                  </a:cubicBezTo>
                  <a:cubicBezTo>
                    <a:pt x="2873" y="111"/>
                    <a:pt x="2584" y="1"/>
                    <a:pt x="2338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33"/>
            <p:cNvSpPr/>
            <p:nvPr/>
          </p:nvSpPr>
          <p:spPr>
            <a:xfrm>
              <a:off x="3029550" y="1183225"/>
              <a:ext cx="217950" cy="174425"/>
            </a:xfrm>
            <a:custGeom>
              <a:avLst/>
              <a:gdLst/>
              <a:ahLst/>
              <a:cxnLst/>
              <a:rect l="l" t="t" r="r" b="b"/>
              <a:pathLst>
                <a:path w="8718" h="6977" extrusionOk="0">
                  <a:moveTo>
                    <a:pt x="4607" y="0"/>
                  </a:moveTo>
                  <a:cubicBezTo>
                    <a:pt x="3735" y="0"/>
                    <a:pt x="965" y="1954"/>
                    <a:pt x="375" y="2914"/>
                  </a:cubicBezTo>
                  <a:cubicBezTo>
                    <a:pt x="0" y="3510"/>
                    <a:pt x="331" y="3907"/>
                    <a:pt x="640" y="4128"/>
                  </a:cubicBezTo>
                  <a:cubicBezTo>
                    <a:pt x="773" y="4194"/>
                    <a:pt x="883" y="4260"/>
                    <a:pt x="1015" y="4327"/>
                  </a:cubicBezTo>
                  <a:cubicBezTo>
                    <a:pt x="1015" y="4327"/>
                    <a:pt x="905" y="5187"/>
                    <a:pt x="1700" y="5276"/>
                  </a:cubicBezTo>
                  <a:cubicBezTo>
                    <a:pt x="1782" y="5285"/>
                    <a:pt x="1860" y="5290"/>
                    <a:pt x="1938" y="5290"/>
                  </a:cubicBezTo>
                  <a:cubicBezTo>
                    <a:pt x="2048" y="5290"/>
                    <a:pt x="2157" y="5279"/>
                    <a:pt x="2273" y="5254"/>
                  </a:cubicBezTo>
                  <a:cubicBezTo>
                    <a:pt x="2498" y="5926"/>
                    <a:pt x="2817" y="6108"/>
                    <a:pt x="3257" y="6108"/>
                  </a:cubicBezTo>
                  <a:cubicBezTo>
                    <a:pt x="3337" y="6108"/>
                    <a:pt x="3421" y="6102"/>
                    <a:pt x="3509" y="6092"/>
                  </a:cubicBezTo>
                  <a:cubicBezTo>
                    <a:pt x="3598" y="6313"/>
                    <a:pt x="3752" y="6490"/>
                    <a:pt x="3907" y="6644"/>
                  </a:cubicBezTo>
                  <a:cubicBezTo>
                    <a:pt x="4127" y="6843"/>
                    <a:pt x="4392" y="6953"/>
                    <a:pt x="4657" y="6975"/>
                  </a:cubicBezTo>
                  <a:cubicBezTo>
                    <a:pt x="4664" y="6976"/>
                    <a:pt x="4672" y="6976"/>
                    <a:pt x="4681" y="6976"/>
                  </a:cubicBezTo>
                  <a:cubicBezTo>
                    <a:pt x="5176" y="6976"/>
                    <a:pt x="7996" y="5753"/>
                    <a:pt x="8365" y="5276"/>
                  </a:cubicBezTo>
                  <a:cubicBezTo>
                    <a:pt x="8718" y="4790"/>
                    <a:pt x="5738" y="67"/>
                    <a:pt x="4635" y="1"/>
                  </a:cubicBezTo>
                  <a:cubicBezTo>
                    <a:pt x="4626" y="1"/>
                    <a:pt x="4616" y="0"/>
                    <a:pt x="4607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33"/>
            <p:cNvSpPr/>
            <p:nvPr/>
          </p:nvSpPr>
          <p:spPr>
            <a:xfrm>
              <a:off x="3045550" y="1224625"/>
              <a:ext cx="112025" cy="66775"/>
            </a:xfrm>
            <a:custGeom>
              <a:avLst/>
              <a:gdLst/>
              <a:ahLst/>
              <a:cxnLst/>
              <a:rect l="l" t="t" r="r" b="b"/>
              <a:pathLst>
                <a:path w="4481" h="2671" extrusionOk="0">
                  <a:moveTo>
                    <a:pt x="4480" y="0"/>
                  </a:moveTo>
                  <a:cubicBezTo>
                    <a:pt x="4414" y="22"/>
                    <a:pt x="2737" y="398"/>
                    <a:pt x="2075" y="618"/>
                  </a:cubicBezTo>
                  <a:cubicBezTo>
                    <a:pt x="1192" y="993"/>
                    <a:pt x="486" y="1633"/>
                    <a:pt x="0" y="2472"/>
                  </a:cubicBezTo>
                  <a:cubicBezTo>
                    <a:pt x="133" y="2538"/>
                    <a:pt x="243" y="2604"/>
                    <a:pt x="375" y="2671"/>
                  </a:cubicBezTo>
                  <a:cubicBezTo>
                    <a:pt x="486" y="2384"/>
                    <a:pt x="1016" y="1942"/>
                    <a:pt x="1501" y="1589"/>
                  </a:cubicBezTo>
                  <a:cubicBezTo>
                    <a:pt x="1964" y="1236"/>
                    <a:pt x="4414" y="44"/>
                    <a:pt x="4480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33"/>
            <p:cNvSpPr/>
            <p:nvPr/>
          </p:nvSpPr>
          <p:spPr>
            <a:xfrm>
              <a:off x="3072025" y="1267650"/>
              <a:ext cx="97675" cy="47850"/>
            </a:xfrm>
            <a:custGeom>
              <a:avLst/>
              <a:gdLst/>
              <a:ahLst/>
              <a:cxnLst/>
              <a:rect l="l" t="t" r="r" b="b"/>
              <a:pathLst>
                <a:path w="3907" h="1914" extrusionOk="0">
                  <a:moveTo>
                    <a:pt x="3907" y="1"/>
                  </a:moveTo>
                  <a:cubicBezTo>
                    <a:pt x="3863" y="1"/>
                    <a:pt x="1832" y="332"/>
                    <a:pt x="1016" y="950"/>
                  </a:cubicBezTo>
                  <a:cubicBezTo>
                    <a:pt x="641" y="1237"/>
                    <a:pt x="310" y="1546"/>
                    <a:pt x="1" y="1899"/>
                  </a:cubicBezTo>
                  <a:cubicBezTo>
                    <a:pt x="83" y="1908"/>
                    <a:pt x="161" y="1913"/>
                    <a:pt x="239" y="1913"/>
                  </a:cubicBezTo>
                  <a:cubicBezTo>
                    <a:pt x="349" y="1913"/>
                    <a:pt x="458" y="1902"/>
                    <a:pt x="574" y="1877"/>
                  </a:cubicBezTo>
                  <a:lnTo>
                    <a:pt x="3907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33"/>
            <p:cNvSpPr/>
            <p:nvPr/>
          </p:nvSpPr>
          <p:spPr>
            <a:xfrm>
              <a:off x="3117275" y="1312350"/>
              <a:ext cx="64575" cy="36975"/>
            </a:xfrm>
            <a:custGeom>
              <a:avLst/>
              <a:gdLst/>
              <a:ahLst/>
              <a:cxnLst/>
              <a:rect l="l" t="t" r="r" b="b"/>
              <a:pathLst>
                <a:path w="2583" h="1479" extrusionOk="0">
                  <a:moveTo>
                    <a:pt x="2582" y="0"/>
                  </a:moveTo>
                  <a:lnTo>
                    <a:pt x="0" y="927"/>
                  </a:lnTo>
                  <a:cubicBezTo>
                    <a:pt x="89" y="1148"/>
                    <a:pt x="243" y="1325"/>
                    <a:pt x="398" y="1479"/>
                  </a:cubicBezTo>
                  <a:cubicBezTo>
                    <a:pt x="1324" y="1082"/>
                    <a:pt x="2582" y="0"/>
                    <a:pt x="2582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33"/>
            <p:cNvSpPr/>
            <p:nvPr/>
          </p:nvSpPr>
          <p:spPr>
            <a:xfrm>
              <a:off x="3136025" y="1330550"/>
              <a:ext cx="512050" cy="599400"/>
            </a:xfrm>
            <a:custGeom>
              <a:avLst/>
              <a:gdLst/>
              <a:ahLst/>
              <a:cxnLst/>
              <a:rect l="l" t="t" r="r" b="b"/>
              <a:pathLst>
                <a:path w="20482" h="23976" extrusionOk="0">
                  <a:moveTo>
                    <a:pt x="7151" y="1"/>
                  </a:moveTo>
                  <a:lnTo>
                    <a:pt x="1" y="4282"/>
                  </a:lnTo>
                  <a:cubicBezTo>
                    <a:pt x="1" y="4282"/>
                    <a:pt x="7151" y="19885"/>
                    <a:pt x="8828" y="21651"/>
                  </a:cubicBezTo>
                  <a:cubicBezTo>
                    <a:pt x="10087" y="22959"/>
                    <a:pt x="12024" y="23976"/>
                    <a:pt x="14101" y="23976"/>
                  </a:cubicBezTo>
                  <a:cubicBezTo>
                    <a:pt x="14828" y="23976"/>
                    <a:pt x="15572" y="23851"/>
                    <a:pt x="16310" y="23571"/>
                  </a:cubicBezTo>
                  <a:cubicBezTo>
                    <a:pt x="19157" y="22512"/>
                    <a:pt x="20481" y="19576"/>
                    <a:pt x="19775" y="16641"/>
                  </a:cubicBezTo>
                  <a:cubicBezTo>
                    <a:pt x="19091" y="13706"/>
                    <a:pt x="7151" y="1"/>
                    <a:pt x="7151" y="1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33"/>
            <p:cNvSpPr/>
            <p:nvPr/>
          </p:nvSpPr>
          <p:spPr>
            <a:xfrm>
              <a:off x="2579325" y="1325600"/>
              <a:ext cx="614100" cy="706225"/>
            </a:xfrm>
            <a:custGeom>
              <a:avLst/>
              <a:gdLst/>
              <a:ahLst/>
              <a:cxnLst/>
              <a:rect l="l" t="t" r="r" b="b"/>
              <a:pathLst>
                <a:path w="24564" h="28249" extrusionOk="0">
                  <a:moveTo>
                    <a:pt x="1" y="0"/>
                  </a:moveTo>
                  <a:lnTo>
                    <a:pt x="950" y="28249"/>
                  </a:lnTo>
                  <a:lnTo>
                    <a:pt x="23924" y="28249"/>
                  </a:lnTo>
                  <a:lnTo>
                    <a:pt x="24564" y="79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33"/>
            <p:cNvSpPr/>
            <p:nvPr/>
          </p:nvSpPr>
          <p:spPr>
            <a:xfrm>
              <a:off x="2433675" y="1429600"/>
              <a:ext cx="185950" cy="253425"/>
            </a:xfrm>
            <a:custGeom>
              <a:avLst/>
              <a:gdLst/>
              <a:ahLst/>
              <a:cxnLst/>
              <a:rect l="l" t="t" r="r" b="b"/>
              <a:pathLst>
                <a:path w="7438" h="10137" extrusionOk="0">
                  <a:moveTo>
                    <a:pt x="6144" y="0"/>
                  </a:moveTo>
                  <a:cubicBezTo>
                    <a:pt x="5769" y="0"/>
                    <a:pt x="5394" y="120"/>
                    <a:pt x="5076" y="342"/>
                  </a:cubicBezTo>
                  <a:cubicBezTo>
                    <a:pt x="4414" y="850"/>
                    <a:pt x="1369" y="4491"/>
                    <a:pt x="795" y="6014"/>
                  </a:cubicBezTo>
                  <a:cubicBezTo>
                    <a:pt x="221" y="7559"/>
                    <a:pt x="0" y="9324"/>
                    <a:pt x="905" y="9788"/>
                  </a:cubicBezTo>
                  <a:cubicBezTo>
                    <a:pt x="1332" y="10007"/>
                    <a:pt x="1818" y="10137"/>
                    <a:pt x="2361" y="10137"/>
                  </a:cubicBezTo>
                  <a:cubicBezTo>
                    <a:pt x="2968" y="10137"/>
                    <a:pt x="3646" y="9974"/>
                    <a:pt x="4392" y="9589"/>
                  </a:cubicBezTo>
                  <a:cubicBezTo>
                    <a:pt x="5805" y="8861"/>
                    <a:pt x="6356" y="6764"/>
                    <a:pt x="6356" y="6698"/>
                  </a:cubicBezTo>
                  <a:cubicBezTo>
                    <a:pt x="6356" y="6610"/>
                    <a:pt x="7438" y="1070"/>
                    <a:pt x="7438" y="1070"/>
                  </a:cubicBezTo>
                  <a:cubicBezTo>
                    <a:pt x="7438" y="1070"/>
                    <a:pt x="7151" y="210"/>
                    <a:pt x="6577" y="55"/>
                  </a:cubicBezTo>
                  <a:cubicBezTo>
                    <a:pt x="6435" y="18"/>
                    <a:pt x="6289" y="0"/>
                    <a:pt x="6144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33"/>
            <p:cNvSpPr/>
            <p:nvPr/>
          </p:nvSpPr>
          <p:spPr>
            <a:xfrm>
              <a:off x="2555050" y="1430475"/>
              <a:ext cx="156175" cy="207575"/>
            </a:xfrm>
            <a:custGeom>
              <a:avLst/>
              <a:gdLst/>
              <a:ahLst/>
              <a:cxnLst/>
              <a:rect l="l" t="t" r="r" b="b"/>
              <a:pathLst>
                <a:path w="6247" h="8303" extrusionOk="0">
                  <a:moveTo>
                    <a:pt x="1860" y="1"/>
                  </a:moveTo>
                  <a:cubicBezTo>
                    <a:pt x="1807" y="1"/>
                    <a:pt x="1760" y="7"/>
                    <a:pt x="1722" y="20"/>
                  </a:cubicBezTo>
                  <a:cubicBezTo>
                    <a:pt x="1104" y="241"/>
                    <a:pt x="861" y="1102"/>
                    <a:pt x="1236" y="1344"/>
                  </a:cubicBezTo>
                  <a:cubicBezTo>
                    <a:pt x="883" y="1477"/>
                    <a:pt x="619" y="1808"/>
                    <a:pt x="574" y="2205"/>
                  </a:cubicBezTo>
                  <a:cubicBezTo>
                    <a:pt x="486" y="2602"/>
                    <a:pt x="1060" y="2911"/>
                    <a:pt x="1060" y="2911"/>
                  </a:cubicBezTo>
                  <a:cubicBezTo>
                    <a:pt x="773" y="3066"/>
                    <a:pt x="508" y="3242"/>
                    <a:pt x="265" y="3441"/>
                  </a:cubicBezTo>
                  <a:cubicBezTo>
                    <a:pt x="89" y="3684"/>
                    <a:pt x="310" y="4545"/>
                    <a:pt x="508" y="4655"/>
                  </a:cubicBezTo>
                  <a:cubicBezTo>
                    <a:pt x="243" y="5317"/>
                    <a:pt x="1" y="5648"/>
                    <a:pt x="89" y="5935"/>
                  </a:cubicBezTo>
                  <a:cubicBezTo>
                    <a:pt x="177" y="6244"/>
                    <a:pt x="1832" y="7745"/>
                    <a:pt x="2384" y="7965"/>
                  </a:cubicBezTo>
                  <a:cubicBezTo>
                    <a:pt x="2734" y="8113"/>
                    <a:pt x="3527" y="8302"/>
                    <a:pt x="4157" y="8302"/>
                  </a:cubicBezTo>
                  <a:cubicBezTo>
                    <a:pt x="4561" y="8302"/>
                    <a:pt x="4898" y="8225"/>
                    <a:pt x="5010" y="8009"/>
                  </a:cubicBezTo>
                  <a:cubicBezTo>
                    <a:pt x="5077" y="7943"/>
                    <a:pt x="5099" y="7833"/>
                    <a:pt x="5099" y="7745"/>
                  </a:cubicBezTo>
                  <a:cubicBezTo>
                    <a:pt x="5077" y="7391"/>
                    <a:pt x="4569" y="7237"/>
                    <a:pt x="4326" y="7149"/>
                  </a:cubicBezTo>
                  <a:cubicBezTo>
                    <a:pt x="3766" y="6825"/>
                    <a:pt x="3226" y="6460"/>
                    <a:pt x="2708" y="6073"/>
                  </a:cubicBezTo>
                  <a:lnTo>
                    <a:pt x="2708" y="6073"/>
                  </a:lnTo>
                  <a:cubicBezTo>
                    <a:pt x="2897" y="6150"/>
                    <a:pt x="3863" y="6701"/>
                    <a:pt x="4515" y="6701"/>
                  </a:cubicBezTo>
                  <a:cubicBezTo>
                    <a:pt x="4756" y="6701"/>
                    <a:pt x="4955" y="6625"/>
                    <a:pt x="5054" y="6420"/>
                  </a:cubicBezTo>
                  <a:cubicBezTo>
                    <a:pt x="5430" y="5626"/>
                    <a:pt x="3973" y="4831"/>
                    <a:pt x="3554" y="4589"/>
                  </a:cubicBezTo>
                  <a:cubicBezTo>
                    <a:pt x="3068" y="4236"/>
                    <a:pt x="2605" y="3860"/>
                    <a:pt x="2163" y="3441"/>
                  </a:cubicBezTo>
                  <a:lnTo>
                    <a:pt x="2163" y="3441"/>
                  </a:lnTo>
                  <a:cubicBezTo>
                    <a:pt x="2201" y="3460"/>
                    <a:pt x="3840" y="4256"/>
                    <a:pt x="4701" y="4256"/>
                  </a:cubicBezTo>
                  <a:cubicBezTo>
                    <a:pt x="4856" y="4256"/>
                    <a:pt x="4986" y="4230"/>
                    <a:pt x="5077" y="4169"/>
                  </a:cubicBezTo>
                  <a:cubicBezTo>
                    <a:pt x="5143" y="4125"/>
                    <a:pt x="5187" y="4059"/>
                    <a:pt x="5231" y="3993"/>
                  </a:cubicBezTo>
                  <a:cubicBezTo>
                    <a:pt x="5430" y="3551"/>
                    <a:pt x="4746" y="2911"/>
                    <a:pt x="4723" y="2889"/>
                  </a:cubicBezTo>
                  <a:cubicBezTo>
                    <a:pt x="4726" y="2889"/>
                    <a:pt x="4729" y="2888"/>
                    <a:pt x="4732" y="2888"/>
                  </a:cubicBezTo>
                  <a:cubicBezTo>
                    <a:pt x="4811" y="2888"/>
                    <a:pt x="5062" y="3073"/>
                    <a:pt x="5382" y="3073"/>
                  </a:cubicBezTo>
                  <a:cubicBezTo>
                    <a:pt x="5487" y="3073"/>
                    <a:pt x="5600" y="3053"/>
                    <a:pt x="5717" y="3000"/>
                  </a:cubicBezTo>
                  <a:cubicBezTo>
                    <a:pt x="6246" y="2757"/>
                    <a:pt x="6246" y="2029"/>
                    <a:pt x="5717" y="1808"/>
                  </a:cubicBezTo>
                  <a:cubicBezTo>
                    <a:pt x="5219" y="1538"/>
                    <a:pt x="2692" y="1"/>
                    <a:pt x="1860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33"/>
            <p:cNvSpPr/>
            <p:nvPr/>
          </p:nvSpPr>
          <p:spPr>
            <a:xfrm>
              <a:off x="2599750" y="1466675"/>
              <a:ext cx="91050" cy="63625"/>
            </a:xfrm>
            <a:custGeom>
              <a:avLst/>
              <a:gdLst/>
              <a:ahLst/>
              <a:cxnLst/>
              <a:rect l="l" t="t" r="r" b="b"/>
              <a:pathLst>
                <a:path w="3642" h="2545" extrusionOk="0">
                  <a:moveTo>
                    <a:pt x="112" y="1"/>
                  </a:moveTo>
                  <a:cubicBezTo>
                    <a:pt x="64" y="1"/>
                    <a:pt x="26" y="9"/>
                    <a:pt x="0" y="29"/>
                  </a:cubicBezTo>
                  <a:cubicBezTo>
                    <a:pt x="574" y="382"/>
                    <a:pt x="2538" y="1618"/>
                    <a:pt x="3443" y="2545"/>
                  </a:cubicBezTo>
                  <a:cubicBezTo>
                    <a:pt x="3642" y="2103"/>
                    <a:pt x="2958" y="1463"/>
                    <a:pt x="2935" y="1441"/>
                  </a:cubicBezTo>
                  <a:cubicBezTo>
                    <a:pt x="2935" y="1441"/>
                    <a:pt x="717" y="1"/>
                    <a:pt x="112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33"/>
            <p:cNvSpPr/>
            <p:nvPr/>
          </p:nvSpPr>
          <p:spPr>
            <a:xfrm>
              <a:off x="2578775" y="1554550"/>
              <a:ext cx="103750" cy="69550"/>
            </a:xfrm>
            <a:custGeom>
              <a:avLst/>
              <a:gdLst/>
              <a:ahLst/>
              <a:cxnLst/>
              <a:rect l="l" t="t" r="r" b="b"/>
              <a:pathLst>
                <a:path w="4150" h="2782" extrusionOk="0">
                  <a:moveTo>
                    <a:pt x="1" y="1"/>
                  </a:moveTo>
                  <a:lnTo>
                    <a:pt x="1" y="1"/>
                  </a:lnTo>
                  <a:cubicBezTo>
                    <a:pt x="332" y="464"/>
                    <a:pt x="707" y="906"/>
                    <a:pt x="1104" y="1325"/>
                  </a:cubicBezTo>
                  <a:cubicBezTo>
                    <a:pt x="1678" y="2031"/>
                    <a:pt x="3355" y="2274"/>
                    <a:pt x="4150" y="2782"/>
                  </a:cubicBezTo>
                  <a:cubicBezTo>
                    <a:pt x="4105" y="2428"/>
                    <a:pt x="3620" y="2252"/>
                    <a:pt x="3377" y="2186"/>
                  </a:cubicBezTo>
                  <a:cubicBezTo>
                    <a:pt x="2803" y="1855"/>
                    <a:pt x="2252" y="1480"/>
                    <a:pt x="1722" y="1082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33"/>
            <p:cNvSpPr/>
            <p:nvPr/>
          </p:nvSpPr>
          <p:spPr>
            <a:xfrm>
              <a:off x="1927175" y="1550150"/>
              <a:ext cx="599200" cy="366400"/>
            </a:xfrm>
            <a:custGeom>
              <a:avLst/>
              <a:gdLst/>
              <a:ahLst/>
              <a:cxnLst/>
              <a:rect l="l" t="t" r="r" b="b"/>
              <a:pathLst>
                <a:path w="23968" h="14656" extrusionOk="0">
                  <a:moveTo>
                    <a:pt x="20856" y="0"/>
                  </a:moveTo>
                  <a:cubicBezTo>
                    <a:pt x="20856" y="0"/>
                    <a:pt x="2605" y="3620"/>
                    <a:pt x="1303" y="7129"/>
                  </a:cubicBezTo>
                  <a:cubicBezTo>
                    <a:pt x="1" y="10638"/>
                    <a:pt x="1788" y="14544"/>
                    <a:pt x="6114" y="14654"/>
                  </a:cubicBezTo>
                  <a:cubicBezTo>
                    <a:pt x="6154" y="14655"/>
                    <a:pt x="6195" y="14656"/>
                    <a:pt x="6236" y="14656"/>
                  </a:cubicBezTo>
                  <a:cubicBezTo>
                    <a:pt x="10594" y="14656"/>
                    <a:pt x="19901" y="8912"/>
                    <a:pt x="23968" y="6136"/>
                  </a:cubicBezTo>
                  <a:cubicBezTo>
                    <a:pt x="23372" y="4635"/>
                    <a:pt x="20856" y="0"/>
                    <a:pt x="20856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33"/>
            <p:cNvSpPr/>
            <p:nvPr/>
          </p:nvSpPr>
          <p:spPr>
            <a:xfrm>
              <a:off x="2610225" y="499425"/>
              <a:ext cx="164450" cy="164500"/>
            </a:xfrm>
            <a:custGeom>
              <a:avLst/>
              <a:gdLst/>
              <a:ahLst/>
              <a:cxnLst/>
              <a:rect l="l" t="t" r="r" b="b"/>
              <a:pathLst>
                <a:path w="6578" h="6580" extrusionOk="0">
                  <a:moveTo>
                    <a:pt x="2434" y="0"/>
                  </a:moveTo>
                  <a:cubicBezTo>
                    <a:pt x="2195" y="0"/>
                    <a:pt x="1942" y="74"/>
                    <a:pt x="1678" y="252"/>
                  </a:cubicBezTo>
                  <a:cubicBezTo>
                    <a:pt x="1" y="1355"/>
                    <a:pt x="1281" y="3408"/>
                    <a:pt x="2207" y="4092"/>
                  </a:cubicBezTo>
                  <a:cubicBezTo>
                    <a:pt x="3323" y="4888"/>
                    <a:pt x="3984" y="6580"/>
                    <a:pt x="4794" y="6580"/>
                  </a:cubicBezTo>
                  <a:cubicBezTo>
                    <a:pt x="4994" y="6580"/>
                    <a:pt x="5203" y="6477"/>
                    <a:pt x="5430" y="6233"/>
                  </a:cubicBezTo>
                  <a:cubicBezTo>
                    <a:pt x="6577" y="5019"/>
                    <a:pt x="4503" y="1929"/>
                    <a:pt x="4503" y="1929"/>
                  </a:cubicBezTo>
                  <a:cubicBezTo>
                    <a:pt x="4503" y="1929"/>
                    <a:pt x="3654" y="0"/>
                    <a:pt x="2434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33"/>
            <p:cNvSpPr/>
            <p:nvPr/>
          </p:nvSpPr>
          <p:spPr>
            <a:xfrm>
              <a:off x="3027900" y="499425"/>
              <a:ext cx="164425" cy="164500"/>
            </a:xfrm>
            <a:custGeom>
              <a:avLst/>
              <a:gdLst/>
              <a:ahLst/>
              <a:cxnLst/>
              <a:rect l="l" t="t" r="r" b="b"/>
              <a:pathLst>
                <a:path w="6577" h="6580" extrusionOk="0">
                  <a:moveTo>
                    <a:pt x="4164" y="0"/>
                  </a:moveTo>
                  <a:cubicBezTo>
                    <a:pt x="2939" y="0"/>
                    <a:pt x="2075" y="1929"/>
                    <a:pt x="2075" y="1929"/>
                  </a:cubicBezTo>
                  <a:cubicBezTo>
                    <a:pt x="2075" y="1929"/>
                    <a:pt x="0" y="5019"/>
                    <a:pt x="1148" y="6233"/>
                  </a:cubicBezTo>
                  <a:cubicBezTo>
                    <a:pt x="1375" y="6477"/>
                    <a:pt x="1584" y="6580"/>
                    <a:pt x="1785" y="6580"/>
                  </a:cubicBezTo>
                  <a:cubicBezTo>
                    <a:pt x="2601" y="6580"/>
                    <a:pt x="3272" y="4888"/>
                    <a:pt x="4370" y="4092"/>
                  </a:cubicBezTo>
                  <a:cubicBezTo>
                    <a:pt x="5319" y="3408"/>
                    <a:pt x="6577" y="1355"/>
                    <a:pt x="4922" y="252"/>
                  </a:cubicBezTo>
                  <a:cubicBezTo>
                    <a:pt x="4658" y="74"/>
                    <a:pt x="4404" y="0"/>
                    <a:pt x="4164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33"/>
            <p:cNvSpPr/>
            <p:nvPr/>
          </p:nvSpPr>
          <p:spPr>
            <a:xfrm>
              <a:off x="2699600" y="745150"/>
              <a:ext cx="391775" cy="473975"/>
            </a:xfrm>
            <a:custGeom>
              <a:avLst/>
              <a:gdLst/>
              <a:ahLst/>
              <a:cxnLst/>
              <a:rect l="l" t="t" r="r" b="b"/>
              <a:pathLst>
                <a:path w="15671" h="18959" extrusionOk="0">
                  <a:moveTo>
                    <a:pt x="4746" y="1"/>
                  </a:moveTo>
                  <a:lnTo>
                    <a:pt x="4746" y="1"/>
                  </a:lnTo>
                  <a:cubicBezTo>
                    <a:pt x="4790" y="111"/>
                    <a:pt x="4657" y="5320"/>
                    <a:pt x="4039" y="6732"/>
                  </a:cubicBezTo>
                  <a:cubicBezTo>
                    <a:pt x="3179" y="8696"/>
                    <a:pt x="1" y="9160"/>
                    <a:pt x="1" y="9160"/>
                  </a:cubicBezTo>
                  <a:cubicBezTo>
                    <a:pt x="1" y="9160"/>
                    <a:pt x="3289" y="18076"/>
                    <a:pt x="8056" y="18959"/>
                  </a:cubicBezTo>
                  <a:cubicBezTo>
                    <a:pt x="11962" y="17392"/>
                    <a:pt x="14522" y="12713"/>
                    <a:pt x="15670" y="9535"/>
                  </a:cubicBezTo>
                  <a:cubicBezTo>
                    <a:pt x="12691" y="9116"/>
                    <a:pt x="11896" y="7681"/>
                    <a:pt x="11742" y="6335"/>
                  </a:cubicBezTo>
                  <a:cubicBezTo>
                    <a:pt x="11631" y="5187"/>
                    <a:pt x="11300" y="155"/>
                    <a:pt x="11300" y="155"/>
                  </a:cubicBezTo>
                  <a:lnTo>
                    <a:pt x="4746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33"/>
            <p:cNvSpPr/>
            <p:nvPr/>
          </p:nvSpPr>
          <p:spPr>
            <a:xfrm>
              <a:off x="2701825" y="358950"/>
              <a:ext cx="402775" cy="459625"/>
            </a:xfrm>
            <a:custGeom>
              <a:avLst/>
              <a:gdLst/>
              <a:ahLst/>
              <a:cxnLst/>
              <a:rect l="l" t="t" r="r" b="b"/>
              <a:pathLst>
                <a:path w="16111" h="18385" extrusionOk="0">
                  <a:moveTo>
                    <a:pt x="12646" y="0"/>
                  </a:moveTo>
                  <a:cubicBezTo>
                    <a:pt x="11631" y="1611"/>
                    <a:pt x="9909" y="3156"/>
                    <a:pt x="7504" y="3553"/>
                  </a:cubicBezTo>
                  <a:cubicBezTo>
                    <a:pt x="5120" y="3951"/>
                    <a:pt x="4480" y="3642"/>
                    <a:pt x="2339" y="4083"/>
                  </a:cubicBezTo>
                  <a:cubicBezTo>
                    <a:pt x="2295" y="4083"/>
                    <a:pt x="2273" y="4083"/>
                    <a:pt x="2229" y="4105"/>
                  </a:cubicBezTo>
                  <a:cubicBezTo>
                    <a:pt x="883" y="4458"/>
                    <a:pt x="0" y="5782"/>
                    <a:pt x="221" y="7173"/>
                  </a:cubicBezTo>
                  <a:cubicBezTo>
                    <a:pt x="640" y="10108"/>
                    <a:pt x="1412" y="13043"/>
                    <a:pt x="2428" y="14654"/>
                  </a:cubicBezTo>
                  <a:cubicBezTo>
                    <a:pt x="4304" y="17634"/>
                    <a:pt x="6930" y="18384"/>
                    <a:pt x="8386" y="18384"/>
                  </a:cubicBezTo>
                  <a:cubicBezTo>
                    <a:pt x="10152" y="18384"/>
                    <a:pt x="14058" y="16420"/>
                    <a:pt x="15073" y="12138"/>
                  </a:cubicBezTo>
                  <a:cubicBezTo>
                    <a:pt x="15338" y="11057"/>
                    <a:pt x="15559" y="9909"/>
                    <a:pt x="15736" y="8784"/>
                  </a:cubicBezTo>
                  <a:cubicBezTo>
                    <a:pt x="16111" y="6533"/>
                    <a:pt x="15405" y="4216"/>
                    <a:pt x="13838" y="2560"/>
                  </a:cubicBezTo>
                  <a:cubicBezTo>
                    <a:pt x="13153" y="1876"/>
                    <a:pt x="12734" y="971"/>
                    <a:pt x="12646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33"/>
            <p:cNvSpPr/>
            <p:nvPr/>
          </p:nvSpPr>
          <p:spPr>
            <a:xfrm>
              <a:off x="2816575" y="543625"/>
              <a:ext cx="39200" cy="38800"/>
            </a:xfrm>
            <a:custGeom>
              <a:avLst/>
              <a:gdLst/>
              <a:ahLst/>
              <a:cxnLst/>
              <a:rect l="l" t="t" r="r" b="b"/>
              <a:pathLst>
                <a:path w="1568" h="1552" extrusionOk="0">
                  <a:moveTo>
                    <a:pt x="843" y="1"/>
                  </a:moveTo>
                  <a:cubicBezTo>
                    <a:pt x="820" y="1"/>
                    <a:pt x="796" y="3"/>
                    <a:pt x="773" y="7"/>
                  </a:cubicBezTo>
                  <a:cubicBezTo>
                    <a:pt x="442" y="7"/>
                    <a:pt x="177" y="205"/>
                    <a:pt x="67" y="492"/>
                  </a:cubicBezTo>
                  <a:cubicBezTo>
                    <a:pt x="23" y="580"/>
                    <a:pt x="0" y="691"/>
                    <a:pt x="0" y="801"/>
                  </a:cubicBezTo>
                  <a:lnTo>
                    <a:pt x="45" y="978"/>
                  </a:lnTo>
                  <a:cubicBezTo>
                    <a:pt x="67" y="1110"/>
                    <a:pt x="155" y="1242"/>
                    <a:pt x="243" y="1331"/>
                  </a:cubicBezTo>
                  <a:cubicBezTo>
                    <a:pt x="309" y="1375"/>
                    <a:pt x="354" y="1419"/>
                    <a:pt x="420" y="1463"/>
                  </a:cubicBezTo>
                  <a:cubicBezTo>
                    <a:pt x="530" y="1529"/>
                    <a:pt x="663" y="1551"/>
                    <a:pt x="795" y="1551"/>
                  </a:cubicBezTo>
                  <a:cubicBezTo>
                    <a:pt x="905" y="1551"/>
                    <a:pt x="994" y="1529"/>
                    <a:pt x="1082" y="1485"/>
                  </a:cubicBezTo>
                  <a:cubicBezTo>
                    <a:pt x="1281" y="1397"/>
                    <a:pt x="1435" y="1242"/>
                    <a:pt x="1501" y="1044"/>
                  </a:cubicBezTo>
                  <a:cubicBezTo>
                    <a:pt x="1545" y="955"/>
                    <a:pt x="1567" y="867"/>
                    <a:pt x="1567" y="757"/>
                  </a:cubicBezTo>
                  <a:lnTo>
                    <a:pt x="1523" y="558"/>
                  </a:lnTo>
                  <a:cubicBezTo>
                    <a:pt x="1501" y="426"/>
                    <a:pt x="1413" y="315"/>
                    <a:pt x="1325" y="205"/>
                  </a:cubicBezTo>
                  <a:lnTo>
                    <a:pt x="1148" y="95"/>
                  </a:lnTo>
                  <a:cubicBezTo>
                    <a:pt x="1057" y="40"/>
                    <a:pt x="952" y="1"/>
                    <a:pt x="843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33"/>
            <p:cNvSpPr/>
            <p:nvPr/>
          </p:nvSpPr>
          <p:spPr>
            <a:xfrm>
              <a:off x="2944025" y="543625"/>
              <a:ext cx="39200" cy="38800"/>
            </a:xfrm>
            <a:custGeom>
              <a:avLst/>
              <a:gdLst/>
              <a:ahLst/>
              <a:cxnLst/>
              <a:rect l="l" t="t" r="r" b="b"/>
              <a:pathLst>
                <a:path w="1568" h="1552" extrusionOk="0">
                  <a:moveTo>
                    <a:pt x="843" y="1"/>
                  </a:moveTo>
                  <a:cubicBezTo>
                    <a:pt x="820" y="1"/>
                    <a:pt x="796" y="3"/>
                    <a:pt x="773" y="7"/>
                  </a:cubicBezTo>
                  <a:cubicBezTo>
                    <a:pt x="464" y="7"/>
                    <a:pt x="177" y="205"/>
                    <a:pt x="67" y="492"/>
                  </a:cubicBezTo>
                  <a:cubicBezTo>
                    <a:pt x="23" y="580"/>
                    <a:pt x="1" y="691"/>
                    <a:pt x="23" y="801"/>
                  </a:cubicBezTo>
                  <a:lnTo>
                    <a:pt x="45" y="978"/>
                  </a:lnTo>
                  <a:cubicBezTo>
                    <a:pt x="89" y="1110"/>
                    <a:pt x="155" y="1242"/>
                    <a:pt x="265" y="1331"/>
                  </a:cubicBezTo>
                  <a:cubicBezTo>
                    <a:pt x="310" y="1375"/>
                    <a:pt x="376" y="1419"/>
                    <a:pt x="420" y="1463"/>
                  </a:cubicBezTo>
                  <a:cubicBezTo>
                    <a:pt x="552" y="1529"/>
                    <a:pt x="685" y="1551"/>
                    <a:pt x="817" y="1551"/>
                  </a:cubicBezTo>
                  <a:cubicBezTo>
                    <a:pt x="905" y="1551"/>
                    <a:pt x="1016" y="1529"/>
                    <a:pt x="1104" y="1485"/>
                  </a:cubicBezTo>
                  <a:cubicBezTo>
                    <a:pt x="1192" y="1441"/>
                    <a:pt x="1281" y="1397"/>
                    <a:pt x="1347" y="1309"/>
                  </a:cubicBezTo>
                  <a:cubicBezTo>
                    <a:pt x="1479" y="1154"/>
                    <a:pt x="1567" y="955"/>
                    <a:pt x="1567" y="757"/>
                  </a:cubicBezTo>
                  <a:cubicBezTo>
                    <a:pt x="1567" y="691"/>
                    <a:pt x="1545" y="624"/>
                    <a:pt x="1545" y="558"/>
                  </a:cubicBezTo>
                  <a:cubicBezTo>
                    <a:pt x="1501" y="426"/>
                    <a:pt x="1435" y="315"/>
                    <a:pt x="1325" y="205"/>
                  </a:cubicBezTo>
                  <a:cubicBezTo>
                    <a:pt x="1281" y="183"/>
                    <a:pt x="1214" y="139"/>
                    <a:pt x="1170" y="95"/>
                  </a:cubicBezTo>
                  <a:cubicBezTo>
                    <a:pt x="1061" y="40"/>
                    <a:pt x="952" y="1"/>
                    <a:pt x="843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33"/>
            <p:cNvSpPr/>
            <p:nvPr/>
          </p:nvSpPr>
          <p:spPr>
            <a:xfrm>
              <a:off x="2800575" y="485275"/>
              <a:ext cx="65125" cy="31500"/>
            </a:xfrm>
            <a:custGeom>
              <a:avLst/>
              <a:gdLst/>
              <a:ahLst/>
              <a:cxnLst/>
              <a:rect l="l" t="t" r="r" b="b"/>
              <a:pathLst>
                <a:path w="2605" h="1260" extrusionOk="0">
                  <a:moveTo>
                    <a:pt x="1330" y="1"/>
                  </a:moveTo>
                  <a:cubicBezTo>
                    <a:pt x="1321" y="1"/>
                    <a:pt x="1312" y="1"/>
                    <a:pt x="1303" y="1"/>
                  </a:cubicBezTo>
                  <a:cubicBezTo>
                    <a:pt x="398" y="23"/>
                    <a:pt x="0" y="1259"/>
                    <a:pt x="0" y="1259"/>
                  </a:cubicBezTo>
                  <a:cubicBezTo>
                    <a:pt x="420" y="1016"/>
                    <a:pt x="861" y="840"/>
                    <a:pt x="1303" y="729"/>
                  </a:cubicBezTo>
                  <a:cubicBezTo>
                    <a:pt x="1436" y="716"/>
                    <a:pt x="1570" y="709"/>
                    <a:pt x="1703" y="709"/>
                  </a:cubicBezTo>
                  <a:cubicBezTo>
                    <a:pt x="2009" y="709"/>
                    <a:pt x="2312" y="747"/>
                    <a:pt x="2605" y="840"/>
                  </a:cubicBezTo>
                  <a:cubicBezTo>
                    <a:pt x="2605" y="840"/>
                    <a:pt x="2045" y="1"/>
                    <a:pt x="1330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33"/>
            <p:cNvSpPr/>
            <p:nvPr/>
          </p:nvSpPr>
          <p:spPr>
            <a:xfrm>
              <a:off x="2932450" y="485275"/>
              <a:ext cx="65125" cy="31500"/>
            </a:xfrm>
            <a:custGeom>
              <a:avLst/>
              <a:gdLst/>
              <a:ahLst/>
              <a:cxnLst/>
              <a:rect l="l" t="t" r="r" b="b"/>
              <a:pathLst>
                <a:path w="2605" h="1260" extrusionOk="0">
                  <a:moveTo>
                    <a:pt x="1275" y="1"/>
                  </a:moveTo>
                  <a:cubicBezTo>
                    <a:pt x="581" y="1"/>
                    <a:pt x="0" y="840"/>
                    <a:pt x="0" y="840"/>
                  </a:cubicBezTo>
                  <a:cubicBezTo>
                    <a:pt x="292" y="747"/>
                    <a:pt x="596" y="709"/>
                    <a:pt x="902" y="709"/>
                  </a:cubicBezTo>
                  <a:cubicBezTo>
                    <a:pt x="1035" y="709"/>
                    <a:pt x="1169" y="716"/>
                    <a:pt x="1302" y="729"/>
                  </a:cubicBezTo>
                  <a:cubicBezTo>
                    <a:pt x="1766" y="840"/>
                    <a:pt x="2207" y="1016"/>
                    <a:pt x="2604" y="1259"/>
                  </a:cubicBezTo>
                  <a:cubicBezTo>
                    <a:pt x="2604" y="1259"/>
                    <a:pt x="2207" y="23"/>
                    <a:pt x="1302" y="1"/>
                  </a:cubicBezTo>
                  <a:cubicBezTo>
                    <a:pt x="1293" y="1"/>
                    <a:pt x="1284" y="1"/>
                    <a:pt x="1275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33"/>
            <p:cNvSpPr/>
            <p:nvPr/>
          </p:nvSpPr>
          <p:spPr>
            <a:xfrm>
              <a:off x="2860725" y="657425"/>
              <a:ext cx="113125" cy="55300"/>
            </a:xfrm>
            <a:custGeom>
              <a:avLst/>
              <a:gdLst/>
              <a:ahLst/>
              <a:cxnLst/>
              <a:rect l="l" t="t" r="r" b="b"/>
              <a:pathLst>
                <a:path w="4525" h="2212" extrusionOk="0">
                  <a:moveTo>
                    <a:pt x="4524" y="1"/>
                  </a:moveTo>
                  <a:cubicBezTo>
                    <a:pt x="4524" y="1"/>
                    <a:pt x="3222" y="795"/>
                    <a:pt x="1920" y="795"/>
                  </a:cubicBezTo>
                  <a:cubicBezTo>
                    <a:pt x="1879" y="797"/>
                    <a:pt x="1837" y="797"/>
                    <a:pt x="1796" y="797"/>
                  </a:cubicBezTo>
                  <a:cubicBezTo>
                    <a:pt x="1176" y="797"/>
                    <a:pt x="559" y="642"/>
                    <a:pt x="0" y="332"/>
                  </a:cubicBezTo>
                  <a:lnTo>
                    <a:pt x="0" y="332"/>
                  </a:lnTo>
                  <a:cubicBezTo>
                    <a:pt x="127" y="1415"/>
                    <a:pt x="1031" y="2212"/>
                    <a:pt x="2082" y="2212"/>
                  </a:cubicBezTo>
                  <a:cubicBezTo>
                    <a:pt x="2123" y="2212"/>
                    <a:pt x="2165" y="2210"/>
                    <a:pt x="2207" y="2208"/>
                  </a:cubicBezTo>
                  <a:cubicBezTo>
                    <a:pt x="4237" y="2208"/>
                    <a:pt x="4524" y="1"/>
                    <a:pt x="452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33"/>
            <p:cNvSpPr/>
            <p:nvPr/>
          </p:nvSpPr>
          <p:spPr>
            <a:xfrm>
              <a:off x="2871750" y="492125"/>
              <a:ext cx="43050" cy="145025"/>
            </a:xfrm>
            <a:custGeom>
              <a:avLst/>
              <a:gdLst/>
              <a:ahLst/>
              <a:cxnLst/>
              <a:rect l="l" t="t" r="r" b="b"/>
              <a:pathLst>
                <a:path w="1722" h="5801" extrusionOk="0">
                  <a:moveTo>
                    <a:pt x="972" y="0"/>
                  </a:moveTo>
                  <a:cubicBezTo>
                    <a:pt x="922" y="0"/>
                    <a:pt x="861" y="47"/>
                    <a:pt x="861" y="102"/>
                  </a:cubicBezTo>
                  <a:cubicBezTo>
                    <a:pt x="861" y="831"/>
                    <a:pt x="1038" y="1537"/>
                    <a:pt x="1016" y="2243"/>
                  </a:cubicBezTo>
                  <a:cubicBezTo>
                    <a:pt x="1016" y="2861"/>
                    <a:pt x="883" y="3457"/>
                    <a:pt x="640" y="4009"/>
                  </a:cubicBezTo>
                  <a:cubicBezTo>
                    <a:pt x="442" y="4406"/>
                    <a:pt x="0" y="4803"/>
                    <a:pt x="199" y="5289"/>
                  </a:cubicBezTo>
                  <a:cubicBezTo>
                    <a:pt x="367" y="5692"/>
                    <a:pt x="790" y="5801"/>
                    <a:pt x="1197" y="5801"/>
                  </a:cubicBezTo>
                  <a:cubicBezTo>
                    <a:pt x="1325" y="5801"/>
                    <a:pt x="1451" y="5790"/>
                    <a:pt x="1567" y="5774"/>
                  </a:cubicBezTo>
                  <a:cubicBezTo>
                    <a:pt x="1722" y="5752"/>
                    <a:pt x="1700" y="5531"/>
                    <a:pt x="1545" y="5531"/>
                  </a:cubicBezTo>
                  <a:cubicBezTo>
                    <a:pt x="1236" y="5509"/>
                    <a:pt x="861" y="5553"/>
                    <a:pt x="618" y="5289"/>
                  </a:cubicBezTo>
                  <a:cubicBezTo>
                    <a:pt x="376" y="5068"/>
                    <a:pt x="508" y="4825"/>
                    <a:pt x="663" y="4582"/>
                  </a:cubicBezTo>
                  <a:cubicBezTo>
                    <a:pt x="927" y="4185"/>
                    <a:pt x="1126" y="3744"/>
                    <a:pt x="1214" y="3280"/>
                  </a:cubicBezTo>
                  <a:cubicBezTo>
                    <a:pt x="1325" y="2795"/>
                    <a:pt x="1347" y="2287"/>
                    <a:pt x="1325" y="1780"/>
                  </a:cubicBezTo>
                  <a:cubicBezTo>
                    <a:pt x="1303" y="1206"/>
                    <a:pt x="1214" y="632"/>
                    <a:pt x="1038" y="58"/>
                  </a:cubicBezTo>
                  <a:cubicBezTo>
                    <a:pt x="1029" y="17"/>
                    <a:pt x="1003" y="0"/>
                    <a:pt x="972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33"/>
            <p:cNvSpPr/>
            <p:nvPr/>
          </p:nvSpPr>
          <p:spPr>
            <a:xfrm>
              <a:off x="2700150" y="505800"/>
              <a:ext cx="405300" cy="327425"/>
            </a:xfrm>
            <a:custGeom>
              <a:avLst/>
              <a:gdLst/>
              <a:ahLst/>
              <a:cxnLst/>
              <a:rect l="l" t="t" r="r" b="b"/>
              <a:pathLst>
                <a:path w="16212" h="13097" extrusionOk="0">
                  <a:moveTo>
                    <a:pt x="15960" y="0"/>
                  </a:moveTo>
                  <a:cubicBezTo>
                    <a:pt x="15886" y="0"/>
                    <a:pt x="15813" y="39"/>
                    <a:pt x="15780" y="129"/>
                  </a:cubicBezTo>
                  <a:cubicBezTo>
                    <a:pt x="15185" y="1475"/>
                    <a:pt x="14699" y="2888"/>
                    <a:pt x="14191" y="4278"/>
                  </a:cubicBezTo>
                  <a:cubicBezTo>
                    <a:pt x="13927" y="4984"/>
                    <a:pt x="13684" y="5691"/>
                    <a:pt x="13463" y="6397"/>
                  </a:cubicBezTo>
                  <a:cubicBezTo>
                    <a:pt x="13353" y="6706"/>
                    <a:pt x="13243" y="7037"/>
                    <a:pt x="13154" y="7368"/>
                  </a:cubicBezTo>
                  <a:cubicBezTo>
                    <a:pt x="13110" y="7478"/>
                    <a:pt x="13088" y="7589"/>
                    <a:pt x="13044" y="7721"/>
                  </a:cubicBezTo>
                  <a:cubicBezTo>
                    <a:pt x="11631" y="8449"/>
                    <a:pt x="10065" y="8847"/>
                    <a:pt x="8453" y="8847"/>
                  </a:cubicBezTo>
                  <a:cubicBezTo>
                    <a:pt x="8414" y="8847"/>
                    <a:pt x="8374" y="8847"/>
                    <a:pt x="8335" y="8847"/>
                  </a:cubicBezTo>
                  <a:cubicBezTo>
                    <a:pt x="6325" y="8847"/>
                    <a:pt x="4381" y="8297"/>
                    <a:pt x="2649" y="7280"/>
                  </a:cubicBezTo>
                  <a:cubicBezTo>
                    <a:pt x="2362" y="6198"/>
                    <a:pt x="1987" y="5139"/>
                    <a:pt x="1656" y="4080"/>
                  </a:cubicBezTo>
                  <a:cubicBezTo>
                    <a:pt x="1457" y="3440"/>
                    <a:pt x="1237" y="2777"/>
                    <a:pt x="1038" y="2115"/>
                  </a:cubicBezTo>
                  <a:cubicBezTo>
                    <a:pt x="928" y="1784"/>
                    <a:pt x="817" y="1453"/>
                    <a:pt x="707" y="1144"/>
                  </a:cubicBezTo>
                  <a:cubicBezTo>
                    <a:pt x="619" y="857"/>
                    <a:pt x="553" y="460"/>
                    <a:pt x="310" y="306"/>
                  </a:cubicBezTo>
                  <a:cubicBezTo>
                    <a:pt x="286" y="290"/>
                    <a:pt x="257" y="283"/>
                    <a:pt x="229" y="283"/>
                  </a:cubicBezTo>
                  <a:cubicBezTo>
                    <a:pt x="177" y="283"/>
                    <a:pt x="125" y="307"/>
                    <a:pt x="111" y="350"/>
                  </a:cubicBezTo>
                  <a:cubicBezTo>
                    <a:pt x="1" y="637"/>
                    <a:pt x="155" y="946"/>
                    <a:pt x="244" y="1211"/>
                  </a:cubicBezTo>
                  <a:cubicBezTo>
                    <a:pt x="332" y="1564"/>
                    <a:pt x="442" y="1917"/>
                    <a:pt x="553" y="2270"/>
                  </a:cubicBezTo>
                  <a:cubicBezTo>
                    <a:pt x="751" y="2910"/>
                    <a:pt x="950" y="3550"/>
                    <a:pt x="1171" y="4190"/>
                  </a:cubicBezTo>
                  <a:cubicBezTo>
                    <a:pt x="1524" y="5293"/>
                    <a:pt x="1833" y="6441"/>
                    <a:pt x="2252" y="7522"/>
                  </a:cubicBezTo>
                  <a:cubicBezTo>
                    <a:pt x="2120" y="7699"/>
                    <a:pt x="1987" y="7920"/>
                    <a:pt x="1833" y="8185"/>
                  </a:cubicBezTo>
                  <a:cubicBezTo>
                    <a:pt x="1722" y="7898"/>
                    <a:pt x="1590" y="7589"/>
                    <a:pt x="1479" y="7302"/>
                  </a:cubicBezTo>
                  <a:cubicBezTo>
                    <a:pt x="1369" y="7037"/>
                    <a:pt x="1259" y="6750"/>
                    <a:pt x="1148" y="6485"/>
                  </a:cubicBezTo>
                  <a:cubicBezTo>
                    <a:pt x="1060" y="6220"/>
                    <a:pt x="972" y="5845"/>
                    <a:pt x="751" y="5647"/>
                  </a:cubicBezTo>
                  <a:cubicBezTo>
                    <a:pt x="724" y="5626"/>
                    <a:pt x="690" y="5616"/>
                    <a:pt x="656" y="5616"/>
                  </a:cubicBezTo>
                  <a:cubicBezTo>
                    <a:pt x="580" y="5616"/>
                    <a:pt x="502" y="5665"/>
                    <a:pt x="486" y="5757"/>
                  </a:cubicBezTo>
                  <a:cubicBezTo>
                    <a:pt x="486" y="6022"/>
                    <a:pt x="553" y="6287"/>
                    <a:pt x="685" y="6529"/>
                  </a:cubicBezTo>
                  <a:cubicBezTo>
                    <a:pt x="795" y="6838"/>
                    <a:pt x="928" y="7147"/>
                    <a:pt x="1038" y="7478"/>
                  </a:cubicBezTo>
                  <a:cubicBezTo>
                    <a:pt x="1193" y="7876"/>
                    <a:pt x="1347" y="8339"/>
                    <a:pt x="1524" y="8758"/>
                  </a:cubicBezTo>
                  <a:cubicBezTo>
                    <a:pt x="1391" y="8979"/>
                    <a:pt x="1281" y="9200"/>
                    <a:pt x="1193" y="9420"/>
                  </a:cubicBezTo>
                  <a:cubicBezTo>
                    <a:pt x="2610" y="11859"/>
                    <a:pt x="4460" y="13097"/>
                    <a:pt x="8231" y="13097"/>
                  </a:cubicBezTo>
                  <a:cubicBezTo>
                    <a:pt x="8453" y="13097"/>
                    <a:pt x="8681" y="13093"/>
                    <a:pt x="8917" y="13084"/>
                  </a:cubicBezTo>
                  <a:cubicBezTo>
                    <a:pt x="12956" y="12952"/>
                    <a:pt x="15449" y="9641"/>
                    <a:pt x="15405" y="9310"/>
                  </a:cubicBezTo>
                  <a:cubicBezTo>
                    <a:pt x="15251" y="8891"/>
                    <a:pt x="15074" y="8493"/>
                    <a:pt x="14854" y="8118"/>
                  </a:cubicBezTo>
                  <a:cubicBezTo>
                    <a:pt x="15074" y="7522"/>
                    <a:pt x="15251" y="6927"/>
                    <a:pt x="15405" y="6309"/>
                  </a:cubicBezTo>
                  <a:cubicBezTo>
                    <a:pt x="15431" y="6193"/>
                    <a:pt x="15337" y="6122"/>
                    <a:pt x="15241" y="6122"/>
                  </a:cubicBezTo>
                  <a:cubicBezTo>
                    <a:pt x="15172" y="6122"/>
                    <a:pt x="15102" y="6159"/>
                    <a:pt x="15074" y="6242"/>
                  </a:cubicBezTo>
                  <a:cubicBezTo>
                    <a:pt x="14942" y="6728"/>
                    <a:pt x="14787" y="7213"/>
                    <a:pt x="14633" y="7677"/>
                  </a:cubicBezTo>
                  <a:cubicBezTo>
                    <a:pt x="14412" y="7258"/>
                    <a:pt x="14236" y="6927"/>
                    <a:pt x="14236" y="6927"/>
                  </a:cubicBezTo>
                  <a:cubicBezTo>
                    <a:pt x="14015" y="7125"/>
                    <a:pt x="13772" y="7280"/>
                    <a:pt x="13529" y="7434"/>
                  </a:cubicBezTo>
                  <a:cubicBezTo>
                    <a:pt x="13618" y="7191"/>
                    <a:pt x="13706" y="6949"/>
                    <a:pt x="13794" y="6706"/>
                  </a:cubicBezTo>
                  <a:cubicBezTo>
                    <a:pt x="14037" y="5978"/>
                    <a:pt x="14302" y="5249"/>
                    <a:pt x="14545" y="4521"/>
                  </a:cubicBezTo>
                  <a:cubicBezTo>
                    <a:pt x="15074" y="3086"/>
                    <a:pt x="15648" y="1696"/>
                    <a:pt x="16156" y="262"/>
                  </a:cubicBezTo>
                  <a:cubicBezTo>
                    <a:pt x="16211" y="109"/>
                    <a:pt x="16084" y="0"/>
                    <a:pt x="159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33"/>
            <p:cNvSpPr/>
            <p:nvPr/>
          </p:nvSpPr>
          <p:spPr>
            <a:xfrm>
              <a:off x="3439475" y="5142500"/>
              <a:ext cx="760875" cy="312325"/>
            </a:xfrm>
            <a:custGeom>
              <a:avLst/>
              <a:gdLst/>
              <a:ahLst/>
              <a:cxnLst/>
              <a:rect l="l" t="t" r="r" b="b"/>
              <a:pathLst>
                <a:path w="30435" h="12493" extrusionOk="0">
                  <a:moveTo>
                    <a:pt x="18385" y="1"/>
                  </a:moveTo>
                  <a:cubicBezTo>
                    <a:pt x="18385" y="1"/>
                    <a:pt x="18517" y="3135"/>
                    <a:pt x="12691" y="5783"/>
                  </a:cubicBezTo>
                  <a:cubicBezTo>
                    <a:pt x="10749" y="6622"/>
                    <a:pt x="8696" y="7284"/>
                    <a:pt x="6600" y="7703"/>
                  </a:cubicBezTo>
                  <a:cubicBezTo>
                    <a:pt x="1722" y="8785"/>
                    <a:pt x="1" y="12492"/>
                    <a:pt x="1" y="12492"/>
                  </a:cubicBezTo>
                  <a:lnTo>
                    <a:pt x="30015" y="12492"/>
                  </a:lnTo>
                  <a:lnTo>
                    <a:pt x="30214" y="6865"/>
                  </a:lnTo>
                  <a:lnTo>
                    <a:pt x="30435" y="928"/>
                  </a:lnTo>
                  <a:lnTo>
                    <a:pt x="18385" y="1"/>
                  </a:ln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33"/>
            <p:cNvSpPr/>
            <p:nvPr/>
          </p:nvSpPr>
          <p:spPr>
            <a:xfrm>
              <a:off x="3439475" y="5287075"/>
              <a:ext cx="755350" cy="167750"/>
            </a:xfrm>
            <a:custGeom>
              <a:avLst/>
              <a:gdLst/>
              <a:ahLst/>
              <a:cxnLst/>
              <a:rect l="l" t="t" r="r" b="b"/>
              <a:pathLst>
                <a:path w="30214" h="6710" extrusionOk="0">
                  <a:moveTo>
                    <a:pt x="12691" y="0"/>
                  </a:moveTo>
                  <a:cubicBezTo>
                    <a:pt x="10749" y="839"/>
                    <a:pt x="8696" y="1501"/>
                    <a:pt x="6622" y="1920"/>
                  </a:cubicBezTo>
                  <a:cubicBezTo>
                    <a:pt x="1722" y="3002"/>
                    <a:pt x="1" y="6709"/>
                    <a:pt x="1" y="6709"/>
                  </a:cubicBezTo>
                  <a:lnTo>
                    <a:pt x="30015" y="6709"/>
                  </a:lnTo>
                  <a:lnTo>
                    <a:pt x="30214" y="1082"/>
                  </a:lnTo>
                  <a:lnTo>
                    <a:pt x="30214" y="1082"/>
                  </a:lnTo>
                  <a:cubicBezTo>
                    <a:pt x="27477" y="1920"/>
                    <a:pt x="23262" y="3796"/>
                    <a:pt x="16112" y="4436"/>
                  </a:cubicBezTo>
                  <a:cubicBezTo>
                    <a:pt x="15383" y="2847"/>
                    <a:pt x="14015" y="1280"/>
                    <a:pt x="12691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33"/>
            <p:cNvSpPr/>
            <p:nvPr/>
          </p:nvSpPr>
          <p:spPr>
            <a:xfrm>
              <a:off x="3734100" y="2547675"/>
              <a:ext cx="551225" cy="2785750"/>
            </a:xfrm>
            <a:custGeom>
              <a:avLst/>
              <a:gdLst/>
              <a:ahLst/>
              <a:cxnLst/>
              <a:rect l="l" t="t" r="r" b="b"/>
              <a:pathLst>
                <a:path w="22049" h="111430" extrusionOk="0">
                  <a:moveTo>
                    <a:pt x="1" y="1"/>
                  </a:moveTo>
                  <a:lnTo>
                    <a:pt x="178" y="7460"/>
                  </a:lnTo>
                  <a:lnTo>
                    <a:pt x="2495" y="104875"/>
                  </a:lnTo>
                  <a:lnTo>
                    <a:pt x="22048" y="111430"/>
                  </a:lnTo>
                  <a:lnTo>
                    <a:pt x="19731" y="7460"/>
                  </a:lnTo>
                  <a:lnTo>
                    <a:pt x="19554" y="20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33"/>
            <p:cNvSpPr/>
            <p:nvPr/>
          </p:nvSpPr>
          <p:spPr>
            <a:xfrm>
              <a:off x="3734100" y="2547675"/>
              <a:ext cx="493300" cy="186525"/>
            </a:xfrm>
            <a:custGeom>
              <a:avLst/>
              <a:gdLst/>
              <a:ahLst/>
              <a:cxnLst/>
              <a:rect l="l" t="t" r="r" b="b"/>
              <a:pathLst>
                <a:path w="19732" h="7461" extrusionOk="0">
                  <a:moveTo>
                    <a:pt x="1" y="1"/>
                  </a:moveTo>
                  <a:lnTo>
                    <a:pt x="178" y="7460"/>
                  </a:lnTo>
                  <a:lnTo>
                    <a:pt x="19731" y="7460"/>
                  </a:lnTo>
                  <a:lnTo>
                    <a:pt x="19554" y="20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33"/>
            <p:cNvSpPr/>
            <p:nvPr/>
          </p:nvSpPr>
          <p:spPr>
            <a:xfrm>
              <a:off x="4570550" y="5142500"/>
              <a:ext cx="792850" cy="312325"/>
            </a:xfrm>
            <a:custGeom>
              <a:avLst/>
              <a:gdLst/>
              <a:ahLst/>
              <a:cxnLst/>
              <a:rect l="l" t="t" r="r" b="b"/>
              <a:pathLst>
                <a:path w="31714" h="12493" extrusionOk="0">
                  <a:moveTo>
                    <a:pt x="11940" y="1"/>
                  </a:moveTo>
                  <a:lnTo>
                    <a:pt x="0" y="928"/>
                  </a:lnTo>
                  <a:lnTo>
                    <a:pt x="883" y="6865"/>
                  </a:lnTo>
                  <a:lnTo>
                    <a:pt x="1700" y="12492"/>
                  </a:lnTo>
                  <a:lnTo>
                    <a:pt x="31714" y="12492"/>
                  </a:lnTo>
                  <a:cubicBezTo>
                    <a:pt x="31714" y="12492"/>
                    <a:pt x="29573" y="8785"/>
                    <a:pt x="24586" y="7703"/>
                  </a:cubicBezTo>
                  <a:cubicBezTo>
                    <a:pt x="22423" y="7262"/>
                    <a:pt x="20304" y="6622"/>
                    <a:pt x="18274" y="5783"/>
                  </a:cubicBezTo>
                  <a:cubicBezTo>
                    <a:pt x="12160" y="3135"/>
                    <a:pt x="11940" y="1"/>
                    <a:pt x="11940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33"/>
            <p:cNvSpPr/>
            <p:nvPr/>
          </p:nvSpPr>
          <p:spPr>
            <a:xfrm>
              <a:off x="4592050" y="5287075"/>
              <a:ext cx="771350" cy="167750"/>
            </a:xfrm>
            <a:custGeom>
              <a:avLst/>
              <a:gdLst/>
              <a:ahLst/>
              <a:cxnLst/>
              <a:rect l="l" t="t" r="r" b="b"/>
              <a:pathLst>
                <a:path w="30854" h="6710" extrusionOk="0">
                  <a:moveTo>
                    <a:pt x="17414" y="0"/>
                  </a:moveTo>
                  <a:cubicBezTo>
                    <a:pt x="16244" y="1280"/>
                    <a:pt x="15052" y="2847"/>
                    <a:pt x="14478" y="4436"/>
                  </a:cubicBezTo>
                  <a:cubicBezTo>
                    <a:pt x="7284" y="3796"/>
                    <a:pt x="2848" y="1920"/>
                    <a:pt x="23" y="1082"/>
                  </a:cubicBezTo>
                  <a:lnTo>
                    <a:pt x="1" y="1082"/>
                  </a:lnTo>
                  <a:lnTo>
                    <a:pt x="840" y="6709"/>
                  </a:lnTo>
                  <a:lnTo>
                    <a:pt x="30854" y="6709"/>
                  </a:lnTo>
                  <a:cubicBezTo>
                    <a:pt x="30854" y="6709"/>
                    <a:pt x="28713" y="3002"/>
                    <a:pt x="23726" y="1920"/>
                  </a:cubicBezTo>
                  <a:cubicBezTo>
                    <a:pt x="21563" y="1479"/>
                    <a:pt x="19444" y="839"/>
                    <a:pt x="17414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33"/>
            <p:cNvSpPr/>
            <p:nvPr/>
          </p:nvSpPr>
          <p:spPr>
            <a:xfrm>
              <a:off x="4257700" y="2547675"/>
              <a:ext cx="717300" cy="2785750"/>
            </a:xfrm>
            <a:custGeom>
              <a:avLst/>
              <a:gdLst/>
              <a:ahLst/>
              <a:cxnLst/>
              <a:rect l="l" t="t" r="r" b="b"/>
              <a:pathLst>
                <a:path w="28692" h="111430" extrusionOk="0">
                  <a:moveTo>
                    <a:pt x="19554" y="1"/>
                  </a:moveTo>
                  <a:lnTo>
                    <a:pt x="1" y="200"/>
                  </a:lnTo>
                  <a:lnTo>
                    <a:pt x="641" y="7460"/>
                  </a:lnTo>
                  <a:lnTo>
                    <a:pt x="9844" y="111430"/>
                  </a:lnTo>
                  <a:lnTo>
                    <a:pt x="28691" y="104875"/>
                  </a:lnTo>
                  <a:lnTo>
                    <a:pt x="20194" y="7460"/>
                  </a:lnTo>
                  <a:lnTo>
                    <a:pt x="19554" y="1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33"/>
            <p:cNvSpPr/>
            <p:nvPr/>
          </p:nvSpPr>
          <p:spPr>
            <a:xfrm>
              <a:off x="4257700" y="2547675"/>
              <a:ext cx="504875" cy="186525"/>
            </a:xfrm>
            <a:custGeom>
              <a:avLst/>
              <a:gdLst/>
              <a:ahLst/>
              <a:cxnLst/>
              <a:rect l="l" t="t" r="r" b="b"/>
              <a:pathLst>
                <a:path w="20195" h="7461" extrusionOk="0">
                  <a:moveTo>
                    <a:pt x="19554" y="1"/>
                  </a:moveTo>
                  <a:lnTo>
                    <a:pt x="1" y="200"/>
                  </a:lnTo>
                  <a:lnTo>
                    <a:pt x="641" y="7460"/>
                  </a:lnTo>
                  <a:lnTo>
                    <a:pt x="20194" y="7460"/>
                  </a:lnTo>
                  <a:lnTo>
                    <a:pt x="19554" y="1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33"/>
            <p:cNvSpPr/>
            <p:nvPr/>
          </p:nvSpPr>
          <p:spPr>
            <a:xfrm>
              <a:off x="3401975" y="1086600"/>
              <a:ext cx="585950" cy="820775"/>
            </a:xfrm>
            <a:custGeom>
              <a:avLst/>
              <a:gdLst/>
              <a:ahLst/>
              <a:cxnLst/>
              <a:rect l="l" t="t" r="r" b="b"/>
              <a:pathLst>
                <a:path w="23438" h="32831" extrusionOk="0">
                  <a:moveTo>
                    <a:pt x="18307" y="0"/>
                  </a:moveTo>
                  <a:cubicBezTo>
                    <a:pt x="16189" y="0"/>
                    <a:pt x="13522" y="2385"/>
                    <a:pt x="9336" y="8103"/>
                  </a:cubicBezTo>
                  <a:cubicBezTo>
                    <a:pt x="3884" y="15563"/>
                    <a:pt x="111" y="26554"/>
                    <a:pt x="111" y="26554"/>
                  </a:cubicBezTo>
                  <a:cubicBezTo>
                    <a:pt x="111" y="26554"/>
                    <a:pt x="0" y="30217"/>
                    <a:pt x="3774" y="32115"/>
                  </a:cubicBezTo>
                  <a:cubicBezTo>
                    <a:pt x="4793" y="32621"/>
                    <a:pt x="5771" y="32830"/>
                    <a:pt x="6681" y="32830"/>
                  </a:cubicBezTo>
                  <a:cubicBezTo>
                    <a:pt x="9142" y="32830"/>
                    <a:pt x="11104" y="31302"/>
                    <a:pt x="12006" y="29996"/>
                  </a:cubicBezTo>
                  <a:cubicBezTo>
                    <a:pt x="13220" y="28231"/>
                    <a:pt x="22555" y="10995"/>
                    <a:pt x="22997" y="7000"/>
                  </a:cubicBezTo>
                  <a:cubicBezTo>
                    <a:pt x="23438" y="3005"/>
                    <a:pt x="20878" y="114"/>
                    <a:pt x="18450" y="4"/>
                  </a:cubicBezTo>
                  <a:cubicBezTo>
                    <a:pt x="18403" y="1"/>
                    <a:pt x="18355" y="0"/>
                    <a:pt x="18307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33"/>
            <p:cNvSpPr/>
            <p:nvPr/>
          </p:nvSpPr>
          <p:spPr>
            <a:xfrm>
              <a:off x="5342925" y="1130400"/>
              <a:ext cx="157325" cy="106825"/>
            </a:xfrm>
            <a:custGeom>
              <a:avLst/>
              <a:gdLst/>
              <a:ahLst/>
              <a:cxnLst/>
              <a:rect l="l" t="t" r="r" b="b"/>
              <a:pathLst>
                <a:path w="6293" h="4273" extrusionOk="0">
                  <a:moveTo>
                    <a:pt x="5375" y="1"/>
                  </a:moveTo>
                  <a:cubicBezTo>
                    <a:pt x="4175" y="1"/>
                    <a:pt x="47" y="2931"/>
                    <a:pt x="47" y="2931"/>
                  </a:cubicBezTo>
                  <a:cubicBezTo>
                    <a:pt x="0" y="4014"/>
                    <a:pt x="466" y="4273"/>
                    <a:pt x="921" y="4273"/>
                  </a:cubicBezTo>
                  <a:cubicBezTo>
                    <a:pt x="1338" y="4273"/>
                    <a:pt x="1746" y="4056"/>
                    <a:pt x="1746" y="4056"/>
                  </a:cubicBezTo>
                  <a:cubicBezTo>
                    <a:pt x="1746" y="4056"/>
                    <a:pt x="4438" y="2776"/>
                    <a:pt x="5211" y="1915"/>
                  </a:cubicBezTo>
                  <a:cubicBezTo>
                    <a:pt x="5961" y="1055"/>
                    <a:pt x="6292" y="724"/>
                    <a:pt x="5630" y="84"/>
                  </a:cubicBezTo>
                  <a:cubicBezTo>
                    <a:pt x="5575" y="27"/>
                    <a:pt x="5488" y="1"/>
                    <a:pt x="5375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33"/>
            <p:cNvSpPr/>
            <p:nvPr/>
          </p:nvSpPr>
          <p:spPr>
            <a:xfrm>
              <a:off x="5516875" y="1063900"/>
              <a:ext cx="78275" cy="169675"/>
            </a:xfrm>
            <a:custGeom>
              <a:avLst/>
              <a:gdLst/>
              <a:ahLst/>
              <a:cxnLst/>
              <a:rect l="l" t="t" r="r" b="b"/>
              <a:pathLst>
                <a:path w="3131" h="6787" extrusionOk="0">
                  <a:moveTo>
                    <a:pt x="2318" y="1"/>
                  </a:moveTo>
                  <a:cubicBezTo>
                    <a:pt x="2057" y="1"/>
                    <a:pt x="1674" y="159"/>
                    <a:pt x="1519" y="360"/>
                  </a:cubicBezTo>
                  <a:cubicBezTo>
                    <a:pt x="1298" y="647"/>
                    <a:pt x="1188" y="1795"/>
                    <a:pt x="1387" y="3141"/>
                  </a:cubicBezTo>
                  <a:cubicBezTo>
                    <a:pt x="1276" y="3538"/>
                    <a:pt x="129" y="5061"/>
                    <a:pt x="40" y="6032"/>
                  </a:cubicBezTo>
                  <a:cubicBezTo>
                    <a:pt x="1" y="6597"/>
                    <a:pt x="197" y="6787"/>
                    <a:pt x="562" y="6787"/>
                  </a:cubicBezTo>
                  <a:cubicBezTo>
                    <a:pt x="810" y="6787"/>
                    <a:pt x="1136" y="6700"/>
                    <a:pt x="1519" y="6584"/>
                  </a:cubicBezTo>
                  <a:cubicBezTo>
                    <a:pt x="2490" y="6275"/>
                    <a:pt x="2887" y="4333"/>
                    <a:pt x="3020" y="3317"/>
                  </a:cubicBezTo>
                  <a:cubicBezTo>
                    <a:pt x="3130" y="2324"/>
                    <a:pt x="2711" y="316"/>
                    <a:pt x="2556" y="95"/>
                  </a:cubicBezTo>
                  <a:cubicBezTo>
                    <a:pt x="2517" y="30"/>
                    <a:pt x="2428" y="1"/>
                    <a:pt x="2318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33"/>
            <p:cNvSpPr/>
            <p:nvPr/>
          </p:nvSpPr>
          <p:spPr>
            <a:xfrm>
              <a:off x="5196775" y="1089475"/>
              <a:ext cx="458050" cy="327725"/>
            </a:xfrm>
            <a:custGeom>
              <a:avLst/>
              <a:gdLst/>
              <a:ahLst/>
              <a:cxnLst/>
              <a:rect l="l" t="t" r="r" b="b"/>
              <a:pathLst>
                <a:path w="18322" h="13109" extrusionOk="0">
                  <a:moveTo>
                    <a:pt x="17346" y="0"/>
                  </a:moveTo>
                  <a:cubicBezTo>
                    <a:pt x="17233" y="0"/>
                    <a:pt x="17115" y="14"/>
                    <a:pt x="16993" y="43"/>
                  </a:cubicBezTo>
                  <a:cubicBezTo>
                    <a:pt x="16287" y="198"/>
                    <a:pt x="14522" y="4568"/>
                    <a:pt x="14522" y="4568"/>
                  </a:cubicBezTo>
                  <a:cubicBezTo>
                    <a:pt x="14522" y="4568"/>
                    <a:pt x="11275" y="4411"/>
                    <a:pt x="8718" y="4411"/>
                  </a:cubicBezTo>
                  <a:cubicBezTo>
                    <a:pt x="7440" y="4411"/>
                    <a:pt x="6334" y="4450"/>
                    <a:pt x="5893" y="4568"/>
                  </a:cubicBezTo>
                  <a:cubicBezTo>
                    <a:pt x="4546" y="4899"/>
                    <a:pt x="0" y="9445"/>
                    <a:pt x="0" y="9445"/>
                  </a:cubicBezTo>
                  <a:lnTo>
                    <a:pt x="4436" y="13109"/>
                  </a:lnTo>
                  <a:lnTo>
                    <a:pt x="9004" y="8275"/>
                  </a:lnTo>
                  <a:cubicBezTo>
                    <a:pt x="9004" y="8275"/>
                    <a:pt x="9964" y="8325"/>
                    <a:pt x="11093" y="8325"/>
                  </a:cubicBezTo>
                  <a:cubicBezTo>
                    <a:pt x="12221" y="8325"/>
                    <a:pt x="13518" y="8275"/>
                    <a:pt x="14191" y="8077"/>
                  </a:cubicBezTo>
                  <a:cubicBezTo>
                    <a:pt x="15515" y="7679"/>
                    <a:pt x="18119" y="1147"/>
                    <a:pt x="18229" y="705"/>
                  </a:cubicBezTo>
                  <a:cubicBezTo>
                    <a:pt x="18321" y="338"/>
                    <a:pt x="17908" y="0"/>
                    <a:pt x="17346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33"/>
            <p:cNvSpPr/>
            <p:nvPr/>
          </p:nvSpPr>
          <p:spPr>
            <a:xfrm>
              <a:off x="4420125" y="1093700"/>
              <a:ext cx="974725" cy="754850"/>
            </a:xfrm>
            <a:custGeom>
              <a:avLst/>
              <a:gdLst/>
              <a:ahLst/>
              <a:cxnLst/>
              <a:rect l="l" t="t" r="r" b="b"/>
              <a:pathLst>
                <a:path w="38989" h="30194" extrusionOk="0">
                  <a:moveTo>
                    <a:pt x="6588" y="0"/>
                  </a:moveTo>
                  <a:cubicBezTo>
                    <a:pt x="3456" y="0"/>
                    <a:pt x="1" y="3830"/>
                    <a:pt x="897" y="7157"/>
                  </a:cubicBezTo>
                  <a:cubicBezTo>
                    <a:pt x="2157" y="11750"/>
                    <a:pt x="17248" y="30194"/>
                    <a:pt x="22919" y="30194"/>
                  </a:cubicBezTo>
                  <a:cubicBezTo>
                    <a:pt x="23108" y="30194"/>
                    <a:pt x="23285" y="30174"/>
                    <a:pt x="23452" y="30132"/>
                  </a:cubicBezTo>
                  <a:cubicBezTo>
                    <a:pt x="28638" y="28830"/>
                    <a:pt x="38989" y="12432"/>
                    <a:pt x="38989" y="12432"/>
                  </a:cubicBezTo>
                  <a:lnTo>
                    <a:pt x="32633" y="5966"/>
                  </a:lnTo>
                  <a:lnTo>
                    <a:pt x="23121" y="16206"/>
                  </a:lnTo>
                  <a:cubicBezTo>
                    <a:pt x="23121" y="16206"/>
                    <a:pt x="10939" y="1110"/>
                    <a:pt x="7584" y="139"/>
                  </a:cubicBezTo>
                  <a:cubicBezTo>
                    <a:pt x="7260" y="45"/>
                    <a:pt x="6926" y="0"/>
                    <a:pt x="6588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33"/>
            <p:cNvSpPr/>
            <p:nvPr/>
          </p:nvSpPr>
          <p:spPr>
            <a:xfrm>
              <a:off x="3670650" y="1042000"/>
              <a:ext cx="1140475" cy="1548750"/>
            </a:xfrm>
            <a:custGeom>
              <a:avLst/>
              <a:gdLst/>
              <a:ahLst/>
              <a:cxnLst/>
              <a:rect l="l" t="t" r="r" b="b"/>
              <a:pathLst>
                <a:path w="45619" h="61950" extrusionOk="0">
                  <a:moveTo>
                    <a:pt x="13927" y="0"/>
                  </a:moveTo>
                  <a:cubicBezTo>
                    <a:pt x="13927" y="0"/>
                    <a:pt x="13243" y="111"/>
                    <a:pt x="12227" y="287"/>
                  </a:cubicBezTo>
                  <a:cubicBezTo>
                    <a:pt x="9822" y="751"/>
                    <a:pt x="5562" y="1722"/>
                    <a:pt x="4503" y="3178"/>
                  </a:cubicBezTo>
                  <a:cubicBezTo>
                    <a:pt x="3002" y="5231"/>
                    <a:pt x="7725" y="28735"/>
                    <a:pt x="7725" y="28735"/>
                  </a:cubicBezTo>
                  <a:cubicBezTo>
                    <a:pt x="7725" y="28735"/>
                    <a:pt x="1" y="54225"/>
                    <a:pt x="1060" y="61949"/>
                  </a:cubicBezTo>
                  <a:lnTo>
                    <a:pt x="45552" y="61949"/>
                  </a:lnTo>
                  <a:cubicBezTo>
                    <a:pt x="45618" y="60493"/>
                    <a:pt x="45508" y="59014"/>
                    <a:pt x="45287" y="57558"/>
                  </a:cubicBezTo>
                  <a:cubicBezTo>
                    <a:pt x="44890" y="55284"/>
                    <a:pt x="38380" y="34230"/>
                    <a:pt x="37056" y="30721"/>
                  </a:cubicBezTo>
                  <a:cubicBezTo>
                    <a:pt x="38954" y="21055"/>
                    <a:pt x="39505" y="5827"/>
                    <a:pt x="39174" y="4061"/>
                  </a:cubicBezTo>
                  <a:cubicBezTo>
                    <a:pt x="38843" y="2273"/>
                    <a:pt x="35400" y="1391"/>
                    <a:pt x="33789" y="1060"/>
                  </a:cubicBezTo>
                  <a:cubicBezTo>
                    <a:pt x="32995" y="905"/>
                    <a:pt x="31847" y="729"/>
                    <a:pt x="30876" y="596"/>
                  </a:cubicBezTo>
                  <a:cubicBezTo>
                    <a:pt x="29817" y="442"/>
                    <a:pt x="28956" y="331"/>
                    <a:pt x="28956" y="331"/>
                  </a:cubicBezTo>
                  <a:lnTo>
                    <a:pt x="13927" y="0"/>
                  </a:lnTo>
                  <a:close/>
                </a:path>
              </a:pathLst>
            </a:custGeom>
            <a:solidFill>
              <a:srgbClr val="62C0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33"/>
            <p:cNvSpPr/>
            <p:nvPr/>
          </p:nvSpPr>
          <p:spPr>
            <a:xfrm>
              <a:off x="4386825" y="2190725"/>
              <a:ext cx="231750" cy="265775"/>
            </a:xfrm>
            <a:custGeom>
              <a:avLst/>
              <a:gdLst/>
              <a:ahLst/>
              <a:cxnLst/>
              <a:rect l="l" t="t" r="r" b="b"/>
              <a:pathLst>
                <a:path w="9270" h="10631" extrusionOk="0">
                  <a:moveTo>
                    <a:pt x="0" y="0"/>
                  </a:moveTo>
                  <a:lnTo>
                    <a:pt x="0" y="7415"/>
                  </a:lnTo>
                  <a:cubicBezTo>
                    <a:pt x="0" y="7415"/>
                    <a:pt x="221" y="9578"/>
                    <a:pt x="3090" y="10395"/>
                  </a:cubicBezTo>
                  <a:cubicBezTo>
                    <a:pt x="3668" y="10558"/>
                    <a:pt x="4238" y="10630"/>
                    <a:pt x="4783" y="10630"/>
                  </a:cubicBezTo>
                  <a:cubicBezTo>
                    <a:pt x="6962" y="10630"/>
                    <a:pt x="8731" y="9472"/>
                    <a:pt x="8960" y="8342"/>
                  </a:cubicBezTo>
                  <a:cubicBezTo>
                    <a:pt x="9269" y="6797"/>
                    <a:pt x="9093" y="353"/>
                    <a:pt x="9071" y="19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33"/>
            <p:cNvSpPr/>
            <p:nvPr/>
          </p:nvSpPr>
          <p:spPr>
            <a:xfrm>
              <a:off x="3851075" y="2190725"/>
              <a:ext cx="231750" cy="265775"/>
            </a:xfrm>
            <a:custGeom>
              <a:avLst/>
              <a:gdLst/>
              <a:ahLst/>
              <a:cxnLst/>
              <a:rect l="l" t="t" r="r" b="b"/>
              <a:pathLst>
                <a:path w="9270" h="10631" extrusionOk="0">
                  <a:moveTo>
                    <a:pt x="1" y="0"/>
                  </a:moveTo>
                  <a:lnTo>
                    <a:pt x="1" y="7415"/>
                  </a:lnTo>
                  <a:cubicBezTo>
                    <a:pt x="1" y="7415"/>
                    <a:pt x="199" y="9578"/>
                    <a:pt x="3090" y="10395"/>
                  </a:cubicBezTo>
                  <a:cubicBezTo>
                    <a:pt x="3664" y="10558"/>
                    <a:pt x="4232" y="10630"/>
                    <a:pt x="4775" y="10630"/>
                  </a:cubicBezTo>
                  <a:cubicBezTo>
                    <a:pt x="6948" y="10630"/>
                    <a:pt x="8731" y="9472"/>
                    <a:pt x="8961" y="8342"/>
                  </a:cubicBezTo>
                  <a:cubicBezTo>
                    <a:pt x="9270" y="6797"/>
                    <a:pt x="9071" y="353"/>
                    <a:pt x="9049" y="199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33"/>
            <p:cNvSpPr/>
            <p:nvPr/>
          </p:nvSpPr>
          <p:spPr>
            <a:xfrm>
              <a:off x="3976325" y="1042000"/>
              <a:ext cx="466250" cy="295200"/>
            </a:xfrm>
            <a:custGeom>
              <a:avLst/>
              <a:gdLst/>
              <a:ahLst/>
              <a:cxnLst/>
              <a:rect l="l" t="t" r="r" b="b"/>
              <a:pathLst>
                <a:path w="18650" h="11808" extrusionOk="0">
                  <a:moveTo>
                    <a:pt x="1700" y="0"/>
                  </a:moveTo>
                  <a:cubicBezTo>
                    <a:pt x="1700" y="0"/>
                    <a:pt x="1016" y="111"/>
                    <a:pt x="0" y="287"/>
                  </a:cubicBezTo>
                  <a:cubicBezTo>
                    <a:pt x="376" y="2891"/>
                    <a:pt x="4260" y="10638"/>
                    <a:pt x="9358" y="11807"/>
                  </a:cubicBezTo>
                  <a:cubicBezTo>
                    <a:pt x="15008" y="9556"/>
                    <a:pt x="18208" y="4414"/>
                    <a:pt x="18649" y="596"/>
                  </a:cubicBezTo>
                  <a:cubicBezTo>
                    <a:pt x="17590" y="442"/>
                    <a:pt x="16707" y="331"/>
                    <a:pt x="16707" y="331"/>
                  </a:cubicBezTo>
                  <a:lnTo>
                    <a:pt x="1700" y="0"/>
                  </a:ln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33"/>
            <p:cNvSpPr/>
            <p:nvPr/>
          </p:nvSpPr>
          <p:spPr>
            <a:xfrm>
              <a:off x="3718675" y="2228775"/>
              <a:ext cx="232300" cy="231725"/>
            </a:xfrm>
            <a:custGeom>
              <a:avLst/>
              <a:gdLst/>
              <a:ahLst/>
              <a:cxnLst/>
              <a:rect l="l" t="t" r="r" b="b"/>
              <a:pathLst>
                <a:path w="9292" h="9269" extrusionOk="0">
                  <a:moveTo>
                    <a:pt x="5915" y="1"/>
                  </a:moveTo>
                  <a:lnTo>
                    <a:pt x="0" y="3995"/>
                  </a:lnTo>
                  <a:cubicBezTo>
                    <a:pt x="0" y="3995"/>
                    <a:pt x="2626" y="8122"/>
                    <a:pt x="4105" y="8917"/>
                  </a:cubicBezTo>
                  <a:cubicBezTo>
                    <a:pt x="4574" y="9180"/>
                    <a:pt x="5106" y="9269"/>
                    <a:pt x="5613" y="9269"/>
                  </a:cubicBezTo>
                  <a:cubicBezTo>
                    <a:pt x="6682" y="9269"/>
                    <a:pt x="7636" y="8873"/>
                    <a:pt x="7636" y="8873"/>
                  </a:cubicBezTo>
                  <a:lnTo>
                    <a:pt x="9291" y="7372"/>
                  </a:lnTo>
                  <a:cubicBezTo>
                    <a:pt x="9291" y="7372"/>
                    <a:pt x="7393" y="1722"/>
                    <a:pt x="5915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33"/>
            <p:cNvSpPr/>
            <p:nvPr/>
          </p:nvSpPr>
          <p:spPr>
            <a:xfrm>
              <a:off x="3397550" y="1657575"/>
              <a:ext cx="523625" cy="762700"/>
            </a:xfrm>
            <a:custGeom>
              <a:avLst/>
              <a:gdLst/>
              <a:ahLst/>
              <a:cxnLst/>
              <a:rect l="l" t="t" r="r" b="b"/>
              <a:pathLst>
                <a:path w="20945" h="30508" extrusionOk="0">
                  <a:moveTo>
                    <a:pt x="4870" y="0"/>
                  </a:moveTo>
                  <a:cubicBezTo>
                    <a:pt x="3945" y="0"/>
                    <a:pt x="3028" y="213"/>
                    <a:pt x="2208" y="691"/>
                  </a:cubicBezTo>
                  <a:cubicBezTo>
                    <a:pt x="1" y="1971"/>
                    <a:pt x="45" y="5590"/>
                    <a:pt x="707" y="7819"/>
                  </a:cubicBezTo>
                  <a:cubicBezTo>
                    <a:pt x="2053" y="13712"/>
                    <a:pt x="3510" y="17707"/>
                    <a:pt x="6489" y="22452"/>
                  </a:cubicBezTo>
                  <a:cubicBezTo>
                    <a:pt x="6884" y="23088"/>
                    <a:pt x="11554" y="30508"/>
                    <a:pt x="11739" y="30508"/>
                  </a:cubicBezTo>
                  <a:cubicBezTo>
                    <a:pt x="11740" y="30508"/>
                    <a:pt x="11741" y="30507"/>
                    <a:pt x="11742" y="30507"/>
                  </a:cubicBezTo>
                  <a:lnTo>
                    <a:pt x="20944" y="24173"/>
                  </a:lnTo>
                  <a:cubicBezTo>
                    <a:pt x="19841" y="21370"/>
                    <a:pt x="14589" y="10313"/>
                    <a:pt x="13331" y="7665"/>
                  </a:cubicBezTo>
                  <a:cubicBezTo>
                    <a:pt x="12271" y="5480"/>
                    <a:pt x="11168" y="3229"/>
                    <a:pt x="9314" y="1662"/>
                  </a:cubicBezTo>
                  <a:cubicBezTo>
                    <a:pt x="9115" y="1486"/>
                    <a:pt x="8895" y="1331"/>
                    <a:pt x="8674" y="1177"/>
                  </a:cubicBezTo>
                  <a:cubicBezTo>
                    <a:pt x="7565" y="446"/>
                    <a:pt x="6208" y="0"/>
                    <a:pt x="4870" y="0"/>
                  </a:cubicBezTo>
                  <a:close/>
                </a:path>
              </a:pathLst>
            </a:custGeom>
            <a:solidFill>
              <a:srgbClr val="4AA2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33"/>
            <p:cNvSpPr/>
            <p:nvPr/>
          </p:nvSpPr>
          <p:spPr>
            <a:xfrm>
              <a:off x="3982400" y="2327050"/>
              <a:ext cx="158375" cy="142450"/>
            </a:xfrm>
            <a:custGeom>
              <a:avLst/>
              <a:gdLst/>
              <a:ahLst/>
              <a:cxnLst/>
              <a:rect l="l" t="t" r="r" b="b"/>
              <a:pathLst>
                <a:path w="6335" h="5698" extrusionOk="0">
                  <a:moveTo>
                    <a:pt x="2731" y="0"/>
                  </a:moveTo>
                  <a:cubicBezTo>
                    <a:pt x="1626" y="0"/>
                    <a:pt x="186" y="448"/>
                    <a:pt x="0" y="572"/>
                  </a:cubicBezTo>
                  <a:cubicBezTo>
                    <a:pt x="0" y="572"/>
                    <a:pt x="2671" y="4059"/>
                    <a:pt x="3421" y="4898"/>
                  </a:cubicBezTo>
                  <a:cubicBezTo>
                    <a:pt x="3877" y="5407"/>
                    <a:pt x="4676" y="5697"/>
                    <a:pt x="5287" y="5697"/>
                  </a:cubicBezTo>
                  <a:cubicBezTo>
                    <a:pt x="5680" y="5697"/>
                    <a:pt x="5996" y="5577"/>
                    <a:pt x="6091" y="5317"/>
                  </a:cubicBezTo>
                  <a:cubicBezTo>
                    <a:pt x="6334" y="4655"/>
                    <a:pt x="4767" y="3728"/>
                    <a:pt x="4767" y="3728"/>
                  </a:cubicBezTo>
                  <a:cubicBezTo>
                    <a:pt x="4767" y="3728"/>
                    <a:pt x="4591" y="1058"/>
                    <a:pt x="3840" y="307"/>
                  </a:cubicBezTo>
                  <a:cubicBezTo>
                    <a:pt x="3615" y="82"/>
                    <a:pt x="3204" y="0"/>
                    <a:pt x="2731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33"/>
            <p:cNvSpPr/>
            <p:nvPr/>
          </p:nvSpPr>
          <p:spPr>
            <a:xfrm>
              <a:off x="3810550" y="2318975"/>
              <a:ext cx="287175" cy="217825"/>
            </a:xfrm>
            <a:custGeom>
              <a:avLst/>
              <a:gdLst/>
              <a:ahLst/>
              <a:cxnLst/>
              <a:rect l="l" t="t" r="r" b="b"/>
              <a:pathLst>
                <a:path w="11487" h="8713" extrusionOk="0">
                  <a:moveTo>
                    <a:pt x="7529" y="1"/>
                  </a:moveTo>
                  <a:cubicBezTo>
                    <a:pt x="5651" y="1"/>
                    <a:pt x="0" y="3575"/>
                    <a:pt x="165" y="4338"/>
                  </a:cubicBezTo>
                  <a:cubicBezTo>
                    <a:pt x="320" y="5132"/>
                    <a:pt x="3144" y="8421"/>
                    <a:pt x="3696" y="8597"/>
                  </a:cubicBezTo>
                  <a:cubicBezTo>
                    <a:pt x="3909" y="8672"/>
                    <a:pt x="4122" y="8712"/>
                    <a:pt x="4335" y="8712"/>
                  </a:cubicBezTo>
                  <a:cubicBezTo>
                    <a:pt x="4497" y="8712"/>
                    <a:pt x="4660" y="8689"/>
                    <a:pt x="4822" y="8641"/>
                  </a:cubicBezTo>
                  <a:cubicBezTo>
                    <a:pt x="5109" y="8553"/>
                    <a:pt x="5396" y="8399"/>
                    <a:pt x="5638" y="8222"/>
                  </a:cubicBezTo>
                  <a:cubicBezTo>
                    <a:pt x="5938" y="8402"/>
                    <a:pt x="6215" y="8518"/>
                    <a:pt x="6504" y="8518"/>
                  </a:cubicBezTo>
                  <a:cubicBezTo>
                    <a:pt x="6854" y="8518"/>
                    <a:pt x="7222" y="8348"/>
                    <a:pt x="7669" y="7913"/>
                  </a:cubicBezTo>
                  <a:cubicBezTo>
                    <a:pt x="7867" y="8068"/>
                    <a:pt x="8088" y="8200"/>
                    <a:pt x="8331" y="8288"/>
                  </a:cubicBezTo>
                  <a:cubicBezTo>
                    <a:pt x="8472" y="8335"/>
                    <a:pt x="8601" y="8356"/>
                    <a:pt x="8718" y="8356"/>
                  </a:cubicBezTo>
                  <a:cubicBezTo>
                    <a:pt x="9478" y="8356"/>
                    <a:pt x="9743" y="7494"/>
                    <a:pt x="9743" y="7494"/>
                  </a:cubicBezTo>
                  <a:cubicBezTo>
                    <a:pt x="9826" y="7503"/>
                    <a:pt x="9908" y="7508"/>
                    <a:pt x="9988" y="7508"/>
                  </a:cubicBezTo>
                  <a:cubicBezTo>
                    <a:pt x="10103" y="7508"/>
                    <a:pt x="10214" y="7498"/>
                    <a:pt x="10317" y="7472"/>
                  </a:cubicBezTo>
                  <a:cubicBezTo>
                    <a:pt x="10825" y="7383"/>
                    <a:pt x="11487" y="7097"/>
                    <a:pt x="11376" y="6148"/>
                  </a:cubicBezTo>
                  <a:cubicBezTo>
                    <a:pt x="11222" y="4625"/>
                    <a:pt x="8949" y="476"/>
                    <a:pt x="7867" y="56"/>
                  </a:cubicBezTo>
                  <a:cubicBezTo>
                    <a:pt x="7776" y="19"/>
                    <a:pt x="7662" y="1"/>
                    <a:pt x="7529" y="1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33"/>
            <p:cNvSpPr/>
            <p:nvPr/>
          </p:nvSpPr>
          <p:spPr>
            <a:xfrm>
              <a:off x="3968050" y="2363950"/>
              <a:ext cx="100450" cy="142750"/>
            </a:xfrm>
            <a:custGeom>
              <a:avLst/>
              <a:gdLst/>
              <a:ahLst/>
              <a:cxnLst/>
              <a:rect l="l" t="t" r="r" b="b"/>
              <a:pathLst>
                <a:path w="4018" h="5710" extrusionOk="0">
                  <a:moveTo>
                    <a:pt x="0" y="1"/>
                  </a:moveTo>
                  <a:lnTo>
                    <a:pt x="0" y="1"/>
                  </a:lnTo>
                  <a:cubicBezTo>
                    <a:pt x="67" y="89"/>
                    <a:pt x="2340" y="3024"/>
                    <a:pt x="2715" y="3731"/>
                  </a:cubicBezTo>
                  <a:cubicBezTo>
                    <a:pt x="3090" y="4437"/>
                    <a:pt x="3487" y="5298"/>
                    <a:pt x="3443" y="5695"/>
                  </a:cubicBezTo>
                  <a:cubicBezTo>
                    <a:pt x="3526" y="5704"/>
                    <a:pt x="3608" y="5709"/>
                    <a:pt x="3688" y="5709"/>
                  </a:cubicBezTo>
                  <a:cubicBezTo>
                    <a:pt x="3803" y="5709"/>
                    <a:pt x="3914" y="5699"/>
                    <a:pt x="4017" y="5673"/>
                  </a:cubicBezTo>
                  <a:cubicBezTo>
                    <a:pt x="3951" y="4393"/>
                    <a:pt x="3443" y="3157"/>
                    <a:pt x="2583" y="2186"/>
                  </a:cubicBezTo>
                  <a:cubicBezTo>
                    <a:pt x="1920" y="1502"/>
                    <a:pt x="67" y="45"/>
                    <a:pt x="0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33"/>
            <p:cNvSpPr/>
            <p:nvPr/>
          </p:nvSpPr>
          <p:spPr>
            <a:xfrm>
              <a:off x="3927225" y="2409200"/>
              <a:ext cx="91600" cy="117000"/>
            </a:xfrm>
            <a:custGeom>
              <a:avLst/>
              <a:gdLst/>
              <a:ahLst/>
              <a:cxnLst/>
              <a:rect l="l" t="t" r="r" b="b"/>
              <a:pathLst>
                <a:path w="3664" h="4680" extrusionOk="0">
                  <a:moveTo>
                    <a:pt x="0" y="1"/>
                  </a:moveTo>
                  <a:lnTo>
                    <a:pt x="3002" y="4304"/>
                  </a:lnTo>
                  <a:cubicBezTo>
                    <a:pt x="3200" y="4459"/>
                    <a:pt x="3421" y="4591"/>
                    <a:pt x="3664" y="4679"/>
                  </a:cubicBezTo>
                  <a:cubicBezTo>
                    <a:pt x="3509" y="4061"/>
                    <a:pt x="3289" y="3465"/>
                    <a:pt x="3002" y="2892"/>
                  </a:cubicBezTo>
                  <a:cubicBezTo>
                    <a:pt x="2362" y="1656"/>
                    <a:pt x="66" y="67"/>
                    <a:pt x="0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33"/>
            <p:cNvSpPr/>
            <p:nvPr/>
          </p:nvSpPr>
          <p:spPr>
            <a:xfrm>
              <a:off x="3886400" y="2457200"/>
              <a:ext cx="65125" cy="77825"/>
            </a:xfrm>
            <a:custGeom>
              <a:avLst/>
              <a:gdLst/>
              <a:ahLst/>
              <a:cxnLst/>
              <a:rect l="l" t="t" r="r" b="b"/>
              <a:pathLst>
                <a:path w="2605" h="3113" extrusionOk="0"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905" y="2075"/>
                    <a:pt x="1788" y="3112"/>
                  </a:cubicBezTo>
                  <a:cubicBezTo>
                    <a:pt x="2075" y="3024"/>
                    <a:pt x="2362" y="2870"/>
                    <a:pt x="2604" y="2693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33"/>
            <p:cNvSpPr/>
            <p:nvPr/>
          </p:nvSpPr>
          <p:spPr>
            <a:xfrm>
              <a:off x="3796450" y="238100"/>
              <a:ext cx="850250" cy="748000"/>
            </a:xfrm>
            <a:custGeom>
              <a:avLst/>
              <a:gdLst/>
              <a:ahLst/>
              <a:cxnLst/>
              <a:rect l="l" t="t" r="r" b="b"/>
              <a:pathLst>
                <a:path w="34010" h="29920" extrusionOk="0">
                  <a:moveTo>
                    <a:pt x="23773" y="0"/>
                  </a:moveTo>
                  <a:cubicBezTo>
                    <a:pt x="23131" y="0"/>
                    <a:pt x="22484" y="130"/>
                    <a:pt x="21872" y="398"/>
                  </a:cubicBezTo>
                  <a:cubicBezTo>
                    <a:pt x="21077" y="773"/>
                    <a:pt x="20746" y="1480"/>
                    <a:pt x="20062" y="2053"/>
                  </a:cubicBezTo>
                  <a:cubicBezTo>
                    <a:pt x="19007" y="1106"/>
                    <a:pt x="17667" y="603"/>
                    <a:pt x="16298" y="603"/>
                  </a:cubicBezTo>
                  <a:cubicBezTo>
                    <a:pt x="15690" y="603"/>
                    <a:pt x="15076" y="702"/>
                    <a:pt x="14478" y="906"/>
                  </a:cubicBezTo>
                  <a:cubicBezTo>
                    <a:pt x="12558" y="1568"/>
                    <a:pt x="11168" y="3223"/>
                    <a:pt x="10815" y="5231"/>
                  </a:cubicBezTo>
                  <a:cubicBezTo>
                    <a:pt x="10127" y="4518"/>
                    <a:pt x="9134" y="4160"/>
                    <a:pt x="8138" y="4160"/>
                  </a:cubicBezTo>
                  <a:cubicBezTo>
                    <a:pt x="7376" y="4160"/>
                    <a:pt x="6613" y="4369"/>
                    <a:pt x="5982" y="4790"/>
                  </a:cubicBezTo>
                  <a:cubicBezTo>
                    <a:pt x="4481" y="5827"/>
                    <a:pt x="3686" y="7615"/>
                    <a:pt x="3929" y="9425"/>
                  </a:cubicBezTo>
                  <a:cubicBezTo>
                    <a:pt x="2362" y="9623"/>
                    <a:pt x="1082" y="10749"/>
                    <a:pt x="685" y="12294"/>
                  </a:cubicBezTo>
                  <a:cubicBezTo>
                    <a:pt x="332" y="13772"/>
                    <a:pt x="1126" y="15538"/>
                    <a:pt x="2428" y="16355"/>
                  </a:cubicBezTo>
                  <a:cubicBezTo>
                    <a:pt x="994" y="17392"/>
                    <a:pt x="1" y="20018"/>
                    <a:pt x="1082" y="21629"/>
                  </a:cubicBezTo>
                  <a:cubicBezTo>
                    <a:pt x="2029" y="23069"/>
                    <a:pt x="4332" y="23662"/>
                    <a:pt x="6055" y="23662"/>
                  </a:cubicBezTo>
                  <a:cubicBezTo>
                    <a:pt x="6261" y="23662"/>
                    <a:pt x="6458" y="23654"/>
                    <a:pt x="6644" y="23637"/>
                  </a:cubicBezTo>
                  <a:lnTo>
                    <a:pt x="6644" y="23637"/>
                  </a:lnTo>
                  <a:cubicBezTo>
                    <a:pt x="6224" y="25447"/>
                    <a:pt x="7637" y="26970"/>
                    <a:pt x="9380" y="27301"/>
                  </a:cubicBezTo>
                  <a:cubicBezTo>
                    <a:pt x="9586" y="27335"/>
                    <a:pt x="9793" y="27352"/>
                    <a:pt x="10000" y="27352"/>
                  </a:cubicBezTo>
                  <a:cubicBezTo>
                    <a:pt x="10858" y="27352"/>
                    <a:pt x="11706" y="27062"/>
                    <a:pt x="12382" y="26529"/>
                  </a:cubicBezTo>
                  <a:cubicBezTo>
                    <a:pt x="12470" y="26705"/>
                    <a:pt x="12580" y="26860"/>
                    <a:pt x="12691" y="27036"/>
                  </a:cubicBezTo>
                  <a:cubicBezTo>
                    <a:pt x="13562" y="28271"/>
                    <a:pt x="14670" y="28947"/>
                    <a:pt x="15889" y="28947"/>
                  </a:cubicBezTo>
                  <a:cubicBezTo>
                    <a:pt x="16740" y="28947"/>
                    <a:pt x="17645" y="28618"/>
                    <a:pt x="18561" y="27919"/>
                  </a:cubicBezTo>
                  <a:cubicBezTo>
                    <a:pt x="19152" y="29158"/>
                    <a:pt x="20385" y="29919"/>
                    <a:pt x="21705" y="29919"/>
                  </a:cubicBezTo>
                  <a:cubicBezTo>
                    <a:pt x="21913" y="29919"/>
                    <a:pt x="22124" y="29900"/>
                    <a:pt x="22335" y="29861"/>
                  </a:cubicBezTo>
                  <a:cubicBezTo>
                    <a:pt x="23836" y="29574"/>
                    <a:pt x="25337" y="28603"/>
                    <a:pt x="25381" y="27080"/>
                  </a:cubicBezTo>
                  <a:cubicBezTo>
                    <a:pt x="25875" y="27282"/>
                    <a:pt x="26392" y="27379"/>
                    <a:pt x="26902" y="27379"/>
                  </a:cubicBezTo>
                  <a:cubicBezTo>
                    <a:pt x="28237" y="27379"/>
                    <a:pt x="29530" y="26717"/>
                    <a:pt x="30280" y="25535"/>
                  </a:cubicBezTo>
                  <a:cubicBezTo>
                    <a:pt x="31273" y="23946"/>
                    <a:pt x="31052" y="21673"/>
                    <a:pt x="29596" y="20482"/>
                  </a:cubicBezTo>
                  <a:lnTo>
                    <a:pt x="29596" y="20482"/>
                  </a:lnTo>
                  <a:cubicBezTo>
                    <a:pt x="29691" y="20489"/>
                    <a:pt x="29786" y="20492"/>
                    <a:pt x="29881" y="20492"/>
                  </a:cubicBezTo>
                  <a:cubicBezTo>
                    <a:pt x="31553" y="20492"/>
                    <a:pt x="33023" y="19398"/>
                    <a:pt x="33524" y="17789"/>
                  </a:cubicBezTo>
                  <a:cubicBezTo>
                    <a:pt x="34010" y="16134"/>
                    <a:pt x="33237" y="13794"/>
                    <a:pt x="31693" y="13044"/>
                  </a:cubicBezTo>
                  <a:cubicBezTo>
                    <a:pt x="32973" y="11764"/>
                    <a:pt x="33259" y="9778"/>
                    <a:pt x="32377" y="8189"/>
                  </a:cubicBezTo>
                  <a:cubicBezTo>
                    <a:pt x="31679" y="7014"/>
                    <a:pt x="30534" y="6325"/>
                    <a:pt x="29277" y="6325"/>
                  </a:cubicBezTo>
                  <a:cubicBezTo>
                    <a:pt x="28905" y="6325"/>
                    <a:pt x="28523" y="6385"/>
                    <a:pt x="28139" y="6512"/>
                  </a:cubicBezTo>
                  <a:cubicBezTo>
                    <a:pt x="28846" y="4724"/>
                    <a:pt x="28448" y="2693"/>
                    <a:pt x="27080" y="1325"/>
                  </a:cubicBezTo>
                  <a:cubicBezTo>
                    <a:pt x="26172" y="460"/>
                    <a:pt x="24982" y="0"/>
                    <a:pt x="23773" y="0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33"/>
            <p:cNvSpPr/>
            <p:nvPr/>
          </p:nvSpPr>
          <p:spPr>
            <a:xfrm>
              <a:off x="3928875" y="563025"/>
              <a:ext cx="162225" cy="162000"/>
            </a:xfrm>
            <a:custGeom>
              <a:avLst/>
              <a:gdLst/>
              <a:ahLst/>
              <a:cxnLst/>
              <a:rect l="l" t="t" r="r" b="b"/>
              <a:pathLst>
                <a:path w="6489" h="6480" extrusionOk="0">
                  <a:moveTo>
                    <a:pt x="2399" y="0"/>
                  </a:moveTo>
                  <a:cubicBezTo>
                    <a:pt x="2164" y="0"/>
                    <a:pt x="1915" y="73"/>
                    <a:pt x="1656" y="246"/>
                  </a:cubicBezTo>
                  <a:cubicBezTo>
                    <a:pt x="0" y="1327"/>
                    <a:pt x="1258" y="3358"/>
                    <a:pt x="2185" y="4020"/>
                  </a:cubicBezTo>
                  <a:cubicBezTo>
                    <a:pt x="3265" y="4816"/>
                    <a:pt x="3919" y="6479"/>
                    <a:pt x="4728" y="6479"/>
                  </a:cubicBezTo>
                  <a:cubicBezTo>
                    <a:pt x="4928" y="6479"/>
                    <a:pt x="5136" y="6378"/>
                    <a:pt x="5363" y="6138"/>
                  </a:cubicBezTo>
                  <a:cubicBezTo>
                    <a:pt x="6489" y="4924"/>
                    <a:pt x="4436" y="1901"/>
                    <a:pt x="4436" y="1901"/>
                  </a:cubicBezTo>
                  <a:cubicBezTo>
                    <a:pt x="4436" y="1901"/>
                    <a:pt x="3602" y="0"/>
                    <a:pt x="2399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33"/>
            <p:cNvSpPr/>
            <p:nvPr/>
          </p:nvSpPr>
          <p:spPr>
            <a:xfrm>
              <a:off x="4341575" y="574650"/>
              <a:ext cx="162225" cy="162450"/>
            </a:xfrm>
            <a:custGeom>
              <a:avLst/>
              <a:gdLst/>
              <a:ahLst/>
              <a:cxnLst/>
              <a:rect l="l" t="t" r="r" b="b"/>
              <a:pathLst>
                <a:path w="6489" h="6498" extrusionOk="0">
                  <a:moveTo>
                    <a:pt x="4116" y="0"/>
                  </a:moveTo>
                  <a:cubicBezTo>
                    <a:pt x="2905" y="0"/>
                    <a:pt x="2053" y="1921"/>
                    <a:pt x="2053" y="1921"/>
                  </a:cubicBezTo>
                  <a:cubicBezTo>
                    <a:pt x="2053" y="1921"/>
                    <a:pt x="0" y="4945"/>
                    <a:pt x="1148" y="6159"/>
                  </a:cubicBezTo>
                  <a:cubicBezTo>
                    <a:pt x="1369" y="6397"/>
                    <a:pt x="1574" y="6498"/>
                    <a:pt x="1769" y="6498"/>
                  </a:cubicBezTo>
                  <a:cubicBezTo>
                    <a:pt x="2569" y="6498"/>
                    <a:pt x="3227" y="4820"/>
                    <a:pt x="4326" y="4040"/>
                  </a:cubicBezTo>
                  <a:cubicBezTo>
                    <a:pt x="5231" y="3378"/>
                    <a:pt x="6489" y="1348"/>
                    <a:pt x="4856" y="244"/>
                  </a:cubicBezTo>
                  <a:cubicBezTo>
                    <a:pt x="4598" y="72"/>
                    <a:pt x="4350" y="0"/>
                    <a:pt x="4116" y="0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33"/>
            <p:cNvSpPr/>
            <p:nvPr/>
          </p:nvSpPr>
          <p:spPr>
            <a:xfrm>
              <a:off x="4018800" y="816875"/>
              <a:ext cx="385150" cy="466800"/>
            </a:xfrm>
            <a:custGeom>
              <a:avLst/>
              <a:gdLst/>
              <a:ahLst/>
              <a:cxnLst/>
              <a:rect l="l" t="t" r="r" b="b"/>
              <a:pathLst>
                <a:path w="15406" h="18672" extrusionOk="0">
                  <a:moveTo>
                    <a:pt x="4657" y="1"/>
                  </a:moveTo>
                  <a:lnTo>
                    <a:pt x="4657" y="1"/>
                  </a:lnTo>
                  <a:cubicBezTo>
                    <a:pt x="4702" y="111"/>
                    <a:pt x="4591" y="5231"/>
                    <a:pt x="3951" y="6644"/>
                  </a:cubicBezTo>
                  <a:cubicBezTo>
                    <a:pt x="3113" y="8564"/>
                    <a:pt x="1" y="9005"/>
                    <a:pt x="1" y="9005"/>
                  </a:cubicBezTo>
                  <a:cubicBezTo>
                    <a:pt x="1" y="9005"/>
                    <a:pt x="3223" y="17811"/>
                    <a:pt x="7924" y="18672"/>
                  </a:cubicBezTo>
                  <a:cubicBezTo>
                    <a:pt x="11786" y="17127"/>
                    <a:pt x="14302" y="12536"/>
                    <a:pt x="15405" y="9380"/>
                  </a:cubicBezTo>
                  <a:cubicBezTo>
                    <a:pt x="12470" y="8983"/>
                    <a:pt x="11698" y="7571"/>
                    <a:pt x="11565" y="6225"/>
                  </a:cubicBezTo>
                  <a:cubicBezTo>
                    <a:pt x="11433" y="5121"/>
                    <a:pt x="11102" y="155"/>
                    <a:pt x="11102" y="155"/>
                  </a:cubicBezTo>
                  <a:lnTo>
                    <a:pt x="4657" y="1"/>
                  </a:ln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33"/>
            <p:cNvSpPr/>
            <p:nvPr/>
          </p:nvSpPr>
          <p:spPr>
            <a:xfrm>
              <a:off x="4027075" y="488050"/>
              <a:ext cx="387350" cy="401150"/>
            </a:xfrm>
            <a:custGeom>
              <a:avLst/>
              <a:gdLst/>
              <a:ahLst/>
              <a:cxnLst/>
              <a:rect l="l" t="t" r="r" b="b"/>
              <a:pathLst>
                <a:path w="15494" h="16046" extrusionOk="0">
                  <a:moveTo>
                    <a:pt x="8564" y="0"/>
                  </a:moveTo>
                  <a:cubicBezTo>
                    <a:pt x="8445" y="1610"/>
                    <a:pt x="7107" y="2646"/>
                    <a:pt x="5708" y="2646"/>
                  </a:cubicBezTo>
                  <a:cubicBezTo>
                    <a:pt x="5035" y="2646"/>
                    <a:pt x="4348" y="2407"/>
                    <a:pt x="3775" y="1876"/>
                  </a:cubicBezTo>
                  <a:cubicBezTo>
                    <a:pt x="3245" y="2494"/>
                    <a:pt x="2627" y="3686"/>
                    <a:pt x="1788" y="3730"/>
                  </a:cubicBezTo>
                  <a:cubicBezTo>
                    <a:pt x="1780" y="3731"/>
                    <a:pt x="1771" y="3731"/>
                    <a:pt x="1761" y="3731"/>
                  </a:cubicBezTo>
                  <a:cubicBezTo>
                    <a:pt x="1140" y="3731"/>
                    <a:pt x="111" y="2992"/>
                    <a:pt x="133" y="2318"/>
                  </a:cubicBezTo>
                  <a:lnTo>
                    <a:pt x="133" y="2318"/>
                  </a:lnTo>
                  <a:cubicBezTo>
                    <a:pt x="1" y="5694"/>
                    <a:pt x="244" y="9402"/>
                    <a:pt x="2119" y="12359"/>
                  </a:cubicBezTo>
                  <a:cubicBezTo>
                    <a:pt x="3995" y="15317"/>
                    <a:pt x="6555" y="16045"/>
                    <a:pt x="8012" y="16045"/>
                  </a:cubicBezTo>
                  <a:cubicBezTo>
                    <a:pt x="9756" y="16045"/>
                    <a:pt x="13596" y="14125"/>
                    <a:pt x="14589" y="9888"/>
                  </a:cubicBezTo>
                  <a:cubicBezTo>
                    <a:pt x="15074" y="7857"/>
                    <a:pt x="15185" y="5783"/>
                    <a:pt x="15494" y="3708"/>
                  </a:cubicBezTo>
                  <a:lnTo>
                    <a:pt x="15494" y="3708"/>
                  </a:lnTo>
                  <a:cubicBezTo>
                    <a:pt x="15385" y="3722"/>
                    <a:pt x="15277" y="3729"/>
                    <a:pt x="15172" y="3729"/>
                  </a:cubicBezTo>
                  <a:cubicBezTo>
                    <a:pt x="13441" y="3729"/>
                    <a:pt x="12230" y="1910"/>
                    <a:pt x="13000" y="287"/>
                  </a:cubicBezTo>
                  <a:lnTo>
                    <a:pt x="13000" y="287"/>
                  </a:lnTo>
                  <a:lnTo>
                    <a:pt x="13000" y="309"/>
                  </a:lnTo>
                  <a:cubicBezTo>
                    <a:pt x="13044" y="221"/>
                    <a:pt x="13066" y="155"/>
                    <a:pt x="13110" y="89"/>
                  </a:cubicBezTo>
                  <a:lnTo>
                    <a:pt x="13110" y="89"/>
                  </a:lnTo>
                  <a:cubicBezTo>
                    <a:pt x="12467" y="646"/>
                    <a:pt x="11678" y="923"/>
                    <a:pt x="10889" y="923"/>
                  </a:cubicBezTo>
                  <a:cubicBezTo>
                    <a:pt x="10055" y="923"/>
                    <a:pt x="9222" y="613"/>
                    <a:pt x="8564" y="0"/>
                  </a:cubicBezTo>
                  <a:close/>
                </a:path>
              </a:pathLst>
            </a:custGeom>
            <a:solidFill>
              <a:srgbClr val="F7A6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33"/>
            <p:cNvSpPr/>
            <p:nvPr/>
          </p:nvSpPr>
          <p:spPr>
            <a:xfrm>
              <a:off x="4133575" y="607775"/>
              <a:ext cx="38650" cy="38650"/>
            </a:xfrm>
            <a:custGeom>
              <a:avLst/>
              <a:gdLst/>
              <a:ahLst/>
              <a:cxnLst/>
              <a:rect l="l" t="t" r="r" b="b"/>
              <a:pathLst>
                <a:path w="1546" h="1546" extrusionOk="0">
                  <a:moveTo>
                    <a:pt x="751" y="1"/>
                  </a:moveTo>
                  <a:cubicBezTo>
                    <a:pt x="552" y="23"/>
                    <a:pt x="375" y="111"/>
                    <a:pt x="221" y="243"/>
                  </a:cubicBezTo>
                  <a:cubicBezTo>
                    <a:pt x="155" y="310"/>
                    <a:pt x="89" y="398"/>
                    <a:pt x="66" y="508"/>
                  </a:cubicBezTo>
                  <a:cubicBezTo>
                    <a:pt x="22" y="596"/>
                    <a:pt x="0" y="685"/>
                    <a:pt x="0" y="795"/>
                  </a:cubicBezTo>
                  <a:cubicBezTo>
                    <a:pt x="22" y="861"/>
                    <a:pt x="22" y="905"/>
                    <a:pt x="44" y="972"/>
                  </a:cubicBezTo>
                  <a:cubicBezTo>
                    <a:pt x="66" y="1104"/>
                    <a:pt x="155" y="1236"/>
                    <a:pt x="243" y="1325"/>
                  </a:cubicBezTo>
                  <a:cubicBezTo>
                    <a:pt x="309" y="1369"/>
                    <a:pt x="353" y="1413"/>
                    <a:pt x="420" y="1435"/>
                  </a:cubicBezTo>
                  <a:cubicBezTo>
                    <a:pt x="530" y="1501"/>
                    <a:pt x="662" y="1545"/>
                    <a:pt x="795" y="1545"/>
                  </a:cubicBezTo>
                  <a:cubicBezTo>
                    <a:pt x="1104" y="1523"/>
                    <a:pt x="1369" y="1325"/>
                    <a:pt x="1479" y="1038"/>
                  </a:cubicBezTo>
                  <a:cubicBezTo>
                    <a:pt x="1523" y="950"/>
                    <a:pt x="1545" y="861"/>
                    <a:pt x="1545" y="751"/>
                  </a:cubicBezTo>
                  <a:lnTo>
                    <a:pt x="1501" y="552"/>
                  </a:lnTo>
                  <a:cubicBezTo>
                    <a:pt x="1479" y="420"/>
                    <a:pt x="1391" y="310"/>
                    <a:pt x="1302" y="221"/>
                  </a:cubicBezTo>
                  <a:lnTo>
                    <a:pt x="1126" y="89"/>
                  </a:lnTo>
                  <a:cubicBezTo>
                    <a:pt x="1015" y="45"/>
                    <a:pt x="883" y="1"/>
                    <a:pt x="751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33"/>
            <p:cNvSpPr/>
            <p:nvPr/>
          </p:nvSpPr>
          <p:spPr>
            <a:xfrm>
              <a:off x="4266525" y="609425"/>
              <a:ext cx="38100" cy="38100"/>
            </a:xfrm>
            <a:custGeom>
              <a:avLst/>
              <a:gdLst/>
              <a:ahLst/>
              <a:cxnLst/>
              <a:rect l="l" t="t" r="r" b="b"/>
              <a:pathLst>
                <a:path w="1524" h="1524" extrusionOk="0">
                  <a:moveTo>
                    <a:pt x="751" y="1"/>
                  </a:moveTo>
                  <a:cubicBezTo>
                    <a:pt x="641" y="1"/>
                    <a:pt x="553" y="23"/>
                    <a:pt x="464" y="67"/>
                  </a:cubicBezTo>
                  <a:cubicBezTo>
                    <a:pt x="354" y="89"/>
                    <a:pt x="266" y="155"/>
                    <a:pt x="200" y="221"/>
                  </a:cubicBezTo>
                  <a:cubicBezTo>
                    <a:pt x="133" y="310"/>
                    <a:pt x="89" y="398"/>
                    <a:pt x="45" y="486"/>
                  </a:cubicBezTo>
                  <a:cubicBezTo>
                    <a:pt x="1" y="575"/>
                    <a:pt x="1" y="685"/>
                    <a:pt x="1" y="773"/>
                  </a:cubicBezTo>
                  <a:cubicBezTo>
                    <a:pt x="1" y="839"/>
                    <a:pt x="23" y="906"/>
                    <a:pt x="23" y="972"/>
                  </a:cubicBezTo>
                  <a:cubicBezTo>
                    <a:pt x="67" y="1104"/>
                    <a:pt x="133" y="1215"/>
                    <a:pt x="222" y="1303"/>
                  </a:cubicBezTo>
                  <a:lnTo>
                    <a:pt x="398" y="1435"/>
                  </a:lnTo>
                  <a:cubicBezTo>
                    <a:pt x="509" y="1502"/>
                    <a:pt x="641" y="1524"/>
                    <a:pt x="773" y="1524"/>
                  </a:cubicBezTo>
                  <a:cubicBezTo>
                    <a:pt x="884" y="1524"/>
                    <a:pt x="972" y="1502"/>
                    <a:pt x="1060" y="1457"/>
                  </a:cubicBezTo>
                  <a:cubicBezTo>
                    <a:pt x="1259" y="1391"/>
                    <a:pt x="1413" y="1215"/>
                    <a:pt x="1480" y="1038"/>
                  </a:cubicBezTo>
                  <a:cubicBezTo>
                    <a:pt x="1524" y="950"/>
                    <a:pt x="1524" y="839"/>
                    <a:pt x="1524" y="751"/>
                  </a:cubicBezTo>
                  <a:cubicBezTo>
                    <a:pt x="1524" y="685"/>
                    <a:pt x="1502" y="619"/>
                    <a:pt x="1502" y="553"/>
                  </a:cubicBezTo>
                  <a:cubicBezTo>
                    <a:pt x="1458" y="420"/>
                    <a:pt x="1391" y="310"/>
                    <a:pt x="1281" y="199"/>
                  </a:cubicBezTo>
                  <a:lnTo>
                    <a:pt x="1127" y="89"/>
                  </a:lnTo>
                  <a:cubicBezTo>
                    <a:pt x="1016" y="23"/>
                    <a:pt x="884" y="1"/>
                    <a:pt x="751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33"/>
            <p:cNvSpPr/>
            <p:nvPr/>
          </p:nvSpPr>
          <p:spPr>
            <a:xfrm>
              <a:off x="4177150" y="730275"/>
              <a:ext cx="111475" cy="54725"/>
            </a:xfrm>
            <a:custGeom>
              <a:avLst/>
              <a:gdLst/>
              <a:ahLst/>
              <a:cxnLst/>
              <a:rect l="l" t="t" r="r" b="b"/>
              <a:pathLst>
                <a:path w="4459" h="2189" extrusionOk="0">
                  <a:moveTo>
                    <a:pt x="4459" y="0"/>
                  </a:moveTo>
                  <a:cubicBezTo>
                    <a:pt x="4459" y="0"/>
                    <a:pt x="3179" y="795"/>
                    <a:pt x="1899" y="795"/>
                  </a:cubicBezTo>
                  <a:cubicBezTo>
                    <a:pt x="1857" y="796"/>
                    <a:pt x="1816" y="797"/>
                    <a:pt x="1775" y="797"/>
                  </a:cubicBezTo>
                  <a:cubicBezTo>
                    <a:pt x="1154" y="797"/>
                    <a:pt x="539" y="641"/>
                    <a:pt x="1" y="331"/>
                  </a:cubicBezTo>
                  <a:lnTo>
                    <a:pt x="1" y="331"/>
                  </a:lnTo>
                  <a:cubicBezTo>
                    <a:pt x="107" y="1393"/>
                    <a:pt x="1010" y="2189"/>
                    <a:pt x="2041" y="2189"/>
                  </a:cubicBezTo>
                  <a:cubicBezTo>
                    <a:pt x="2082" y="2189"/>
                    <a:pt x="2122" y="2187"/>
                    <a:pt x="2164" y="2185"/>
                  </a:cubicBezTo>
                  <a:cubicBezTo>
                    <a:pt x="4172" y="2185"/>
                    <a:pt x="4459" y="0"/>
                    <a:pt x="44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33"/>
            <p:cNvSpPr/>
            <p:nvPr/>
          </p:nvSpPr>
          <p:spPr>
            <a:xfrm>
              <a:off x="4188200" y="567700"/>
              <a:ext cx="41950" cy="142850"/>
            </a:xfrm>
            <a:custGeom>
              <a:avLst/>
              <a:gdLst/>
              <a:ahLst/>
              <a:cxnLst/>
              <a:rect l="l" t="t" r="r" b="b"/>
              <a:pathLst>
                <a:path w="1678" h="5714" extrusionOk="0">
                  <a:moveTo>
                    <a:pt x="950" y="1"/>
                  </a:moveTo>
                  <a:cubicBezTo>
                    <a:pt x="899" y="1"/>
                    <a:pt x="839" y="48"/>
                    <a:pt x="839" y="103"/>
                  </a:cubicBezTo>
                  <a:cubicBezTo>
                    <a:pt x="839" y="809"/>
                    <a:pt x="1015" y="1515"/>
                    <a:pt x="993" y="2222"/>
                  </a:cubicBezTo>
                  <a:cubicBezTo>
                    <a:pt x="993" y="2817"/>
                    <a:pt x="861" y="3413"/>
                    <a:pt x="618" y="3965"/>
                  </a:cubicBezTo>
                  <a:cubicBezTo>
                    <a:pt x="419" y="4340"/>
                    <a:pt x="0" y="4737"/>
                    <a:pt x="199" y="5201"/>
                  </a:cubicBezTo>
                  <a:cubicBezTo>
                    <a:pt x="367" y="5604"/>
                    <a:pt x="777" y="5713"/>
                    <a:pt x="1178" y="5713"/>
                  </a:cubicBezTo>
                  <a:cubicBezTo>
                    <a:pt x="1304" y="5713"/>
                    <a:pt x="1429" y="5702"/>
                    <a:pt x="1545" y="5686"/>
                  </a:cubicBezTo>
                  <a:cubicBezTo>
                    <a:pt x="1677" y="5664"/>
                    <a:pt x="1655" y="5444"/>
                    <a:pt x="1523" y="5444"/>
                  </a:cubicBezTo>
                  <a:cubicBezTo>
                    <a:pt x="1214" y="5422"/>
                    <a:pt x="839" y="5466"/>
                    <a:pt x="596" y="5223"/>
                  </a:cubicBezTo>
                  <a:cubicBezTo>
                    <a:pt x="353" y="4980"/>
                    <a:pt x="486" y="4760"/>
                    <a:pt x="640" y="4517"/>
                  </a:cubicBezTo>
                  <a:cubicBezTo>
                    <a:pt x="905" y="4119"/>
                    <a:pt x="1104" y="3678"/>
                    <a:pt x="1192" y="3215"/>
                  </a:cubicBezTo>
                  <a:cubicBezTo>
                    <a:pt x="1302" y="2751"/>
                    <a:pt x="1324" y="2244"/>
                    <a:pt x="1280" y="1758"/>
                  </a:cubicBezTo>
                  <a:cubicBezTo>
                    <a:pt x="1280" y="1184"/>
                    <a:pt x="1192" y="610"/>
                    <a:pt x="1015" y="59"/>
                  </a:cubicBezTo>
                  <a:cubicBezTo>
                    <a:pt x="1007" y="17"/>
                    <a:pt x="980" y="1"/>
                    <a:pt x="950" y="1"/>
                  </a:cubicBezTo>
                  <a:close/>
                </a:path>
              </a:pathLst>
            </a:custGeom>
            <a:solidFill>
              <a:srgbClr val="F37B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33"/>
            <p:cNvSpPr/>
            <p:nvPr/>
          </p:nvSpPr>
          <p:spPr>
            <a:xfrm>
              <a:off x="4017750" y="552600"/>
              <a:ext cx="407725" cy="146900"/>
            </a:xfrm>
            <a:custGeom>
              <a:avLst/>
              <a:gdLst/>
              <a:ahLst/>
              <a:cxnLst/>
              <a:rect l="l" t="t" r="r" b="b"/>
              <a:pathLst>
                <a:path w="16309" h="5876" extrusionOk="0">
                  <a:moveTo>
                    <a:pt x="5034" y="795"/>
                  </a:moveTo>
                  <a:cubicBezTo>
                    <a:pt x="5048" y="795"/>
                    <a:pt x="5061" y="795"/>
                    <a:pt x="5075" y="795"/>
                  </a:cubicBezTo>
                  <a:cubicBezTo>
                    <a:pt x="6156" y="817"/>
                    <a:pt x="7237" y="1810"/>
                    <a:pt x="7193" y="2914"/>
                  </a:cubicBezTo>
                  <a:cubicBezTo>
                    <a:pt x="7127" y="4061"/>
                    <a:pt x="6178" y="4966"/>
                    <a:pt x="5008" y="4988"/>
                  </a:cubicBezTo>
                  <a:cubicBezTo>
                    <a:pt x="3861" y="4966"/>
                    <a:pt x="2934" y="3995"/>
                    <a:pt x="2956" y="2848"/>
                  </a:cubicBezTo>
                  <a:cubicBezTo>
                    <a:pt x="2978" y="1713"/>
                    <a:pt x="3905" y="795"/>
                    <a:pt x="5034" y="795"/>
                  </a:cubicBezTo>
                  <a:close/>
                  <a:moveTo>
                    <a:pt x="11169" y="905"/>
                  </a:moveTo>
                  <a:cubicBezTo>
                    <a:pt x="11183" y="905"/>
                    <a:pt x="11196" y="905"/>
                    <a:pt x="11210" y="905"/>
                  </a:cubicBezTo>
                  <a:cubicBezTo>
                    <a:pt x="12358" y="905"/>
                    <a:pt x="13284" y="1877"/>
                    <a:pt x="13262" y="3024"/>
                  </a:cubicBezTo>
                  <a:cubicBezTo>
                    <a:pt x="13241" y="4158"/>
                    <a:pt x="12313" y="5077"/>
                    <a:pt x="11184" y="5077"/>
                  </a:cubicBezTo>
                  <a:cubicBezTo>
                    <a:pt x="11170" y="5077"/>
                    <a:pt x="11157" y="5077"/>
                    <a:pt x="11144" y="5077"/>
                  </a:cubicBezTo>
                  <a:cubicBezTo>
                    <a:pt x="9974" y="5055"/>
                    <a:pt x="9069" y="4106"/>
                    <a:pt x="9091" y="2958"/>
                  </a:cubicBezTo>
                  <a:cubicBezTo>
                    <a:pt x="9091" y="1802"/>
                    <a:pt x="10039" y="905"/>
                    <a:pt x="11169" y="905"/>
                  </a:cubicBezTo>
                  <a:close/>
                  <a:moveTo>
                    <a:pt x="5097" y="1"/>
                  </a:moveTo>
                  <a:cubicBezTo>
                    <a:pt x="3905" y="1"/>
                    <a:pt x="2824" y="729"/>
                    <a:pt x="2404" y="1832"/>
                  </a:cubicBezTo>
                  <a:cubicBezTo>
                    <a:pt x="1808" y="1568"/>
                    <a:pt x="1190" y="1325"/>
                    <a:pt x="595" y="1060"/>
                  </a:cubicBezTo>
                  <a:cubicBezTo>
                    <a:pt x="548" y="1042"/>
                    <a:pt x="504" y="1034"/>
                    <a:pt x="463" y="1034"/>
                  </a:cubicBezTo>
                  <a:cubicBezTo>
                    <a:pt x="149" y="1034"/>
                    <a:pt x="1" y="1500"/>
                    <a:pt x="352" y="1656"/>
                  </a:cubicBezTo>
                  <a:cubicBezTo>
                    <a:pt x="970" y="1921"/>
                    <a:pt x="1588" y="2186"/>
                    <a:pt x="2228" y="2450"/>
                  </a:cubicBezTo>
                  <a:cubicBezTo>
                    <a:pt x="2073" y="3289"/>
                    <a:pt x="2316" y="4150"/>
                    <a:pt x="2890" y="4790"/>
                  </a:cubicBezTo>
                  <a:cubicBezTo>
                    <a:pt x="3483" y="5465"/>
                    <a:pt x="4266" y="5775"/>
                    <a:pt x="5039" y="5775"/>
                  </a:cubicBezTo>
                  <a:cubicBezTo>
                    <a:pt x="6336" y="5775"/>
                    <a:pt x="7601" y="4902"/>
                    <a:pt x="7877" y="3421"/>
                  </a:cubicBezTo>
                  <a:cubicBezTo>
                    <a:pt x="7877" y="3281"/>
                    <a:pt x="7989" y="3209"/>
                    <a:pt x="8100" y="3209"/>
                  </a:cubicBezTo>
                  <a:cubicBezTo>
                    <a:pt x="8215" y="3209"/>
                    <a:pt x="8330" y="3286"/>
                    <a:pt x="8319" y="3443"/>
                  </a:cubicBezTo>
                  <a:cubicBezTo>
                    <a:pt x="8560" y="4959"/>
                    <a:pt x="9856" y="5875"/>
                    <a:pt x="11185" y="5875"/>
                  </a:cubicBezTo>
                  <a:cubicBezTo>
                    <a:pt x="11926" y="5875"/>
                    <a:pt x="12678" y="5590"/>
                    <a:pt x="13262" y="4966"/>
                  </a:cubicBezTo>
                  <a:cubicBezTo>
                    <a:pt x="13902" y="4304"/>
                    <a:pt x="14145" y="3377"/>
                    <a:pt x="13969" y="2494"/>
                  </a:cubicBezTo>
                  <a:cubicBezTo>
                    <a:pt x="14631" y="2230"/>
                    <a:pt x="15315" y="1943"/>
                    <a:pt x="15977" y="1656"/>
                  </a:cubicBezTo>
                  <a:cubicBezTo>
                    <a:pt x="16308" y="1500"/>
                    <a:pt x="16158" y="1034"/>
                    <a:pt x="15859" y="1034"/>
                  </a:cubicBezTo>
                  <a:cubicBezTo>
                    <a:pt x="15820" y="1034"/>
                    <a:pt x="15778" y="1042"/>
                    <a:pt x="15734" y="1060"/>
                  </a:cubicBezTo>
                  <a:cubicBezTo>
                    <a:pt x="15072" y="1325"/>
                    <a:pt x="14432" y="1612"/>
                    <a:pt x="13770" y="1899"/>
                  </a:cubicBezTo>
                  <a:cubicBezTo>
                    <a:pt x="13373" y="839"/>
                    <a:pt x="12358" y="133"/>
                    <a:pt x="11232" y="111"/>
                  </a:cubicBezTo>
                  <a:cubicBezTo>
                    <a:pt x="11216" y="111"/>
                    <a:pt x="11200" y="111"/>
                    <a:pt x="11185" y="111"/>
                  </a:cubicBezTo>
                  <a:cubicBezTo>
                    <a:pt x="9815" y="111"/>
                    <a:pt x="8647" y="1053"/>
                    <a:pt x="8363" y="2362"/>
                  </a:cubicBezTo>
                  <a:cubicBezTo>
                    <a:pt x="8352" y="2514"/>
                    <a:pt x="8240" y="2586"/>
                    <a:pt x="8127" y="2586"/>
                  </a:cubicBezTo>
                  <a:cubicBezTo>
                    <a:pt x="8009" y="2586"/>
                    <a:pt x="7889" y="2508"/>
                    <a:pt x="7877" y="2362"/>
                  </a:cubicBezTo>
                  <a:cubicBezTo>
                    <a:pt x="7635" y="1016"/>
                    <a:pt x="6465" y="23"/>
                    <a:pt x="5097" y="1"/>
                  </a:cubicBezTo>
                  <a:close/>
                </a:path>
              </a:pathLst>
            </a:custGeom>
            <a:solidFill>
              <a:srgbClr val="0A2E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1" name="Google Shape;270;p33">
            <a:extLst>
              <a:ext uri="{FF2B5EF4-FFF2-40B4-BE49-F238E27FC236}">
                <a16:creationId xmlns:a16="http://schemas.microsoft.com/office/drawing/2014/main" id="{ADC42429-D7A2-42DD-BF43-076BB17029D9}"/>
              </a:ext>
            </a:extLst>
          </p:cNvPr>
          <p:cNvSpPr txBox="1">
            <a:spLocks noGrp="1"/>
          </p:cNvSpPr>
          <p:nvPr>
            <p:ph type="subTitle" idx="4"/>
          </p:nvPr>
        </p:nvSpPr>
        <p:spPr>
          <a:xfrm>
            <a:off x="3444647" y="4371755"/>
            <a:ext cx="2352675" cy="79216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rgbClr val="00C3B1"/>
                </a:solidFill>
                <a:latin typeface="Pompiere"/>
                <a:ea typeface="Pompiere"/>
                <a:cs typeface="Pompiere"/>
                <a:sym typeface="Pompiere"/>
              </a:rPr>
              <a:t> This would decrease the incidence of hypoglycaemia and hypokalaemia</a:t>
            </a:r>
            <a:endParaRPr sz="1800" b="1" dirty="0">
              <a:solidFill>
                <a:srgbClr val="00C3B1"/>
              </a:solidFill>
              <a:latin typeface="Pompiere"/>
              <a:ea typeface="Pompiere"/>
              <a:cs typeface="Pompiere"/>
              <a:sym typeface="Pompiere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49142259"/>
      </p:ext>
    </p:extLst>
  </p:cSld>
  <p:clrMapOvr>
    <a:masterClrMapping/>
  </p:clrMapOvr>
</p:sld>
</file>

<file path=ppt/theme/theme1.xml><?xml version="1.0" encoding="utf-8"?>
<a:theme xmlns:a="http://schemas.openxmlformats.org/drawingml/2006/main" name="Clinical Case 06-2019">
  <a:themeElements>
    <a:clrScheme name="Simple Light">
      <a:dk1>
        <a:srgbClr val="4AA276"/>
      </a:dk1>
      <a:lt1>
        <a:srgbClr val="FFFFFF"/>
      </a:lt1>
      <a:dk2>
        <a:srgbClr val="595959"/>
      </a:dk2>
      <a:lt2>
        <a:srgbClr val="EEEEEE"/>
      </a:lt2>
      <a:accent1>
        <a:srgbClr val="62C090"/>
      </a:accent1>
      <a:accent2>
        <a:srgbClr val="F7A68E"/>
      </a:accent2>
      <a:accent3>
        <a:srgbClr val="0A2E4E"/>
      </a:accent3>
      <a:accent4>
        <a:srgbClr val="ED3024"/>
      </a:accent4>
      <a:accent5>
        <a:srgbClr val="D1D1D1"/>
      </a:accent5>
      <a:accent6>
        <a:srgbClr val="F3E0A0"/>
      </a:accent6>
      <a:hlink>
        <a:srgbClr val="4AA276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2455</TotalTime>
  <Words>607</Words>
  <Application>Microsoft Office PowerPoint</Application>
  <PresentationFormat>On-screen Show (16:9)</PresentationFormat>
  <Paragraphs>58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Roboto Condensed Light</vt:lpstr>
      <vt:lpstr>Pompiere</vt:lpstr>
      <vt:lpstr>Arial</vt:lpstr>
      <vt:lpstr>Hind</vt:lpstr>
      <vt:lpstr>Clinical Case 06-2019</vt:lpstr>
      <vt:lpstr>Did you know?</vt:lpstr>
      <vt:lpstr>Did you know?</vt:lpstr>
      <vt:lpstr>UHB and  (JBDS) Update:</vt:lpstr>
      <vt:lpstr>UHB and  (JBDS) Update:</vt:lpstr>
      <vt:lpstr>UHB and  (JBDS) Update:</vt:lpstr>
      <vt:lpstr>UHB and  (JBDS) Update:</vt:lpstr>
      <vt:lpstr>UHB and  (JBDS) Update:</vt:lpstr>
      <vt:lpstr>UHB and  (JBDS) Update:</vt:lpstr>
      <vt:lpstr>UHB and  (JBDS) Update:</vt:lpstr>
      <vt:lpstr>UHB and  (JBDS) Update:</vt:lpstr>
      <vt:lpstr>For further information:</vt:lpstr>
      <vt:lpstr>For further information: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British Diabetes Society (JBDS) Update:</dc:title>
  <dc:creator>my chi pham</dc:creator>
  <cp:lastModifiedBy>Francesca Pang (Medicine Clinical)</cp:lastModifiedBy>
  <cp:revision>5</cp:revision>
  <dcterms:modified xsi:type="dcterms:W3CDTF">2022-02-23T18:32:47Z</dcterms:modified>
</cp:coreProperties>
</file>